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9.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0.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19"/>
  </p:notesMasterIdLst>
  <p:handoutMasterIdLst>
    <p:handoutMasterId r:id="rId20"/>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64" r:id="rId18"/>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69" d="100"/>
          <a:sy n="69" d="100"/>
        </p:scale>
        <p:origin x="596" y="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17.xml.rels><?xml version="1.0" encoding="UTF-8" standalone="yes"?>
<Relationships xmlns="http://schemas.openxmlformats.org/package/2006/relationships"><Relationship Id="rId3" Type="http://schemas.openxmlformats.org/officeDocument/2006/relationships/hyperlink" Target="https://forms.office.com/r/ngKjS3jzWV" TargetMode="External"/><Relationship Id="rId2" Type="http://schemas.openxmlformats.org/officeDocument/2006/relationships/hyperlink" Target="https://forms.office.com/r/27hcFBLe7F" TargetMode="External"/><Relationship Id="rId1" Type="http://schemas.openxmlformats.org/officeDocument/2006/relationships/hyperlink" Target="https://forms.office.com/r/kJ4EQnnBGZ" TargetMode="External"/><Relationship Id="rId4" Type="http://schemas.openxmlformats.org/officeDocument/2006/relationships/hyperlink" Target="https://forms.office.com/r/NtmrMLHa9A" TargetMode="External"/></Relationships>
</file>

<file path=ppt/diagrams/_rels/data18.xml.rels><?xml version="1.0" encoding="UTF-8" standalone="yes"?>
<Relationships xmlns="http://schemas.openxmlformats.org/package/2006/relationships"><Relationship Id="rId8" Type="http://schemas.openxmlformats.org/officeDocument/2006/relationships/hyperlink" Target="https://www.ippc.int/en/core-activities/standards-setting/list-topics-ippc-standards/" TargetMode="External"/><Relationship Id="rId3" Type="http://schemas.openxmlformats.org/officeDocument/2006/relationships/hyperlink" Target="https://www.ippc.int/en/core-activities/standards-and-implementation/ippc-framework-for-standards-and-implementation/" TargetMode="External"/><Relationship Id="rId7" Type="http://schemas.openxmlformats.org/officeDocument/2006/relationships/hyperlink" Target="https://www.ippc.int/en/publications/85024/" TargetMode="External"/><Relationship Id="rId2" Type="http://schemas.openxmlformats.org/officeDocument/2006/relationships/hyperlink" Target="https://www.ippc.int/en/core-activities/standards-and-implementation/call-for-topics-standards-and-implementation/task-force-on-topics/" TargetMode="External"/><Relationship Id="rId1" Type="http://schemas.openxmlformats.org/officeDocument/2006/relationships/hyperlink" Target="https://www.ippc.int/en/core-activities/standards-and-implementation/call-for-topics-standards-and-implementation/" TargetMode="External"/><Relationship Id="rId6" Type="http://schemas.openxmlformats.org/officeDocument/2006/relationships/hyperlink" Target="http://www.fao.org/publications/card/en/c/CB3995EN/" TargetMode="External"/><Relationship Id="rId5" Type="http://schemas.openxmlformats.org/officeDocument/2006/relationships/hyperlink" Target="https://www.ippc.int/en/core-activities/governance/convention-text/" TargetMode="External"/><Relationship Id="rId10" Type="http://schemas.openxmlformats.org/officeDocument/2006/relationships/hyperlink" Target="https://www.ippc.int/en/publications/86844/" TargetMode="External"/><Relationship Id="rId4" Type="http://schemas.openxmlformats.org/officeDocument/2006/relationships/hyperlink" Target="https://www.ippc.int/en/publications/89854/" TargetMode="External"/><Relationship Id="rId9" Type="http://schemas.openxmlformats.org/officeDocument/2006/relationships/hyperlink" Target="http://www.fao.org/documents/card/en/c/cb3820en" TargetMode="External"/></Relationships>
</file>

<file path=ppt/diagrams/_rels/data3.xml.rels><?xml version="1.0" encoding="UTF-8" standalone="yes"?>
<Relationships xmlns="http://schemas.openxmlformats.org/package/2006/relationships"><Relationship Id="rId1" Type="http://schemas.openxmlformats.org/officeDocument/2006/relationships/hyperlink" Target="https://www.ippc.int/en/core-activities/standards-setting/calls-treatments/" TargetMode="External"/></Relationships>
</file>

<file path=ppt/diagrams/_rels/data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3.svg"/><Relationship Id="rId1" Type="http://schemas.openxmlformats.org/officeDocument/2006/relationships/image" Target="../media/image7.png"/><Relationship Id="rId6" Type="http://schemas.openxmlformats.org/officeDocument/2006/relationships/image" Target="../media/image17.svg"/><Relationship Id="rId5" Type="http://schemas.openxmlformats.org/officeDocument/2006/relationships/image" Target="../media/image9.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11.png"/></Relationships>
</file>

<file path=ppt/diagrams/_rels/data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3.png"/><Relationship Id="rId1" Type="http://schemas.openxmlformats.org/officeDocument/2006/relationships/hyperlink" Target="https://www.dropbox.com/sh/6ekekxzsrf2w4ss/AABSG4rhKmh6OD2SFc9qCs6Ta?dl=0" TargetMode="External"/></Relationships>
</file>

<file path=ppt/diagrams/_rels/drawing17.xml.rels><?xml version="1.0" encoding="UTF-8" standalone="yes"?>
<Relationships xmlns="http://schemas.openxmlformats.org/package/2006/relationships"><Relationship Id="rId3" Type="http://schemas.openxmlformats.org/officeDocument/2006/relationships/hyperlink" Target="https://forms.office.com/r/ngKjS3jzWV" TargetMode="External"/><Relationship Id="rId2" Type="http://schemas.openxmlformats.org/officeDocument/2006/relationships/hyperlink" Target="https://forms.office.com/r/27hcFBLe7F" TargetMode="External"/><Relationship Id="rId1" Type="http://schemas.openxmlformats.org/officeDocument/2006/relationships/hyperlink" Target="https://forms.office.com/r/kJ4EQnnBGZ" TargetMode="External"/><Relationship Id="rId4" Type="http://schemas.openxmlformats.org/officeDocument/2006/relationships/hyperlink" Target="https://forms.office.com/r/NtmrMLHa9A" TargetMode="External"/></Relationships>
</file>

<file path=ppt/diagrams/_rels/drawing18.xml.rels><?xml version="1.0" encoding="UTF-8" standalone="yes"?>
<Relationships xmlns="http://schemas.openxmlformats.org/package/2006/relationships"><Relationship Id="rId8" Type="http://schemas.openxmlformats.org/officeDocument/2006/relationships/hyperlink" Target="http://www.fao.org/documents/card/en/c/cb3820en" TargetMode="External"/><Relationship Id="rId3" Type="http://schemas.openxmlformats.org/officeDocument/2006/relationships/hyperlink" Target="https://www.ippc.int/en/core-activities/standards-and-implementation/ippc-framework-for-standards-and-implementation/" TargetMode="External"/><Relationship Id="rId7" Type="http://schemas.openxmlformats.org/officeDocument/2006/relationships/hyperlink" Target="https://www.ippc.int/en/publications/85024/" TargetMode="External"/><Relationship Id="rId2" Type="http://schemas.openxmlformats.org/officeDocument/2006/relationships/hyperlink" Target="https://www.ippc.int/en/core-activities/standards-and-implementation/call-for-topics-standards-and-implementation/task-force-on-topics/" TargetMode="External"/><Relationship Id="rId1" Type="http://schemas.openxmlformats.org/officeDocument/2006/relationships/hyperlink" Target="https://www.ippc.int/en/core-activities/standards-and-implementation/call-for-topics-standards-and-implementation/" TargetMode="External"/><Relationship Id="rId6" Type="http://schemas.openxmlformats.org/officeDocument/2006/relationships/hyperlink" Target="http://www.fao.org/publications/card/en/c/CB3995EN/" TargetMode="External"/><Relationship Id="rId5" Type="http://schemas.openxmlformats.org/officeDocument/2006/relationships/hyperlink" Target="https://www.ippc.int/en/core-activities/governance/convention-text/" TargetMode="External"/><Relationship Id="rId10" Type="http://schemas.openxmlformats.org/officeDocument/2006/relationships/hyperlink" Target="https://www.ippc.int/en/publications/86844/" TargetMode="External"/><Relationship Id="rId4" Type="http://schemas.openxmlformats.org/officeDocument/2006/relationships/hyperlink" Target="https://www.ippc.int/en/publications/89854/" TargetMode="External"/><Relationship Id="rId9" Type="http://schemas.openxmlformats.org/officeDocument/2006/relationships/hyperlink" Target="https://www.ippc.int/en/core-activities/standards-setting/list-topics-ippc-standards/" TargetMode="External"/></Relationships>
</file>

<file path=ppt/diagrams/_rels/drawing3.xml.rels><?xml version="1.0" encoding="UTF-8" standalone="yes"?>
<Relationships xmlns="http://schemas.openxmlformats.org/package/2006/relationships"><Relationship Id="rId1" Type="http://schemas.openxmlformats.org/officeDocument/2006/relationships/hyperlink" Target="https://www.ippc.int/en/core-activities/standards-setting/calls-treatments/" TargetMode="External"/></Relationships>
</file>

<file path=ppt/diagrams/_rels/drawing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3.svg"/><Relationship Id="rId1" Type="http://schemas.openxmlformats.org/officeDocument/2006/relationships/image" Target="../media/image7.png"/><Relationship Id="rId6" Type="http://schemas.openxmlformats.org/officeDocument/2006/relationships/image" Target="../media/image17.svg"/><Relationship Id="rId5" Type="http://schemas.openxmlformats.org/officeDocument/2006/relationships/image" Target="../media/image9.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11.png"/></Relationships>
</file>

<file path=ppt/diagrams/_rels/drawing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3.png"/><Relationship Id="rId1" Type="http://schemas.openxmlformats.org/officeDocument/2006/relationships/hyperlink" Target="https://www.dropbox.com/sh/6ekekxzsrf2w4ss/AABSG4rhKmh6OD2SFc9qCs6Ta?dl=0"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A78B9E-6466-4675-99B1-120614C6B9D7}" type="doc">
      <dgm:prSet loTypeId="urn:microsoft.com/office/officeart/2005/8/layout/target3" loCatId="relationship" qsTypeId="urn:microsoft.com/office/officeart/2005/8/quickstyle/simple4" qsCatId="simple" csTypeId="urn:microsoft.com/office/officeart/2005/8/colors/colorful4" csCatId="colorful" phldr="1"/>
      <dgm:spPr/>
      <dgm:t>
        <a:bodyPr/>
        <a:lstStyle/>
        <a:p>
          <a:endParaRPr lang="en-US"/>
        </a:p>
      </dgm:t>
    </dgm:pt>
    <dgm:pt modelId="{FF445867-D783-44AC-A92E-F1B617354240}">
      <dgm:prSet/>
      <dgm:spPr/>
      <dgm:t>
        <a:bodyPr/>
        <a:lstStyle/>
        <a:p>
          <a:r>
            <a:rPr lang="en-GB" b="0" i="0" baseline="0" dirty="0">
              <a:latin typeface="Gill Sans Nova" panose="020B0602020104020203" pitchFamily="34" charset="0"/>
            </a:rPr>
            <a:t>To identify phytosanitary problems of </a:t>
          </a:r>
          <a:r>
            <a:rPr lang="en-GB" b="1" i="0" baseline="0" dirty="0">
              <a:latin typeface="Gill Sans Nova" panose="020B0602020104020203" pitchFamily="34" charset="0"/>
            </a:rPr>
            <a:t>global relevance</a:t>
          </a:r>
          <a:endParaRPr lang="en-US" dirty="0">
            <a:latin typeface="Gill Sans Nova" panose="020B0602020104020203" pitchFamily="34" charset="0"/>
          </a:endParaRPr>
        </a:p>
      </dgm:t>
    </dgm:pt>
    <dgm:pt modelId="{EBB947C8-BD8D-43E4-805C-76E2C07624C0}" type="parTrans" cxnId="{1DD58E07-B56B-4D28-8501-6437B1BBF987}">
      <dgm:prSet/>
      <dgm:spPr/>
      <dgm:t>
        <a:bodyPr/>
        <a:lstStyle/>
        <a:p>
          <a:endParaRPr lang="en-US">
            <a:latin typeface="Gill Sans Nova" panose="020B0602020104020203" pitchFamily="34" charset="0"/>
          </a:endParaRPr>
        </a:p>
      </dgm:t>
    </dgm:pt>
    <dgm:pt modelId="{655769D5-21B6-404D-A6A0-7841C4CCD8EF}" type="sibTrans" cxnId="{1DD58E07-B56B-4D28-8501-6437B1BBF987}">
      <dgm:prSet/>
      <dgm:spPr/>
      <dgm:t>
        <a:bodyPr/>
        <a:lstStyle/>
        <a:p>
          <a:endParaRPr lang="en-US">
            <a:latin typeface="Gill Sans Nova" panose="020B0602020104020203" pitchFamily="34" charset="0"/>
          </a:endParaRPr>
        </a:p>
      </dgm:t>
    </dgm:pt>
    <dgm:pt modelId="{9FBE66C2-BBA6-49C8-A6BF-3C4E8A5F4B27}">
      <dgm:prSet/>
      <dgm:spPr/>
      <dgm:t>
        <a:bodyPr/>
        <a:lstStyle/>
        <a:p>
          <a:r>
            <a:rPr lang="en-GB" b="0" i="0" baseline="0" dirty="0">
              <a:latin typeface="Gill Sans Nova" panose="020B0602020104020203" pitchFamily="34" charset="0"/>
            </a:rPr>
            <a:t>To </a:t>
          </a:r>
          <a:r>
            <a:rPr lang="en-GB" b="1" i="0" baseline="0" dirty="0">
              <a:latin typeface="Gill Sans Nova" panose="020B0602020104020203" pitchFamily="34" charset="0"/>
            </a:rPr>
            <a:t>address gaps in phytosanitary systems </a:t>
          </a:r>
          <a:r>
            <a:rPr lang="en-GB" b="0" i="0" baseline="0" dirty="0">
              <a:latin typeface="Gill Sans Nova" panose="020B0602020104020203" pitchFamily="34" charset="0"/>
            </a:rPr>
            <a:t>with the development of international standards or implementation resources</a:t>
          </a:r>
          <a:endParaRPr lang="en-US" dirty="0">
            <a:latin typeface="Gill Sans Nova" panose="020B0602020104020203" pitchFamily="34" charset="0"/>
          </a:endParaRPr>
        </a:p>
      </dgm:t>
    </dgm:pt>
    <dgm:pt modelId="{9E160459-EB58-44AB-8D14-04697C6FC73C}" type="parTrans" cxnId="{44EE51D6-4121-47A3-84FE-3E5FCA4F42E1}">
      <dgm:prSet/>
      <dgm:spPr/>
      <dgm:t>
        <a:bodyPr/>
        <a:lstStyle/>
        <a:p>
          <a:endParaRPr lang="en-US">
            <a:latin typeface="Gill Sans Nova" panose="020B0602020104020203" pitchFamily="34" charset="0"/>
          </a:endParaRPr>
        </a:p>
      </dgm:t>
    </dgm:pt>
    <dgm:pt modelId="{E232A430-E729-42C8-A7EF-0EE1B91F8D51}" type="sibTrans" cxnId="{44EE51D6-4121-47A3-84FE-3E5FCA4F42E1}">
      <dgm:prSet/>
      <dgm:spPr/>
      <dgm:t>
        <a:bodyPr/>
        <a:lstStyle/>
        <a:p>
          <a:endParaRPr lang="en-US">
            <a:latin typeface="Gill Sans Nova" panose="020B0602020104020203" pitchFamily="34" charset="0"/>
          </a:endParaRPr>
        </a:p>
      </dgm:t>
    </dgm:pt>
    <dgm:pt modelId="{F02D8ACF-A18B-42ED-8CEB-DB49DBC1AE9A}">
      <dgm:prSet/>
      <dgm:spPr/>
      <dgm:t>
        <a:bodyPr/>
        <a:lstStyle/>
        <a:p>
          <a:r>
            <a:rPr lang="en-GB" b="0" i="0" baseline="0" dirty="0">
              <a:latin typeface="Gill Sans Nova" panose="020B0602020104020203" pitchFamily="34" charset="0"/>
            </a:rPr>
            <a:t>To shape the </a:t>
          </a:r>
          <a:r>
            <a:rPr lang="en-GB" b="1" i="0" baseline="0" dirty="0">
              <a:latin typeface="Gill Sans Nova" panose="020B0602020104020203" pitchFamily="34" charset="0"/>
            </a:rPr>
            <a:t>Standards and Implementation</a:t>
          </a:r>
          <a:r>
            <a:rPr lang="en-GB" b="0" i="0" baseline="0" dirty="0">
              <a:latin typeface="Gill Sans Nova" panose="020B0602020104020203" pitchFamily="34" charset="0"/>
            </a:rPr>
            <a:t> work of the CPM in alignment with the </a:t>
          </a:r>
          <a:r>
            <a:rPr lang="en-GB" b="1" i="0" baseline="0" dirty="0">
              <a:latin typeface="Gill Sans Nova" panose="020B0602020104020203" pitchFamily="34" charset="0"/>
            </a:rPr>
            <a:t>Strategic Objectives</a:t>
          </a:r>
          <a:r>
            <a:rPr lang="en-GB" b="0" i="0" baseline="0" dirty="0">
              <a:latin typeface="Gill Sans Nova" panose="020B0602020104020203" pitchFamily="34" charset="0"/>
            </a:rPr>
            <a:t> outlined in the </a:t>
          </a:r>
          <a:r>
            <a:rPr lang="en-GB" b="1" i="0" baseline="0" dirty="0">
              <a:latin typeface="Gill Sans Nova" panose="020B0602020104020203" pitchFamily="34" charset="0"/>
            </a:rPr>
            <a:t>IPPC Strategic Framework 2020-2030</a:t>
          </a:r>
          <a:endParaRPr lang="en-US" dirty="0">
            <a:latin typeface="Gill Sans Nova" panose="020B0602020104020203" pitchFamily="34" charset="0"/>
          </a:endParaRPr>
        </a:p>
      </dgm:t>
    </dgm:pt>
    <dgm:pt modelId="{E98A222A-87CD-4824-847D-C84AF003E2AF}" type="parTrans" cxnId="{59C156DB-6F2C-454D-9CD5-41230CD4E73C}">
      <dgm:prSet/>
      <dgm:spPr/>
      <dgm:t>
        <a:bodyPr/>
        <a:lstStyle/>
        <a:p>
          <a:endParaRPr lang="en-US">
            <a:latin typeface="Gill Sans Nova" panose="020B0602020104020203" pitchFamily="34" charset="0"/>
          </a:endParaRPr>
        </a:p>
      </dgm:t>
    </dgm:pt>
    <dgm:pt modelId="{9B999450-6B16-47F5-81AA-0DF3FB0B11A4}" type="sibTrans" cxnId="{59C156DB-6F2C-454D-9CD5-41230CD4E73C}">
      <dgm:prSet/>
      <dgm:spPr/>
      <dgm:t>
        <a:bodyPr/>
        <a:lstStyle/>
        <a:p>
          <a:endParaRPr lang="en-US">
            <a:latin typeface="Gill Sans Nova" panose="020B0602020104020203" pitchFamily="34" charset="0"/>
          </a:endParaRPr>
        </a:p>
      </dgm:t>
    </dgm:pt>
    <dgm:pt modelId="{5B6DF152-500C-4F02-A034-F3BD1BEFB5A2}" type="pres">
      <dgm:prSet presAssocID="{5FA78B9E-6466-4675-99B1-120614C6B9D7}" presName="Name0" presStyleCnt="0">
        <dgm:presLayoutVars>
          <dgm:chMax val="7"/>
          <dgm:dir/>
          <dgm:animLvl val="lvl"/>
          <dgm:resizeHandles val="exact"/>
        </dgm:presLayoutVars>
      </dgm:prSet>
      <dgm:spPr/>
      <dgm:t>
        <a:bodyPr/>
        <a:lstStyle/>
        <a:p>
          <a:endParaRPr lang="en-GB"/>
        </a:p>
      </dgm:t>
    </dgm:pt>
    <dgm:pt modelId="{058BE962-00F6-41E6-8D47-ACED525F205D}" type="pres">
      <dgm:prSet presAssocID="{FF445867-D783-44AC-A92E-F1B617354240}" presName="circle1" presStyleLbl="node1" presStyleIdx="0" presStyleCnt="3"/>
      <dgm:spPr>
        <a:ln>
          <a:solidFill>
            <a:srgbClr val="0C8A47"/>
          </a:solidFill>
        </a:ln>
      </dgm:spPr>
    </dgm:pt>
    <dgm:pt modelId="{A9760203-DB3B-4822-8472-85C59EB31874}" type="pres">
      <dgm:prSet presAssocID="{FF445867-D783-44AC-A92E-F1B617354240}" presName="space" presStyleCnt="0"/>
      <dgm:spPr/>
    </dgm:pt>
    <dgm:pt modelId="{C17C2345-04C3-412A-AC50-16E629931D84}" type="pres">
      <dgm:prSet presAssocID="{FF445867-D783-44AC-A92E-F1B617354240}" presName="rect1" presStyleLbl="alignAcc1" presStyleIdx="0" presStyleCnt="3"/>
      <dgm:spPr/>
      <dgm:t>
        <a:bodyPr/>
        <a:lstStyle/>
        <a:p>
          <a:endParaRPr lang="en-GB"/>
        </a:p>
      </dgm:t>
    </dgm:pt>
    <dgm:pt modelId="{5B7A94BF-753C-417D-9BF4-91D12D0E0EAC}" type="pres">
      <dgm:prSet presAssocID="{9FBE66C2-BBA6-49C8-A6BF-3C4E8A5F4B27}" presName="vertSpace2" presStyleLbl="node1" presStyleIdx="0" presStyleCnt="3"/>
      <dgm:spPr/>
    </dgm:pt>
    <dgm:pt modelId="{4F1DF2A4-7A1D-4244-B59E-5B248ED73BF5}" type="pres">
      <dgm:prSet presAssocID="{9FBE66C2-BBA6-49C8-A6BF-3C4E8A5F4B27}" presName="circle2" presStyleLbl="node1" presStyleIdx="1" presStyleCnt="3"/>
      <dgm:spPr/>
    </dgm:pt>
    <dgm:pt modelId="{1D86FF20-0C2F-4254-98FE-DCE4636E1920}" type="pres">
      <dgm:prSet presAssocID="{9FBE66C2-BBA6-49C8-A6BF-3C4E8A5F4B27}" presName="rect2" presStyleLbl="alignAcc1" presStyleIdx="1" presStyleCnt="3"/>
      <dgm:spPr/>
      <dgm:t>
        <a:bodyPr/>
        <a:lstStyle/>
        <a:p>
          <a:endParaRPr lang="en-GB"/>
        </a:p>
      </dgm:t>
    </dgm:pt>
    <dgm:pt modelId="{B3B308FB-DB49-4C0C-BBE8-FFDFBFCD456A}" type="pres">
      <dgm:prSet presAssocID="{F02D8ACF-A18B-42ED-8CEB-DB49DBC1AE9A}" presName="vertSpace3" presStyleLbl="node1" presStyleIdx="1" presStyleCnt="3"/>
      <dgm:spPr/>
    </dgm:pt>
    <dgm:pt modelId="{366E90EC-9A33-4EBB-BEBA-B95C12EF28AA}" type="pres">
      <dgm:prSet presAssocID="{F02D8ACF-A18B-42ED-8CEB-DB49DBC1AE9A}" presName="circle3" presStyleLbl="node1" presStyleIdx="2" presStyleCnt="3"/>
      <dgm:spPr/>
    </dgm:pt>
    <dgm:pt modelId="{8F1631B2-A317-409B-9BBD-0BF169F73D0A}" type="pres">
      <dgm:prSet presAssocID="{F02D8ACF-A18B-42ED-8CEB-DB49DBC1AE9A}" presName="rect3" presStyleLbl="alignAcc1" presStyleIdx="2" presStyleCnt="3"/>
      <dgm:spPr/>
      <dgm:t>
        <a:bodyPr/>
        <a:lstStyle/>
        <a:p>
          <a:endParaRPr lang="en-GB"/>
        </a:p>
      </dgm:t>
    </dgm:pt>
    <dgm:pt modelId="{00FCB101-DBDE-403A-82F3-12ECBA284ED0}" type="pres">
      <dgm:prSet presAssocID="{FF445867-D783-44AC-A92E-F1B617354240}" presName="rect1ParTxNoCh" presStyleLbl="alignAcc1" presStyleIdx="2" presStyleCnt="3">
        <dgm:presLayoutVars>
          <dgm:chMax val="1"/>
          <dgm:bulletEnabled val="1"/>
        </dgm:presLayoutVars>
      </dgm:prSet>
      <dgm:spPr/>
      <dgm:t>
        <a:bodyPr/>
        <a:lstStyle/>
        <a:p>
          <a:endParaRPr lang="en-GB"/>
        </a:p>
      </dgm:t>
    </dgm:pt>
    <dgm:pt modelId="{8B8ED332-E08E-40A4-8FBD-D3832D7D020C}" type="pres">
      <dgm:prSet presAssocID="{9FBE66C2-BBA6-49C8-A6BF-3C4E8A5F4B27}" presName="rect2ParTxNoCh" presStyleLbl="alignAcc1" presStyleIdx="2" presStyleCnt="3">
        <dgm:presLayoutVars>
          <dgm:chMax val="1"/>
          <dgm:bulletEnabled val="1"/>
        </dgm:presLayoutVars>
      </dgm:prSet>
      <dgm:spPr/>
      <dgm:t>
        <a:bodyPr/>
        <a:lstStyle/>
        <a:p>
          <a:endParaRPr lang="en-GB"/>
        </a:p>
      </dgm:t>
    </dgm:pt>
    <dgm:pt modelId="{0A240674-01E0-433E-897B-1A13FA9BECB8}" type="pres">
      <dgm:prSet presAssocID="{F02D8ACF-A18B-42ED-8CEB-DB49DBC1AE9A}" presName="rect3ParTxNoCh" presStyleLbl="alignAcc1" presStyleIdx="2" presStyleCnt="3">
        <dgm:presLayoutVars>
          <dgm:chMax val="1"/>
          <dgm:bulletEnabled val="1"/>
        </dgm:presLayoutVars>
      </dgm:prSet>
      <dgm:spPr/>
      <dgm:t>
        <a:bodyPr/>
        <a:lstStyle/>
        <a:p>
          <a:endParaRPr lang="en-GB"/>
        </a:p>
      </dgm:t>
    </dgm:pt>
  </dgm:ptLst>
  <dgm:cxnLst>
    <dgm:cxn modelId="{89D19583-C9EC-4565-AC91-7CF662B85998}" type="presOf" srcId="{9FBE66C2-BBA6-49C8-A6BF-3C4E8A5F4B27}" destId="{8B8ED332-E08E-40A4-8FBD-D3832D7D020C}" srcOrd="1" destOrd="0" presId="urn:microsoft.com/office/officeart/2005/8/layout/target3"/>
    <dgm:cxn modelId="{674835AD-A305-4BDA-9ECE-79DA21118D4C}" type="presOf" srcId="{5FA78B9E-6466-4675-99B1-120614C6B9D7}" destId="{5B6DF152-500C-4F02-A034-F3BD1BEFB5A2}" srcOrd="0" destOrd="0" presId="urn:microsoft.com/office/officeart/2005/8/layout/target3"/>
    <dgm:cxn modelId="{40127222-B435-45B5-8CF1-BF5FABC81965}" type="presOf" srcId="{F02D8ACF-A18B-42ED-8CEB-DB49DBC1AE9A}" destId="{8F1631B2-A317-409B-9BBD-0BF169F73D0A}" srcOrd="0" destOrd="0" presId="urn:microsoft.com/office/officeart/2005/8/layout/target3"/>
    <dgm:cxn modelId="{1430E30C-BBC9-4BE1-A553-F3F129D30726}" type="presOf" srcId="{9FBE66C2-BBA6-49C8-A6BF-3C4E8A5F4B27}" destId="{1D86FF20-0C2F-4254-98FE-DCE4636E1920}" srcOrd="0" destOrd="0" presId="urn:microsoft.com/office/officeart/2005/8/layout/target3"/>
    <dgm:cxn modelId="{59C156DB-6F2C-454D-9CD5-41230CD4E73C}" srcId="{5FA78B9E-6466-4675-99B1-120614C6B9D7}" destId="{F02D8ACF-A18B-42ED-8CEB-DB49DBC1AE9A}" srcOrd="2" destOrd="0" parTransId="{E98A222A-87CD-4824-847D-C84AF003E2AF}" sibTransId="{9B999450-6B16-47F5-81AA-0DF3FB0B11A4}"/>
    <dgm:cxn modelId="{44EE51D6-4121-47A3-84FE-3E5FCA4F42E1}" srcId="{5FA78B9E-6466-4675-99B1-120614C6B9D7}" destId="{9FBE66C2-BBA6-49C8-A6BF-3C4E8A5F4B27}" srcOrd="1" destOrd="0" parTransId="{9E160459-EB58-44AB-8D14-04697C6FC73C}" sibTransId="{E232A430-E729-42C8-A7EF-0EE1B91F8D51}"/>
    <dgm:cxn modelId="{F54C11D8-DD37-44C2-981A-EB8288343CD6}" type="presOf" srcId="{F02D8ACF-A18B-42ED-8CEB-DB49DBC1AE9A}" destId="{0A240674-01E0-433E-897B-1A13FA9BECB8}" srcOrd="1" destOrd="0" presId="urn:microsoft.com/office/officeart/2005/8/layout/target3"/>
    <dgm:cxn modelId="{EAAFD7D6-EA43-406E-857D-475F7D493C49}" type="presOf" srcId="{FF445867-D783-44AC-A92E-F1B617354240}" destId="{C17C2345-04C3-412A-AC50-16E629931D84}" srcOrd="0" destOrd="0" presId="urn:microsoft.com/office/officeart/2005/8/layout/target3"/>
    <dgm:cxn modelId="{E9758898-50E8-48BC-BC79-8E921409375D}" type="presOf" srcId="{FF445867-D783-44AC-A92E-F1B617354240}" destId="{00FCB101-DBDE-403A-82F3-12ECBA284ED0}" srcOrd="1" destOrd="0" presId="urn:microsoft.com/office/officeart/2005/8/layout/target3"/>
    <dgm:cxn modelId="{1DD58E07-B56B-4D28-8501-6437B1BBF987}" srcId="{5FA78B9E-6466-4675-99B1-120614C6B9D7}" destId="{FF445867-D783-44AC-A92E-F1B617354240}" srcOrd="0" destOrd="0" parTransId="{EBB947C8-BD8D-43E4-805C-76E2C07624C0}" sibTransId="{655769D5-21B6-404D-A6A0-7841C4CCD8EF}"/>
    <dgm:cxn modelId="{ACC8455A-9E3D-4E39-AC09-9B1FAF57C173}" type="presParOf" srcId="{5B6DF152-500C-4F02-A034-F3BD1BEFB5A2}" destId="{058BE962-00F6-41E6-8D47-ACED525F205D}" srcOrd="0" destOrd="0" presId="urn:microsoft.com/office/officeart/2005/8/layout/target3"/>
    <dgm:cxn modelId="{64204B93-5E3D-4565-9637-40EA863942EC}" type="presParOf" srcId="{5B6DF152-500C-4F02-A034-F3BD1BEFB5A2}" destId="{A9760203-DB3B-4822-8472-85C59EB31874}" srcOrd="1" destOrd="0" presId="urn:microsoft.com/office/officeart/2005/8/layout/target3"/>
    <dgm:cxn modelId="{2E3A7837-04D2-4761-AFEB-95907FE4E0D0}" type="presParOf" srcId="{5B6DF152-500C-4F02-A034-F3BD1BEFB5A2}" destId="{C17C2345-04C3-412A-AC50-16E629931D84}" srcOrd="2" destOrd="0" presId="urn:microsoft.com/office/officeart/2005/8/layout/target3"/>
    <dgm:cxn modelId="{181714B8-4589-409F-B91B-7AF7F64365D4}" type="presParOf" srcId="{5B6DF152-500C-4F02-A034-F3BD1BEFB5A2}" destId="{5B7A94BF-753C-417D-9BF4-91D12D0E0EAC}" srcOrd="3" destOrd="0" presId="urn:microsoft.com/office/officeart/2005/8/layout/target3"/>
    <dgm:cxn modelId="{8D01B2F0-12E4-4F14-B96C-83352C2F4ECD}" type="presParOf" srcId="{5B6DF152-500C-4F02-A034-F3BD1BEFB5A2}" destId="{4F1DF2A4-7A1D-4244-B59E-5B248ED73BF5}" srcOrd="4" destOrd="0" presId="urn:microsoft.com/office/officeart/2005/8/layout/target3"/>
    <dgm:cxn modelId="{A059D972-3668-4A4E-A2D3-9FA084035351}" type="presParOf" srcId="{5B6DF152-500C-4F02-A034-F3BD1BEFB5A2}" destId="{1D86FF20-0C2F-4254-98FE-DCE4636E1920}" srcOrd="5" destOrd="0" presId="urn:microsoft.com/office/officeart/2005/8/layout/target3"/>
    <dgm:cxn modelId="{5016E5A5-B7A4-485C-9302-28523F380329}" type="presParOf" srcId="{5B6DF152-500C-4F02-A034-F3BD1BEFB5A2}" destId="{B3B308FB-DB49-4C0C-BBE8-FFDFBFCD456A}" srcOrd="6" destOrd="0" presId="urn:microsoft.com/office/officeart/2005/8/layout/target3"/>
    <dgm:cxn modelId="{A7C89609-1C6C-4C64-B1E3-18D67CC0335E}" type="presParOf" srcId="{5B6DF152-500C-4F02-A034-F3BD1BEFB5A2}" destId="{366E90EC-9A33-4EBB-BEBA-B95C12EF28AA}" srcOrd="7" destOrd="0" presId="urn:microsoft.com/office/officeart/2005/8/layout/target3"/>
    <dgm:cxn modelId="{773500A3-4B06-4343-AE47-EFC921FD7AF5}" type="presParOf" srcId="{5B6DF152-500C-4F02-A034-F3BD1BEFB5A2}" destId="{8F1631B2-A317-409B-9BBD-0BF169F73D0A}" srcOrd="8" destOrd="0" presId="urn:microsoft.com/office/officeart/2005/8/layout/target3"/>
    <dgm:cxn modelId="{81A105B9-1E77-4890-87A0-D368BA7A4CD0}" type="presParOf" srcId="{5B6DF152-500C-4F02-A034-F3BD1BEFB5A2}" destId="{00FCB101-DBDE-403A-82F3-12ECBA284ED0}" srcOrd="9" destOrd="0" presId="urn:microsoft.com/office/officeart/2005/8/layout/target3"/>
    <dgm:cxn modelId="{5AF96764-8395-4B13-B3E7-4721E925484F}" type="presParOf" srcId="{5B6DF152-500C-4F02-A034-F3BD1BEFB5A2}" destId="{8B8ED332-E08E-40A4-8FBD-D3832D7D020C}" srcOrd="10" destOrd="0" presId="urn:microsoft.com/office/officeart/2005/8/layout/target3"/>
    <dgm:cxn modelId="{4F1A6B00-D868-4362-8516-F16F6997FB55}" type="presParOf" srcId="{5B6DF152-500C-4F02-A034-F3BD1BEFB5A2}" destId="{0A240674-01E0-433E-897B-1A13FA9BECB8}" srcOrd="11"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AFB8CF7-4207-494B-BF6C-5A4E6FEFAA00}" type="doc">
      <dgm:prSet loTypeId="urn:microsoft.com/office/officeart/2008/layout/PictureStrips" loCatId="list" qsTypeId="urn:microsoft.com/office/officeart/2005/8/quickstyle/simple1" qsCatId="simple" csTypeId="urn:microsoft.com/office/officeart/2005/8/colors/colorful5" csCatId="colorful" phldr="1"/>
      <dgm:spPr/>
      <dgm:t>
        <a:bodyPr/>
        <a:lstStyle/>
        <a:p>
          <a:endParaRPr lang="en-US"/>
        </a:p>
      </dgm:t>
    </dgm:pt>
    <dgm:pt modelId="{847B0FFF-C869-4341-8DBD-2CC1A49C6FB6}">
      <dgm:prSet/>
      <dgm:spPr/>
      <dgm:t>
        <a:bodyPr/>
        <a:lstStyle/>
        <a:p>
          <a:r>
            <a:rPr lang="en-US" b="1" dirty="0">
              <a:solidFill>
                <a:srgbClr val="C00000"/>
              </a:solidFill>
              <a:latin typeface="Gill Sans Nova" panose="020B0602020104020203" pitchFamily="34" charset="0"/>
            </a:rPr>
            <a:t>Submissions can be accepted only from IPPC OCPs / RPPOs </a:t>
          </a:r>
        </a:p>
      </dgm:t>
    </dgm:pt>
    <dgm:pt modelId="{1277A952-ED1B-4440-93C6-483A926D83A8}" type="parTrans" cxnId="{D3182118-BD8B-4F81-94AF-2754A52F6E5F}">
      <dgm:prSet/>
      <dgm:spPr/>
      <dgm:t>
        <a:bodyPr/>
        <a:lstStyle/>
        <a:p>
          <a:endParaRPr lang="en-US">
            <a:latin typeface="Gill Sans Nova" panose="020B0602020104020203" pitchFamily="34" charset="0"/>
          </a:endParaRPr>
        </a:p>
      </dgm:t>
    </dgm:pt>
    <dgm:pt modelId="{40AD8487-6818-4F3B-B1C3-A6E58159B275}" type="sibTrans" cxnId="{D3182118-BD8B-4F81-94AF-2754A52F6E5F}">
      <dgm:prSet/>
      <dgm:spPr/>
      <dgm:t>
        <a:bodyPr/>
        <a:lstStyle/>
        <a:p>
          <a:endParaRPr lang="en-US">
            <a:latin typeface="Gill Sans Nova" panose="020B0602020104020203" pitchFamily="34" charset="0"/>
          </a:endParaRPr>
        </a:p>
      </dgm:t>
    </dgm:pt>
    <dgm:pt modelId="{E605AA7C-9F8F-496E-A450-1CD37B411999}">
      <dgm:prSet>
        <dgm:style>
          <a:lnRef idx="2">
            <a:schemeClr val="accent6"/>
          </a:lnRef>
          <a:fillRef idx="1">
            <a:schemeClr val="lt1"/>
          </a:fillRef>
          <a:effectRef idx="0">
            <a:schemeClr val="accent6"/>
          </a:effectRef>
          <a:fontRef idx="minor">
            <a:schemeClr val="dk1"/>
          </a:fontRef>
        </dgm:style>
      </dgm:prSet>
      <dgm:spPr/>
      <dgm:t>
        <a:bodyPr/>
        <a:lstStyle/>
        <a:p>
          <a:r>
            <a:rPr lang="en-US" dirty="0">
              <a:latin typeface="Gill Sans Nova" panose="020B0602020104020203" pitchFamily="34" charset="0"/>
            </a:rPr>
            <a:t>Make sure that in “Email” field your email address </a:t>
          </a:r>
          <a:r>
            <a:rPr lang="en-US" b="1" dirty="0">
              <a:solidFill>
                <a:srgbClr val="C00000"/>
              </a:solidFill>
              <a:latin typeface="Gill Sans Nova" panose="020B0602020104020203" pitchFamily="34" charset="0"/>
            </a:rPr>
            <a:t>is correct</a:t>
          </a:r>
          <a:r>
            <a:rPr lang="en-US" dirty="0">
              <a:latin typeface="Gill Sans Nova" panose="020B0602020104020203" pitchFamily="34" charset="0"/>
            </a:rPr>
            <a:t>!</a:t>
          </a:r>
        </a:p>
      </dgm:t>
    </dgm:pt>
    <dgm:pt modelId="{41B193BA-38B3-4039-B99F-670AAB617F07}" type="parTrans" cxnId="{E4C1BC85-F260-4879-8258-72E90C9C5D75}">
      <dgm:prSet/>
      <dgm:spPr/>
      <dgm:t>
        <a:bodyPr/>
        <a:lstStyle/>
        <a:p>
          <a:endParaRPr lang="en-US">
            <a:latin typeface="Gill Sans Nova" panose="020B0602020104020203" pitchFamily="34" charset="0"/>
          </a:endParaRPr>
        </a:p>
      </dgm:t>
    </dgm:pt>
    <dgm:pt modelId="{4A081AC4-840E-4303-9866-AA6A472896E1}" type="sibTrans" cxnId="{E4C1BC85-F260-4879-8258-72E90C9C5D75}">
      <dgm:prSet/>
      <dgm:spPr/>
      <dgm:t>
        <a:bodyPr/>
        <a:lstStyle/>
        <a:p>
          <a:endParaRPr lang="en-US">
            <a:latin typeface="Gill Sans Nova" panose="020B0602020104020203" pitchFamily="34" charset="0"/>
          </a:endParaRPr>
        </a:p>
      </dgm:t>
    </dgm:pt>
    <dgm:pt modelId="{FE9088F0-1999-4567-97F3-9B664BA2215A}" type="pres">
      <dgm:prSet presAssocID="{3AFB8CF7-4207-494B-BF6C-5A4E6FEFAA00}" presName="Name0" presStyleCnt="0">
        <dgm:presLayoutVars>
          <dgm:dir/>
          <dgm:resizeHandles val="exact"/>
        </dgm:presLayoutVars>
      </dgm:prSet>
      <dgm:spPr/>
      <dgm:t>
        <a:bodyPr/>
        <a:lstStyle/>
        <a:p>
          <a:endParaRPr lang="en-GB"/>
        </a:p>
      </dgm:t>
    </dgm:pt>
    <dgm:pt modelId="{A0C2B9FE-9DB5-450E-AE34-40BEB67D632C}" type="pres">
      <dgm:prSet presAssocID="{847B0FFF-C869-4341-8DBD-2CC1A49C6FB6}" presName="composite" presStyleCnt="0"/>
      <dgm:spPr/>
    </dgm:pt>
    <dgm:pt modelId="{FF817C12-1DC0-4643-ACF0-02ADAB15B942}" type="pres">
      <dgm:prSet presAssocID="{847B0FFF-C869-4341-8DBD-2CC1A49C6FB6}" presName="rect1" presStyleLbl="trAlignAcc1" presStyleIdx="0" presStyleCnt="2">
        <dgm:presLayoutVars>
          <dgm:bulletEnabled val="1"/>
        </dgm:presLayoutVars>
      </dgm:prSet>
      <dgm:spPr/>
      <dgm:t>
        <a:bodyPr/>
        <a:lstStyle/>
        <a:p>
          <a:endParaRPr lang="en-GB"/>
        </a:p>
      </dgm:t>
    </dgm:pt>
    <dgm:pt modelId="{20FC30B7-3A2E-4ADC-8E7C-05AACF4DFD26}" type="pres">
      <dgm:prSet presAssocID="{847B0FFF-C869-4341-8DBD-2CC1A49C6FB6}" presName="rect2" presStyleLbl="fgImgPlace1" presStyleIdx="0" presStyleCnt="2"/>
      <dgm:spPr/>
    </dgm:pt>
    <dgm:pt modelId="{239AF957-C408-469A-AECB-18F4A8D1F2B5}" type="pres">
      <dgm:prSet presAssocID="{40AD8487-6818-4F3B-B1C3-A6E58159B275}" presName="sibTrans" presStyleCnt="0"/>
      <dgm:spPr/>
    </dgm:pt>
    <dgm:pt modelId="{BAACF18C-E8D2-4F2F-8E6A-ED24A14480E2}" type="pres">
      <dgm:prSet presAssocID="{E605AA7C-9F8F-496E-A450-1CD37B411999}" presName="composite" presStyleCnt="0"/>
      <dgm:spPr/>
    </dgm:pt>
    <dgm:pt modelId="{ECA25E26-28DB-4993-8561-BA90F4100295}" type="pres">
      <dgm:prSet presAssocID="{E605AA7C-9F8F-496E-A450-1CD37B411999}" presName="rect1" presStyleLbl="trAlignAcc1" presStyleIdx="1" presStyleCnt="2">
        <dgm:presLayoutVars>
          <dgm:bulletEnabled val="1"/>
        </dgm:presLayoutVars>
      </dgm:prSet>
      <dgm:spPr/>
      <dgm:t>
        <a:bodyPr/>
        <a:lstStyle/>
        <a:p>
          <a:endParaRPr lang="en-GB"/>
        </a:p>
      </dgm:t>
    </dgm:pt>
    <dgm:pt modelId="{4BD9D8B2-2691-417A-85D6-6FCF54F380E0}" type="pres">
      <dgm:prSet presAssocID="{E605AA7C-9F8F-496E-A450-1CD37B411999}" presName="rect2" presStyleLbl="fgImgPlace1" presStyleIdx="1" presStyleCnt="2"/>
      <dgm:spPr/>
    </dgm:pt>
  </dgm:ptLst>
  <dgm:cxnLst>
    <dgm:cxn modelId="{D6B29255-B3F1-4A32-AEF2-F7A497299D54}" type="presOf" srcId="{E605AA7C-9F8F-496E-A450-1CD37B411999}" destId="{ECA25E26-28DB-4993-8561-BA90F4100295}" srcOrd="0" destOrd="0" presId="urn:microsoft.com/office/officeart/2008/layout/PictureStrips"/>
    <dgm:cxn modelId="{E4C1BC85-F260-4879-8258-72E90C9C5D75}" srcId="{3AFB8CF7-4207-494B-BF6C-5A4E6FEFAA00}" destId="{E605AA7C-9F8F-496E-A450-1CD37B411999}" srcOrd="1" destOrd="0" parTransId="{41B193BA-38B3-4039-B99F-670AAB617F07}" sibTransId="{4A081AC4-840E-4303-9866-AA6A472896E1}"/>
    <dgm:cxn modelId="{B3692DE6-74E8-48F1-960E-CBDC3E59047E}" type="presOf" srcId="{847B0FFF-C869-4341-8DBD-2CC1A49C6FB6}" destId="{FF817C12-1DC0-4643-ACF0-02ADAB15B942}" srcOrd="0" destOrd="0" presId="urn:microsoft.com/office/officeart/2008/layout/PictureStrips"/>
    <dgm:cxn modelId="{D3182118-BD8B-4F81-94AF-2754A52F6E5F}" srcId="{3AFB8CF7-4207-494B-BF6C-5A4E6FEFAA00}" destId="{847B0FFF-C869-4341-8DBD-2CC1A49C6FB6}" srcOrd="0" destOrd="0" parTransId="{1277A952-ED1B-4440-93C6-483A926D83A8}" sibTransId="{40AD8487-6818-4F3B-B1C3-A6E58159B275}"/>
    <dgm:cxn modelId="{20944700-2A4A-46ED-959C-D138D2694AC6}" type="presOf" srcId="{3AFB8CF7-4207-494B-BF6C-5A4E6FEFAA00}" destId="{FE9088F0-1999-4567-97F3-9B664BA2215A}" srcOrd="0" destOrd="0" presId="urn:microsoft.com/office/officeart/2008/layout/PictureStrips"/>
    <dgm:cxn modelId="{5881A81E-EAB0-4CF1-9798-23B5DBDA846A}" type="presParOf" srcId="{FE9088F0-1999-4567-97F3-9B664BA2215A}" destId="{A0C2B9FE-9DB5-450E-AE34-40BEB67D632C}" srcOrd="0" destOrd="0" presId="urn:microsoft.com/office/officeart/2008/layout/PictureStrips"/>
    <dgm:cxn modelId="{BD66A297-55DA-4919-A0AB-E60CE939B4FD}" type="presParOf" srcId="{A0C2B9FE-9DB5-450E-AE34-40BEB67D632C}" destId="{FF817C12-1DC0-4643-ACF0-02ADAB15B942}" srcOrd="0" destOrd="0" presId="urn:microsoft.com/office/officeart/2008/layout/PictureStrips"/>
    <dgm:cxn modelId="{396E46BE-1F60-46F7-8946-D3D850FF1480}" type="presParOf" srcId="{A0C2B9FE-9DB5-450E-AE34-40BEB67D632C}" destId="{20FC30B7-3A2E-4ADC-8E7C-05AACF4DFD26}" srcOrd="1" destOrd="0" presId="urn:microsoft.com/office/officeart/2008/layout/PictureStrips"/>
    <dgm:cxn modelId="{FCC2045B-11E3-4D8A-9A30-CBF454F5A185}" type="presParOf" srcId="{FE9088F0-1999-4567-97F3-9B664BA2215A}" destId="{239AF957-C408-469A-AECB-18F4A8D1F2B5}" srcOrd="1" destOrd="0" presId="urn:microsoft.com/office/officeart/2008/layout/PictureStrips"/>
    <dgm:cxn modelId="{19BE5648-EADC-431D-B992-327275BD33C0}" type="presParOf" srcId="{FE9088F0-1999-4567-97F3-9B664BA2215A}" destId="{BAACF18C-E8D2-4F2F-8E6A-ED24A14480E2}" srcOrd="2" destOrd="0" presId="urn:microsoft.com/office/officeart/2008/layout/PictureStrips"/>
    <dgm:cxn modelId="{5E08784A-3E5A-45A9-BD3D-86E64663968F}" type="presParOf" srcId="{BAACF18C-E8D2-4F2F-8E6A-ED24A14480E2}" destId="{ECA25E26-28DB-4993-8561-BA90F4100295}" srcOrd="0" destOrd="0" presId="urn:microsoft.com/office/officeart/2008/layout/PictureStrips"/>
    <dgm:cxn modelId="{A7DB7BED-E8FC-460A-8DD9-B330970328C1}" type="presParOf" srcId="{BAACF18C-E8D2-4F2F-8E6A-ED24A14480E2}" destId="{4BD9D8B2-2691-417A-85D6-6FCF54F380E0}" srcOrd="1" destOrd="0" presId="urn:microsoft.com/office/officeart/2008/layout/PictureStrips"/>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FFF4F7F-6DAD-47FB-9942-5A532B9F95B4}" type="doc">
      <dgm:prSet loTypeId="urn:microsoft.com/office/officeart/2005/8/layout/lProcess2" loCatId="list" qsTypeId="urn:microsoft.com/office/officeart/2005/8/quickstyle/simple1" qsCatId="simple" csTypeId="urn:microsoft.com/office/officeart/2005/8/colors/colorful4" csCatId="colorful" phldr="1"/>
      <dgm:spPr/>
      <dgm:t>
        <a:bodyPr/>
        <a:lstStyle/>
        <a:p>
          <a:endParaRPr lang="ru-RU"/>
        </a:p>
      </dgm:t>
    </dgm:pt>
    <dgm:pt modelId="{FECDBF4A-1EA1-498C-9BE7-D3F0CF2461BB}">
      <dgm:prSet/>
      <dgm:spPr/>
      <dgm:t>
        <a:bodyPr/>
        <a:lstStyle/>
        <a:p>
          <a:r>
            <a:rPr lang="en-US" dirty="0">
              <a:latin typeface="Gill Sans Nova" panose="020B0602020104020203" pitchFamily="34" charset="0"/>
            </a:rPr>
            <a:t>The following materials are considered</a:t>
          </a:r>
        </a:p>
      </dgm:t>
    </dgm:pt>
    <dgm:pt modelId="{5E5D87F5-78BA-4611-8D3F-7EFA0711C196}" type="parTrans" cxnId="{79EB823D-2CA9-4F91-91C8-ACE1E18E1B5F}">
      <dgm:prSet/>
      <dgm:spPr/>
      <dgm:t>
        <a:bodyPr/>
        <a:lstStyle/>
        <a:p>
          <a:endParaRPr lang="ru-RU">
            <a:latin typeface="Gill Sans Nova" panose="020B0602020104020203" pitchFamily="34" charset="0"/>
          </a:endParaRPr>
        </a:p>
      </dgm:t>
    </dgm:pt>
    <dgm:pt modelId="{AE18285D-D1D6-4B01-BA88-41DE55C25C10}" type="sibTrans" cxnId="{79EB823D-2CA9-4F91-91C8-ACE1E18E1B5F}">
      <dgm:prSet/>
      <dgm:spPr/>
      <dgm:t>
        <a:bodyPr/>
        <a:lstStyle/>
        <a:p>
          <a:endParaRPr lang="ru-RU">
            <a:latin typeface="Gill Sans Nova" panose="020B0602020104020203" pitchFamily="34" charset="0"/>
          </a:endParaRPr>
        </a:p>
      </dgm:t>
    </dgm:pt>
    <dgm:pt modelId="{94950D34-C3AF-481C-BA98-93CCDD003D0E}">
      <dgm:prSet/>
      <dgm:spPr/>
      <dgm:t>
        <a:bodyPr/>
        <a:lstStyle/>
        <a:p>
          <a:r>
            <a:rPr lang="en-US" dirty="0">
              <a:latin typeface="Gill Sans Nova" panose="020B0602020104020203" pitchFamily="34" charset="0"/>
            </a:rPr>
            <a:t>Phytosanitary problem and solution are clearly identified</a:t>
          </a:r>
        </a:p>
      </dgm:t>
    </dgm:pt>
    <dgm:pt modelId="{91850FD9-5F6B-48D3-8DFF-36638BB4759C}" type="parTrans" cxnId="{9B977DE0-B394-4B61-8A56-232C7976AD19}">
      <dgm:prSet/>
      <dgm:spPr/>
      <dgm:t>
        <a:bodyPr/>
        <a:lstStyle/>
        <a:p>
          <a:endParaRPr lang="ru-RU">
            <a:latin typeface="Gill Sans Nova" panose="020B0602020104020203" pitchFamily="34" charset="0"/>
          </a:endParaRPr>
        </a:p>
      </dgm:t>
    </dgm:pt>
    <dgm:pt modelId="{CBDC60B9-3A9B-4B3F-A7CE-5D20432464AE}" type="sibTrans" cxnId="{9B977DE0-B394-4B61-8A56-232C7976AD19}">
      <dgm:prSet/>
      <dgm:spPr/>
      <dgm:t>
        <a:bodyPr/>
        <a:lstStyle/>
        <a:p>
          <a:endParaRPr lang="ru-RU">
            <a:latin typeface="Gill Sans Nova" panose="020B0602020104020203" pitchFamily="34" charset="0"/>
          </a:endParaRPr>
        </a:p>
      </dgm:t>
    </dgm:pt>
    <dgm:pt modelId="{3A966F52-E37C-4E6D-BD41-E7EFEB66073F}">
      <dgm:prSet custT="1"/>
      <dgm:spPr/>
      <dgm:t>
        <a:bodyPr/>
        <a:lstStyle/>
        <a:p>
          <a:r>
            <a:rPr lang="en-US" sz="1100" dirty="0">
              <a:effectLst>
                <a:outerShdw blurRad="38100" dist="38100" dir="2700000" algn="tl">
                  <a:srgbClr val="000000">
                    <a:alpha val="43137"/>
                  </a:srgbClr>
                </a:outerShdw>
              </a:effectLst>
              <a:latin typeface="Gill Sans Nova" panose="020B0602020104020203" pitchFamily="34" charset="0"/>
            </a:rPr>
            <a:t>Sufficient background information and reference to other documentation</a:t>
          </a:r>
        </a:p>
      </dgm:t>
    </dgm:pt>
    <dgm:pt modelId="{6C580F27-BDF2-4F76-A801-832A7CCBF64B}" type="parTrans" cxnId="{C94BE0ED-DCD6-477D-9190-229F2BEC2C84}">
      <dgm:prSet/>
      <dgm:spPr/>
      <dgm:t>
        <a:bodyPr/>
        <a:lstStyle/>
        <a:p>
          <a:endParaRPr lang="ru-RU">
            <a:latin typeface="Gill Sans Nova" panose="020B0602020104020203" pitchFamily="34" charset="0"/>
          </a:endParaRPr>
        </a:p>
      </dgm:t>
    </dgm:pt>
    <dgm:pt modelId="{D90B1D81-8D21-44DE-812B-C1E691A781CE}" type="sibTrans" cxnId="{C94BE0ED-DCD6-477D-9190-229F2BEC2C84}">
      <dgm:prSet/>
      <dgm:spPr/>
      <dgm:t>
        <a:bodyPr/>
        <a:lstStyle/>
        <a:p>
          <a:endParaRPr lang="ru-RU">
            <a:latin typeface="Gill Sans Nova" panose="020B0602020104020203" pitchFamily="34" charset="0"/>
          </a:endParaRPr>
        </a:p>
      </dgm:t>
    </dgm:pt>
    <dgm:pt modelId="{833E90E3-FD3D-4339-A2A4-A2DF8B31A27E}">
      <dgm:prSet custT="1"/>
      <dgm:spPr/>
      <dgm:t>
        <a:bodyPr/>
        <a:lstStyle/>
        <a:p>
          <a:r>
            <a:rPr lang="en-US" sz="900" dirty="0">
              <a:effectLst>
                <a:outerShdw blurRad="38100" dist="38100" dir="2700000" algn="tl">
                  <a:srgbClr val="000000">
                    <a:alpha val="43137"/>
                  </a:srgbClr>
                </a:outerShdw>
              </a:effectLst>
              <a:latin typeface="Gill Sans Nova" panose="020B0602020104020203" pitchFamily="34" charset="0"/>
            </a:rPr>
            <a:t>Convention text</a:t>
          </a:r>
        </a:p>
      </dgm:t>
    </dgm:pt>
    <dgm:pt modelId="{A2B0C432-0DD2-4B4F-A277-53EEB0C541A8}" type="parTrans" cxnId="{C53330D8-30DA-4646-8418-2474A1920711}">
      <dgm:prSet/>
      <dgm:spPr/>
      <dgm:t>
        <a:bodyPr/>
        <a:lstStyle/>
        <a:p>
          <a:endParaRPr lang="en-US">
            <a:latin typeface="Gill Sans Nova" panose="020B0602020104020203" pitchFamily="34" charset="0"/>
          </a:endParaRPr>
        </a:p>
      </dgm:t>
    </dgm:pt>
    <dgm:pt modelId="{CCEE64C5-CB75-4140-9CEF-BE69F99F93A2}" type="sibTrans" cxnId="{C53330D8-30DA-4646-8418-2474A1920711}">
      <dgm:prSet/>
      <dgm:spPr/>
      <dgm:t>
        <a:bodyPr/>
        <a:lstStyle/>
        <a:p>
          <a:endParaRPr lang="en-US">
            <a:latin typeface="Gill Sans Nova" panose="020B0602020104020203" pitchFamily="34" charset="0"/>
          </a:endParaRPr>
        </a:p>
      </dgm:t>
    </dgm:pt>
    <dgm:pt modelId="{C687B6B8-32EC-4757-8D80-8A7DEBD8E901}">
      <dgm:prSet custT="1"/>
      <dgm:spPr/>
      <dgm:t>
        <a:bodyPr/>
        <a:lstStyle/>
        <a:p>
          <a:r>
            <a:rPr lang="en-US" sz="800" dirty="0">
              <a:effectLst>
                <a:outerShdw blurRad="38100" dist="38100" dir="2700000" algn="tl">
                  <a:srgbClr val="000000">
                    <a:alpha val="43137"/>
                  </a:srgbClr>
                </a:outerShdw>
              </a:effectLst>
              <a:latin typeface="Gill Sans Nova" panose="020B0602020104020203" pitchFamily="34" charset="0"/>
            </a:rPr>
            <a:t>Strategic Framework </a:t>
          </a:r>
          <a:r>
            <a:rPr lang="en-US" sz="700" dirty="0">
              <a:effectLst>
                <a:outerShdw blurRad="38100" dist="38100" dir="2700000" algn="tl">
                  <a:srgbClr val="000000">
                    <a:alpha val="43137"/>
                  </a:srgbClr>
                </a:outerShdw>
              </a:effectLst>
              <a:latin typeface="Gill Sans Nova" panose="020B0602020104020203" pitchFamily="34" charset="0"/>
            </a:rPr>
            <a:t/>
          </a:r>
          <a:br>
            <a:rPr lang="en-US" sz="700" dirty="0">
              <a:effectLst>
                <a:outerShdw blurRad="38100" dist="38100" dir="2700000" algn="tl">
                  <a:srgbClr val="000000">
                    <a:alpha val="43137"/>
                  </a:srgbClr>
                </a:outerShdw>
              </a:effectLst>
              <a:latin typeface="Gill Sans Nova" panose="020B0602020104020203" pitchFamily="34" charset="0"/>
            </a:rPr>
          </a:br>
          <a:r>
            <a:rPr lang="en-US" sz="800" dirty="0">
              <a:effectLst>
                <a:outerShdw blurRad="38100" dist="38100" dir="2700000" algn="tl">
                  <a:srgbClr val="000000">
                    <a:alpha val="43137"/>
                  </a:srgbClr>
                </a:outerShdw>
              </a:effectLst>
              <a:latin typeface="Gill Sans Nova" panose="020B0602020104020203" pitchFamily="34" charset="0"/>
            </a:rPr>
            <a:t>2020–2030</a:t>
          </a:r>
        </a:p>
      </dgm:t>
    </dgm:pt>
    <dgm:pt modelId="{EEB28092-F2C6-4E5E-926C-A7104471310F}" type="parTrans" cxnId="{05A40F82-AF0F-426F-B56E-C2AAB0E7AE62}">
      <dgm:prSet/>
      <dgm:spPr/>
      <dgm:t>
        <a:bodyPr/>
        <a:lstStyle/>
        <a:p>
          <a:endParaRPr lang="en-US">
            <a:latin typeface="Gill Sans Nova" panose="020B0602020104020203" pitchFamily="34" charset="0"/>
          </a:endParaRPr>
        </a:p>
      </dgm:t>
    </dgm:pt>
    <dgm:pt modelId="{D6EF9BAC-38A0-4624-9B78-FF8C150A2631}" type="sibTrans" cxnId="{05A40F82-AF0F-426F-B56E-C2AAB0E7AE62}">
      <dgm:prSet/>
      <dgm:spPr/>
      <dgm:t>
        <a:bodyPr/>
        <a:lstStyle/>
        <a:p>
          <a:endParaRPr lang="en-US">
            <a:latin typeface="Gill Sans Nova" panose="020B0602020104020203" pitchFamily="34" charset="0"/>
          </a:endParaRPr>
        </a:p>
      </dgm:t>
    </dgm:pt>
    <dgm:pt modelId="{41F19F2A-A337-472C-AC76-A9E8E9688566}">
      <dgm:prSet/>
      <dgm:spPr/>
      <dgm:t>
        <a:bodyPr/>
        <a:lstStyle/>
        <a:p>
          <a:r>
            <a:rPr lang="en-US" dirty="0">
              <a:effectLst>
                <a:outerShdw blurRad="38100" dist="38100" dir="2700000" algn="tl">
                  <a:srgbClr val="000000">
                    <a:alpha val="43137"/>
                  </a:srgbClr>
                </a:outerShdw>
              </a:effectLst>
              <a:latin typeface="Gill Sans Nova" panose="020B0602020104020203" pitchFamily="34" charset="0"/>
            </a:rPr>
            <a:t>Criteria for the Justification and Prioritization of Proposed Topics</a:t>
          </a:r>
        </a:p>
      </dgm:t>
    </dgm:pt>
    <dgm:pt modelId="{5BB10440-1317-49A6-BC55-CC6DF4E04A79}" type="parTrans" cxnId="{2FAE1DA2-13C4-4E9F-9504-6877576C866A}">
      <dgm:prSet/>
      <dgm:spPr/>
      <dgm:t>
        <a:bodyPr/>
        <a:lstStyle/>
        <a:p>
          <a:endParaRPr lang="en-US">
            <a:latin typeface="Gill Sans Nova" panose="020B0602020104020203" pitchFamily="34" charset="0"/>
          </a:endParaRPr>
        </a:p>
      </dgm:t>
    </dgm:pt>
    <dgm:pt modelId="{2B652119-9EA0-43C0-A489-E853968B5DF1}" type="sibTrans" cxnId="{2FAE1DA2-13C4-4E9F-9504-6877576C866A}">
      <dgm:prSet/>
      <dgm:spPr/>
      <dgm:t>
        <a:bodyPr/>
        <a:lstStyle/>
        <a:p>
          <a:endParaRPr lang="en-US">
            <a:latin typeface="Gill Sans Nova" panose="020B0602020104020203" pitchFamily="34" charset="0"/>
          </a:endParaRPr>
        </a:p>
      </dgm:t>
    </dgm:pt>
    <dgm:pt modelId="{70378E21-5096-4A8E-8272-3A1432224019}">
      <dgm:prSet/>
      <dgm:spPr/>
      <dgm:t>
        <a:bodyPr/>
        <a:lstStyle/>
        <a:p>
          <a:r>
            <a:rPr lang="en-US" dirty="0">
              <a:effectLst>
                <a:outerShdw blurRad="38100" dist="38100" dir="2700000" algn="tl">
                  <a:srgbClr val="000000">
                    <a:alpha val="43137"/>
                  </a:srgbClr>
                </a:outerShdw>
              </a:effectLst>
              <a:latin typeface="Gill Sans Nova" panose="020B0602020104020203" pitchFamily="34" charset="0"/>
            </a:rPr>
            <a:t>Framework for Standards and Implementation </a:t>
          </a:r>
        </a:p>
      </dgm:t>
    </dgm:pt>
    <dgm:pt modelId="{459A9B12-4E5B-4C3A-9450-D357E1475DA2}" type="parTrans" cxnId="{5DD71E89-C197-486F-B2E5-BAE7ED2D7549}">
      <dgm:prSet/>
      <dgm:spPr/>
      <dgm:t>
        <a:bodyPr/>
        <a:lstStyle/>
        <a:p>
          <a:endParaRPr lang="en-US">
            <a:latin typeface="Gill Sans Nova" panose="020B0602020104020203" pitchFamily="34" charset="0"/>
          </a:endParaRPr>
        </a:p>
      </dgm:t>
    </dgm:pt>
    <dgm:pt modelId="{FCE6BF8D-6FB7-41FD-9E09-E6258819D918}" type="sibTrans" cxnId="{5DD71E89-C197-486F-B2E5-BAE7ED2D7549}">
      <dgm:prSet/>
      <dgm:spPr/>
      <dgm:t>
        <a:bodyPr/>
        <a:lstStyle/>
        <a:p>
          <a:endParaRPr lang="en-US">
            <a:latin typeface="Gill Sans Nova" panose="020B0602020104020203" pitchFamily="34" charset="0"/>
          </a:endParaRPr>
        </a:p>
      </dgm:t>
    </dgm:pt>
    <dgm:pt modelId="{71155854-A3BF-4D39-9350-6558A5F83E01}">
      <dgm:prSet custT="1"/>
      <dgm:spPr/>
      <dgm:t>
        <a:bodyPr/>
        <a:lstStyle/>
        <a:p>
          <a:r>
            <a:rPr lang="en-US" sz="900" dirty="0">
              <a:effectLst>
                <a:outerShdw blurRad="38100" dist="38100" dir="2700000" algn="tl">
                  <a:srgbClr val="000000">
                    <a:alpha val="43137"/>
                  </a:srgbClr>
                </a:outerShdw>
              </a:effectLst>
              <a:latin typeface="Gill Sans Nova" panose="020B0602020104020203" pitchFamily="34" charset="0"/>
            </a:rPr>
            <a:t>Procedure manuals</a:t>
          </a:r>
        </a:p>
      </dgm:t>
    </dgm:pt>
    <dgm:pt modelId="{48044BC8-2C67-4582-8016-6329A9767BE4}" type="parTrans" cxnId="{05E42796-3A47-4841-85DC-1E5499B11454}">
      <dgm:prSet/>
      <dgm:spPr/>
      <dgm:t>
        <a:bodyPr/>
        <a:lstStyle/>
        <a:p>
          <a:endParaRPr lang="en-US">
            <a:latin typeface="Gill Sans Nova" panose="020B0602020104020203" pitchFamily="34" charset="0"/>
          </a:endParaRPr>
        </a:p>
      </dgm:t>
    </dgm:pt>
    <dgm:pt modelId="{3375CC2C-D548-45BB-B6CA-9A2F2080A12B}" type="sibTrans" cxnId="{05E42796-3A47-4841-85DC-1E5499B11454}">
      <dgm:prSet/>
      <dgm:spPr/>
      <dgm:t>
        <a:bodyPr/>
        <a:lstStyle/>
        <a:p>
          <a:endParaRPr lang="en-US">
            <a:latin typeface="Gill Sans Nova" panose="020B0602020104020203" pitchFamily="34" charset="0"/>
          </a:endParaRPr>
        </a:p>
      </dgm:t>
    </dgm:pt>
    <dgm:pt modelId="{AC79E6A5-9266-4CDE-A091-0AE86F90BB73}">
      <dgm:prSet custT="1"/>
      <dgm:spPr/>
      <dgm:t>
        <a:bodyPr/>
        <a:lstStyle/>
        <a:p>
          <a:r>
            <a:rPr lang="en-US" sz="900" dirty="0">
              <a:effectLst>
                <a:outerShdw blurRad="38100" dist="38100" dir="2700000" algn="tl">
                  <a:srgbClr val="000000">
                    <a:alpha val="43137"/>
                  </a:srgbClr>
                </a:outerShdw>
              </a:effectLst>
              <a:latin typeface="Gill Sans Nova" panose="020B0602020104020203" pitchFamily="34" charset="0"/>
            </a:rPr>
            <a:t>LOTs</a:t>
          </a:r>
        </a:p>
      </dgm:t>
    </dgm:pt>
    <dgm:pt modelId="{AF881A30-5E32-401C-AA64-D264B8CF247F}" type="parTrans" cxnId="{B2AEC72A-A91E-4A6B-B269-3A28F3C0FA60}">
      <dgm:prSet/>
      <dgm:spPr/>
      <dgm:t>
        <a:bodyPr/>
        <a:lstStyle/>
        <a:p>
          <a:endParaRPr lang="en-US">
            <a:latin typeface="Gill Sans Nova" panose="020B0602020104020203" pitchFamily="34" charset="0"/>
          </a:endParaRPr>
        </a:p>
      </dgm:t>
    </dgm:pt>
    <dgm:pt modelId="{2D31AB48-1138-481A-A08A-4B1085909A4E}" type="sibTrans" cxnId="{B2AEC72A-A91E-4A6B-B269-3A28F3C0FA60}">
      <dgm:prSet/>
      <dgm:spPr/>
      <dgm:t>
        <a:bodyPr/>
        <a:lstStyle/>
        <a:p>
          <a:endParaRPr lang="en-US">
            <a:latin typeface="Gill Sans Nova" panose="020B0602020104020203" pitchFamily="34" charset="0"/>
          </a:endParaRPr>
        </a:p>
      </dgm:t>
    </dgm:pt>
    <dgm:pt modelId="{9528569D-7504-4FF7-9C68-D9FC3D4609D1}">
      <dgm:prSet custT="1"/>
      <dgm:spPr/>
      <dgm:t>
        <a:bodyPr/>
        <a:lstStyle/>
        <a:p>
          <a:r>
            <a:rPr lang="en-US" sz="1100" dirty="0">
              <a:effectLst>
                <a:outerShdw blurRad="38100" dist="38100" dir="2700000" algn="tl">
                  <a:srgbClr val="000000">
                    <a:alpha val="43137"/>
                  </a:srgbClr>
                </a:outerShdw>
              </a:effectLst>
              <a:latin typeface="Gill Sans Nova" panose="020B0602020104020203" pitchFamily="34" charset="0"/>
            </a:rPr>
            <a:t>Priority will be given to topics with the largest global impact</a:t>
          </a:r>
        </a:p>
      </dgm:t>
    </dgm:pt>
    <dgm:pt modelId="{674B7D57-EF64-4BD8-AF00-D75C7F3AB041}" type="parTrans" cxnId="{6079F89D-F508-42F3-8EFA-431E7010B03E}">
      <dgm:prSet/>
      <dgm:spPr/>
      <dgm:t>
        <a:bodyPr/>
        <a:lstStyle/>
        <a:p>
          <a:endParaRPr lang="en-US">
            <a:latin typeface="Gill Sans Nova" panose="020B0602020104020203" pitchFamily="34" charset="0"/>
          </a:endParaRPr>
        </a:p>
      </dgm:t>
    </dgm:pt>
    <dgm:pt modelId="{8DA5DD14-2528-4885-A1C4-11CBA3C207DE}" type="sibTrans" cxnId="{6079F89D-F508-42F3-8EFA-431E7010B03E}">
      <dgm:prSet/>
      <dgm:spPr/>
      <dgm:t>
        <a:bodyPr/>
        <a:lstStyle/>
        <a:p>
          <a:endParaRPr lang="en-US">
            <a:latin typeface="Gill Sans Nova" panose="020B0602020104020203" pitchFamily="34" charset="0"/>
          </a:endParaRPr>
        </a:p>
      </dgm:t>
    </dgm:pt>
    <dgm:pt modelId="{A5641680-AF21-4A6A-8FEC-7B3AD522585F}">
      <dgm:prSet custT="1"/>
      <dgm:spPr/>
      <dgm:t>
        <a:bodyPr/>
        <a:lstStyle/>
        <a:p>
          <a:r>
            <a:rPr lang="en-GB" sz="1100" dirty="0">
              <a:effectLst>
                <a:outerShdw blurRad="38100" dist="38100" dir="2700000" algn="tl">
                  <a:srgbClr val="000000">
                    <a:alpha val="43137"/>
                  </a:srgbClr>
                </a:outerShdw>
              </a:effectLst>
              <a:latin typeface="Gill Sans Nova" panose="020B0602020104020203" pitchFamily="34" charset="0"/>
              <a:cs typeface="Arial" panose="020B0604020202020204" pitchFamily="34" charset="0"/>
            </a:rPr>
            <a:t>What type of solution would best address the issue?</a:t>
          </a:r>
          <a:endParaRPr lang="en-US" sz="1100" dirty="0">
            <a:effectLst>
              <a:outerShdw blurRad="38100" dist="38100" dir="2700000" algn="tl">
                <a:srgbClr val="000000">
                  <a:alpha val="43137"/>
                </a:srgbClr>
              </a:outerShdw>
            </a:effectLst>
            <a:latin typeface="Gill Sans Nova" panose="020B0602020104020203" pitchFamily="34" charset="0"/>
          </a:endParaRPr>
        </a:p>
      </dgm:t>
    </dgm:pt>
    <dgm:pt modelId="{91CDB488-0850-4504-A959-C5A3F2105068}" type="parTrans" cxnId="{6068D181-A56A-4C8E-B2DA-164A900394B9}">
      <dgm:prSet/>
      <dgm:spPr/>
      <dgm:t>
        <a:bodyPr/>
        <a:lstStyle/>
        <a:p>
          <a:endParaRPr lang="en-US">
            <a:latin typeface="Gill Sans Nova" panose="020B0602020104020203" pitchFamily="34" charset="0"/>
          </a:endParaRPr>
        </a:p>
      </dgm:t>
    </dgm:pt>
    <dgm:pt modelId="{727B11B3-230E-4C6B-AE6D-BB2B3ACBF2B8}" type="sibTrans" cxnId="{6068D181-A56A-4C8E-B2DA-164A900394B9}">
      <dgm:prSet/>
      <dgm:spPr/>
      <dgm:t>
        <a:bodyPr/>
        <a:lstStyle/>
        <a:p>
          <a:endParaRPr lang="en-US">
            <a:latin typeface="Gill Sans Nova" panose="020B0602020104020203" pitchFamily="34" charset="0"/>
          </a:endParaRPr>
        </a:p>
      </dgm:t>
    </dgm:pt>
    <dgm:pt modelId="{211E5CCE-3363-42A5-B118-B41A212DA949}">
      <dgm:prSet custT="1"/>
      <dgm:spPr/>
      <dgm:t>
        <a:bodyPr/>
        <a:lstStyle/>
        <a:p>
          <a:r>
            <a:rPr lang="en-US" sz="1100" dirty="0">
              <a:effectLst>
                <a:outerShdw blurRad="38100" dist="38100" dir="2700000" algn="tl">
                  <a:srgbClr val="000000">
                    <a:alpha val="43137"/>
                  </a:srgbClr>
                </a:outerShdw>
              </a:effectLst>
              <a:latin typeface="Gill Sans Nova" panose="020B0602020104020203" pitchFamily="34" charset="0"/>
            </a:rPr>
            <a:t>Which current issues need a global solution?</a:t>
          </a:r>
        </a:p>
      </dgm:t>
    </dgm:pt>
    <dgm:pt modelId="{5DBCF158-17AA-45EF-9560-A38A7A312B9A}" type="parTrans" cxnId="{A9BEE816-36D0-4F7F-AEA5-39B94FA12DF4}">
      <dgm:prSet/>
      <dgm:spPr/>
      <dgm:t>
        <a:bodyPr/>
        <a:lstStyle/>
        <a:p>
          <a:endParaRPr lang="en-US">
            <a:latin typeface="Gill Sans Nova" panose="020B0602020104020203" pitchFamily="34" charset="0"/>
          </a:endParaRPr>
        </a:p>
      </dgm:t>
    </dgm:pt>
    <dgm:pt modelId="{7187955E-4B5E-402C-94C3-DE50BA9E05D7}" type="sibTrans" cxnId="{A9BEE816-36D0-4F7F-AEA5-39B94FA12DF4}">
      <dgm:prSet/>
      <dgm:spPr/>
      <dgm:t>
        <a:bodyPr/>
        <a:lstStyle/>
        <a:p>
          <a:endParaRPr lang="en-US">
            <a:latin typeface="Gill Sans Nova" panose="020B0602020104020203" pitchFamily="34" charset="0"/>
          </a:endParaRPr>
        </a:p>
      </dgm:t>
    </dgm:pt>
    <dgm:pt modelId="{EE6E3806-1C3E-4F27-BA97-DE59C0D2DE6E}">
      <dgm:prSet/>
      <dgm:spPr/>
      <dgm:t>
        <a:bodyPr/>
        <a:lstStyle/>
        <a:p>
          <a:r>
            <a:rPr lang="en-US" dirty="0">
              <a:latin typeface="Gill Sans Nova" panose="020B0602020104020203" pitchFamily="34" charset="0"/>
            </a:rPr>
            <a:t>Useful materials for evaluation and future steps are provided</a:t>
          </a:r>
        </a:p>
      </dgm:t>
    </dgm:pt>
    <dgm:pt modelId="{5BB785BA-9C3B-4780-B164-4645562F334F}" type="parTrans" cxnId="{B920A0D6-2D4A-42EE-B765-7329898E3D51}">
      <dgm:prSet/>
      <dgm:spPr/>
      <dgm:t>
        <a:bodyPr/>
        <a:lstStyle/>
        <a:p>
          <a:endParaRPr lang="en-US">
            <a:latin typeface="Gill Sans Nova" panose="020B0602020104020203" pitchFamily="34" charset="0"/>
          </a:endParaRPr>
        </a:p>
      </dgm:t>
    </dgm:pt>
    <dgm:pt modelId="{9C1F7506-3346-4EEF-BD14-3EC2CB8B0332}" type="sibTrans" cxnId="{B920A0D6-2D4A-42EE-B765-7329898E3D51}">
      <dgm:prSet/>
      <dgm:spPr/>
      <dgm:t>
        <a:bodyPr/>
        <a:lstStyle/>
        <a:p>
          <a:endParaRPr lang="en-US">
            <a:latin typeface="Gill Sans Nova" panose="020B0602020104020203" pitchFamily="34" charset="0"/>
          </a:endParaRPr>
        </a:p>
      </dgm:t>
    </dgm:pt>
    <dgm:pt modelId="{668D2F8B-A2A4-4022-8F84-53AB7863CCBE}">
      <dgm:prSet/>
      <dgm:spPr/>
      <dgm:t>
        <a:bodyPr/>
        <a:lstStyle/>
        <a:p>
          <a:r>
            <a:rPr lang="en-US" dirty="0">
              <a:latin typeface="Gill Sans Nova" panose="020B0602020104020203" pitchFamily="34" charset="0"/>
            </a:rPr>
            <a:t>Submission is supported by other CPs or RPPOs</a:t>
          </a:r>
        </a:p>
      </dgm:t>
    </dgm:pt>
    <dgm:pt modelId="{977A475D-95F1-4F49-AB87-B7F30C6085F6}" type="sibTrans" cxnId="{B15AAD11-364A-4F37-A637-88FECC02EBB3}">
      <dgm:prSet/>
      <dgm:spPr/>
      <dgm:t>
        <a:bodyPr/>
        <a:lstStyle/>
        <a:p>
          <a:endParaRPr lang="en-US">
            <a:latin typeface="Gill Sans Nova" panose="020B0602020104020203" pitchFamily="34" charset="0"/>
          </a:endParaRPr>
        </a:p>
      </dgm:t>
    </dgm:pt>
    <dgm:pt modelId="{A801C2E7-3392-4AD4-9266-DE8F5C5DF331}" type="parTrans" cxnId="{B15AAD11-364A-4F37-A637-88FECC02EBB3}">
      <dgm:prSet/>
      <dgm:spPr/>
      <dgm:t>
        <a:bodyPr/>
        <a:lstStyle/>
        <a:p>
          <a:endParaRPr lang="en-US">
            <a:latin typeface="Gill Sans Nova" panose="020B0602020104020203" pitchFamily="34" charset="0"/>
          </a:endParaRPr>
        </a:p>
      </dgm:t>
    </dgm:pt>
    <dgm:pt modelId="{181FDA38-CC59-4492-A1B2-1AEB6F8B786C}" type="pres">
      <dgm:prSet presAssocID="{9FFF4F7F-6DAD-47FB-9942-5A532B9F95B4}" presName="theList" presStyleCnt="0">
        <dgm:presLayoutVars>
          <dgm:dir/>
          <dgm:animLvl val="lvl"/>
          <dgm:resizeHandles val="exact"/>
        </dgm:presLayoutVars>
      </dgm:prSet>
      <dgm:spPr/>
      <dgm:t>
        <a:bodyPr/>
        <a:lstStyle/>
        <a:p>
          <a:endParaRPr lang="en-GB"/>
        </a:p>
      </dgm:t>
    </dgm:pt>
    <dgm:pt modelId="{C9C4089C-C8E8-4EFF-9B2E-F7AD922FC625}" type="pres">
      <dgm:prSet presAssocID="{94950D34-C3AF-481C-BA98-93CCDD003D0E}" presName="compNode" presStyleCnt="0"/>
      <dgm:spPr/>
    </dgm:pt>
    <dgm:pt modelId="{A74681C2-70F1-4DF2-BAA2-C75FCB65EE01}" type="pres">
      <dgm:prSet presAssocID="{94950D34-C3AF-481C-BA98-93CCDD003D0E}" presName="aNode" presStyleLbl="bgShp" presStyleIdx="0" presStyleCnt="4"/>
      <dgm:spPr/>
      <dgm:t>
        <a:bodyPr/>
        <a:lstStyle/>
        <a:p>
          <a:endParaRPr lang="en-GB"/>
        </a:p>
      </dgm:t>
    </dgm:pt>
    <dgm:pt modelId="{4F17E2F9-72D9-4E5A-9BBC-11B3CF42123F}" type="pres">
      <dgm:prSet presAssocID="{94950D34-C3AF-481C-BA98-93CCDD003D0E}" presName="textNode" presStyleLbl="bgShp" presStyleIdx="0" presStyleCnt="4"/>
      <dgm:spPr/>
      <dgm:t>
        <a:bodyPr/>
        <a:lstStyle/>
        <a:p>
          <a:endParaRPr lang="en-GB"/>
        </a:p>
      </dgm:t>
    </dgm:pt>
    <dgm:pt modelId="{510FB1BE-257D-4447-85A2-835F38FDBABE}" type="pres">
      <dgm:prSet presAssocID="{94950D34-C3AF-481C-BA98-93CCDD003D0E}" presName="compChildNode" presStyleCnt="0"/>
      <dgm:spPr/>
    </dgm:pt>
    <dgm:pt modelId="{4A15ADAB-1B1F-4AFF-87E0-2801F011504B}" type="pres">
      <dgm:prSet presAssocID="{94950D34-C3AF-481C-BA98-93CCDD003D0E}" presName="theInnerList" presStyleCnt="0"/>
      <dgm:spPr/>
    </dgm:pt>
    <dgm:pt modelId="{42BF1172-7400-4472-BFA2-73F3ACE7F491}" type="pres">
      <dgm:prSet presAssocID="{211E5CCE-3363-42A5-B118-B41A212DA949}" presName="childNode" presStyleLbl="node1" presStyleIdx="0" presStyleCnt="10">
        <dgm:presLayoutVars>
          <dgm:bulletEnabled val="1"/>
        </dgm:presLayoutVars>
      </dgm:prSet>
      <dgm:spPr/>
      <dgm:t>
        <a:bodyPr/>
        <a:lstStyle/>
        <a:p>
          <a:endParaRPr lang="en-GB"/>
        </a:p>
      </dgm:t>
    </dgm:pt>
    <dgm:pt modelId="{E7F5E1CD-E88B-46B1-9614-F4537C21AC10}" type="pres">
      <dgm:prSet presAssocID="{211E5CCE-3363-42A5-B118-B41A212DA949}" presName="aSpace2" presStyleCnt="0"/>
      <dgm:spPr/>
    </dgm:pt>
    <dgm:pt modelId="{7277157A-9971-46AE-AEB3-6542B6D0DE0E}" type="pres">
      <dgm:prSet presAssocID="{A5641680-AF21-4A6A-8FEC-7B3AD522585F}" presName="childNode" presStyleLbl="node1" presStyleIdx="1" presStyleCnt="10">
        <dgm:presLayoutVars>
          <dgm:bulletEnabled val="1"/>
        </dgm:presLayoutVars>
      </dgm:prSet>
      <dgm:spPr/>
      <dgm:t>
        <a:bodyPr/>
        <a:lstStyle/>
        <a:p>
          <a:endParaRPr lang="en-GB"/>
        </a:p>
      </dgm:t>
    </dgm:pt>
    <dgm:pt modelId="{14FF792F-C3D3-457A-91C9-DE77152516E4}" type="pres">
      <dgm:prSet presAssocID="{94950D34-C3AF-481C-BA98-93CCDD003D0E}" presName="aSpace" presStyleCnt="0"/>
      <dgm:spPr/>
    </dgm:pt>
    <dgm:pt modelId="{6655FBE2-7326-484B-AE03-B38240E9650F}" type="pres">
      <dgm:prSet presAssocID="{FECDBF4A-1EA1-498C-9BE7-D3F0CF2461BB}" presName="compNode" presStyleCnt="0"/>
      <dgm:spPr/>
    </dgm:pt>
    <dgm:pt modelId="{16AF1FB3-00B0-4649-8D81-D8D928E3E07A}" type="pres">
      <dgm:prSet presAssocID="{FECDBF4A-1EA1-498C-9BE7-D3F0CF2461BB}" presName="aNode" presStyleLbl="bgShp" presStyleIdx="1" presStyleCnt="4"/>
      <dgm:spPr/>
      <dgm:t>
        <a:bodyPr/>
        <a:lstStyle/>
        <a:p>
          <a:endParaRPr lang="en-GB"/>
        </a:p>
      </dgm:t>
    </dgm:pt>
    <dgm:pt modelId="{C84E1700-FE02-4F02-A704-B3068EC29223}" type="pres">
      <dgm:prSet presAssocID="{FECDBF4A-1EA1-498C-9BE7-D3F0CF2461BB}" presName="textNode" presStyleLbl="bgShp" presStyleIdx="1" presStyleCnt="4"/>
      <dgm:spPr/>
      <dgm:t>
        <a:bodyPr/>
        <a:lstStyle/>
        <a:p>
          <a:endParaRPr lang="en-GB"/>
        </a:p>
      </dgm:t>
    </dgm:pt>
    <dgm:pt modelId="{7AEADFCA-63F9-4A6D-B107-0EC77C538740}" type="pres">
      <dgm:prSet presAssocID="{FECDBF4A-1EA1-498C-9BE7-D3F0CF2461BB}" presName="compChildNode" presStyleCnt="0"/>
      <dgm:spPr/>
    </dgm:pt>
    <dgm:pt modelId="{29EC9E09-CDDD-48E2-888D-F654E5301F5E}" type="pres">
      <dgm:prSet presAssocID="{FECDBF4A-1EA1-498C-9BE7-D3F0CF2461BB}" presName="theInnerList" presStyleCnt="0"/>
      <dgm:spPr/>
    </dgm:pt>
    <dgm:pt modelId="{740E07CA-8A11-4644-A4D9-D14389412754}" type="pres">
      <dgm:prSet presAssocID="{833E90E3-FD3D-4339-A2A4-A2DF8B31A27E}" presName="childNode" presStyleLbl="node1" presStyleIdx="2" presStyleCnt="10">
        <dgm:presLayoutVars>
          <dgm:bulletEnabled val="1"/>
        </dgm:presLayoutVars>
      </dgm:prSet>
      <dgm:spPr/>
      <dgm:t>
        <a:bodyPr/>
        <a:lstStyle/>
        <a:p>
          <a:endParaRPr lang="en-GB"/>
        </a:p>
      </dgm:t>
    </dgm:pt>
    <dgm:pt modelId="{A8460A26-9502-4417-881B-92FB751D7B83}" type="pres">
      <dgm:prSet presAssocID="{833E90E3-FD3D-4339-A2A4-A2DF8B31A27E}" presName="aSpace2" presStyleCnt="0"/>
      <dgm:spPr/>
    </dgm:pt>
    <dgm:pt modelId="{48E1822F-0322-49E2-8D40-9B3098A125C7}" type="pres">
      <dgm:prSet presAssocID="{C687B6B8-32EC-4757-8D80-8A7DEBD8E901}" presName="childNode" presStyleLbl="node1" presStyleIdx="3" presStyleCnt="10">
        <dgm:presLayoutVars>
          <dgm:bulletEnabled val="1"/>
        </dgm:presLayoutVars>
      </dgm:prSet>
      <dgm:spPr/>
      <dgm:t>
        <a:bodyPr/>
        <a:lstStyle/>
        <a:p>
          <a:endParaRPr lang="en-GB"/>
        </a:p>
      </dgm:t>
    </dgm:pt>
    <dgm:pt modelId="{EBCCF04D-D64F-4DA7-82AC-6FB3DDBE7793}" type="pres">
      <dgm:prSet presAssocID="{C687B6B8-32EC-4757-8D80-8A7DEBD8E901}" presName="aSpace2" presStyleCnt="0"/>
      <dgm:spPr/>
    </dgm:pt>
    <dgm:pt modelId="{46859B50-0C85-48C5-BCD9-136DBE54DDAC}" type="pres">
      <dgm:prSet presAssocID="{41F19F2A-A337-472C-AC76-A9E8E9688566}" presName="childNode" presStyleLbl="node1" presStyleIdx="4" presStyleCnt="10">
        <dgm:presLayoutVars>
          <dgm:bulletEnabled val="1"/>
        </dgm:presLayoutVars>
      </dgm:prSet>
      <dgm:spPr/>
      <dgm:t>
        <a:bodyPr/>
        <a:lstStyle/>
        <a:p>
          <a:endParaRPr lang="en-GB"/>
        </a:p>
      </dgm:t>
    </dgm:pt>
    <dgm:pt modelId="{69ABEC43-BC16-4CE2-8D07-F255DBCB0C1F}" type="pres">
      <dgm:prSet presAssocID="{41F19F2A-A337-472C-AC76-A9E8E9688566}" presName="aSpace2" presStyleCnt="0"/>
      <dgm:spPr/>
    </dgm:pt>
    <dgm:pt modelId="{4AC17B61-EA04-451A-93DA-69735573937B}" type="pres">
      <dgm:prSet presAssocID="{70378E21-5096-4A8E-8272-3A1432224019}" presName="childNode" presStyleLbl="node1" presStyleIdx="5" presStyleCnt="10">
        <dgm:presLayoutVars>
          <dgm:bulletEnabled val="1"/>
        </dgm:presLayoutVars>
      </dgm:prSet>
      <dgm:spPr/>
      <dgm:t>
        <a:bodyPr/>
        <a:lstStyle/>
        <a:p>
          <a:endParaRPr lang="en-GB"/>
        </a:p>
      </dgm:t>
    </dgm:pt>
    <dgm:pt modelId="{F298296A-3835-4B97-8880-DDFBD809B75B}" type="pres">
      <dgm:prSet presAssocID="{70378E21-5096-4A8E-8272-3A1432224019}" presName="aSpace2" presStyleCnt="0"/>
      <dgm:spPr/>
    </dgm:pt>
    <dgm:pt modelId="{D8DBF875-F085-435E-9550-A1067EE571A1}" type="pres">
      <dgm:prSet presAssocID="{71155854-A3BF-4D39-9350-6558A5F83E01}" presName="childNode" presStyleLbl="node1" presStyleIdx="6" presStyleCnt="10">
        <dgm:presLayoutVars>
          <dgm:bulletEnabled val="1"/>
        </dgm:presLayoutVars>
      </dgm:prSet>
      <dgm:spPr/>
      <dgm:t>
        <a:bodyPr/>
        <a:lstStyle/>
        <a:p>
          <a:endParaRPr lang="en-GB"/>
        </a:p>
      </dgm:t>
    </dgm:pt>
    <dgm:pt modelId="{7A402D22-A628-40C9-A260-4A9BF83ACB91}" type="pres">
      <dgm:prSet presAssocID="{71155854-A3BF-4D39-9350-6558A5F83E01}" presName="aSpace2" presStyleCnt="0"/>
      <dgm:spPr/>
    </dgm:pt>
    <dgm:pt modelId="{5BA0D3F1-B88C-401F-A0E8-0B19396445FE}" type="pres">
      <dgm:prSet presAssocID="{AC79E6A5-9266-4CDE-A091-0AE86F90BB73}" presName="childNode" presStyleLbl="node1" presStyleIdx="7" presStyleCnt="10">
        <dgm:presLayoutVars>
          <dgm:bulletEnabled val="1"/>
        </dgm:presLayoutVars>
      </dgm:prSet>
      <dgm:spPr/>
      <dgm:t>
        <a:bodyPr/>
        <a:lstStyle/>
        <a:p>
          <a:endParaRPr lang="en-GB"/>
        </a:p>
      </dgm:t>
    </dgm:pt>
    <dgm:pt modelId="{3B7BA797-A2EF-42CA-A3AF-2C794E4F16FF}" type="pres">
      <dgm:prSet presAssocID="{FECDBF4A-1EA1-498C-9BE7-D3F0CF2461BB}" presName="aSpace" presStyleCnt="0"/>
      <dgm:spPr/>
    </dgm:pt>
    <dgm:pt modelId="{3DC57258-B199-4D56-BEB5-C13702D991A3}" type="pres">
      <dgm:prSet presAssocID="{EE6E3806-1C3E-4F27-BA97-DE59C0D2DE6E}" presName="compNode" presStyleCnt="0"/>
      <dgm:spPr/>
    </dgm:pt>
    <dgm:pt modelId="{287DE0A3-974A-4E42-B876-2133ECBEAA0E}" type="pres">
      <dgm:prSet presAssocID="{EE6E3806-1C3E-4F27-BA97-DE59C0D2DE6E}" presName="aNode" presStyleLbl="bgShp" presStyleIdx="2" presStyleCnt="4"/>
      <dgm:spPr/>
      <dgm:t>
        <a:bodyPr/>
        <a:lstStyle/>
        <a:p>
          <a:endParaRPr lang="en-GB"/>
        </a:p>
      </dgm:t>
    </dgm:pt>
    <dgm:pt modelId="{C11F69B3-D647-45F3-B49E-32671E3B1525}" type="pres">
      <dgm:prSet presAssocID="{EE6E3806-1C3E-4F27-BA97-DE59C0D2DE6E}" presName="textNode" presStyleLbl="bgShp" presStyleIdx="2" presStyleCnt="4"/>
      <dgm:spPr/>
      <dgm:t>
        <a:bodyPr/>
        <a:lstStyle/>
        <a:p>
          <a:endParaRPr lang="en-GB"/>
        </a:p>
      </dgm:t>
    </dgm:pt>
    <dgm:pt modelId="{E91A150D-7153-4005-AA86-669B6BC3752F}" type="pres">
      <dgm:prSet presAssocID="{EE6E3806-1C3E-4F27-BA97-DE59C0D2DE6E}" presName="compChildNode" presStyleCnt="0"/>
      <dgm:spPr/>
    </dgm:pt>
    <dgm:pt modelId="{C2521BED-B846-4CB9-9C6F-80D13EBDF872}" type="pres">
      <dgm:prSet presAssocID="{EE6E3806-1C3E-4F27-BA97-DE59C0D2DE6E}" presName="theInnerList" presStyleCnt="0"/>
      <dgm:spPr/>
    </dgm:pt>
    <dgm:pt modelId="{BC757956-DB81-448E-A2F0-8536ADAB947B}" type="pres">
      <dgm:prSet presAssocID="{3A966F52-E37C-4E6D-BD41-E7EFEB66073F}" presName="childNode" presStyleLbl="node1" presStyleIdx="8" presStyleCnt="10">
        <dgm:presLayoutVars>
          <dgm:bulletEnabled val="1"/>
        </dgm:presLayoutVars>
      </dgm:prSet>
      <dgm:spPr/>
      <dgm:t>
        <a:bodyPr/>
        <a:lstStyle/>
        <a:p>
          <a:endParaRPr lang="en-GB"/>
        </a:p>
      </dgm:t>
    </dgm:pt>
    <dgm:pt modelId="{4DD7932E-990F-4493-BA3E-E491A83A4E73}" type="pres">
      <dgm:prSet presAssocID="{EE6E3806-1C3E-4F27-BA97-DE59C0D2DE6E}" presName="aSpace" presStyleCnt="0"/>
      <dgm:spPr/>
    </dgm:pt>
    <dgm:pt modelId="{5BE07EF2-59BF-4497-8AB3-C711252D526E}" type="pres">
      <dgm:prSet presAssocID="{668D2F8B-A2A4-4022-8F84-53AB7863CCBE}" presName="compNode" presStyleCnt="0"/>
      <dgm:spPr/>
    </dgm:pt>
    <dgm:pt modelId="{6E76FEEF-5B33-4847-B46B-E0E846EC39C9}" type="pres">
      <dgm:prSet presAssocID="{668D2F8B-A2A4-4022-8F84-53AB7863CCBE}" presName="aNode" presStyleLbl="bgShp" presStyleIdx="3" presStyleCnt="4"/>
      <dgm:spPr/>
      <dgm:t>
        <a:bodyPr/>
        <a:lstStyle/>
        <a:p>
          <a:endParaRPr lang="en-GB"/>
        </a:p>
      </dgm:t>
    </dgm:pt>
    <dgm:pt modelId="{24DBBE61-3C09-44DF-9103-D58CC7749E7E}" type="pres">
      <dgm:prSet presAssocID="{668D2F8B-A2A4-4022-8F84-53AB7863CCBE}" presName="textNode" presStyleLbl="bgShp" presStyleIdx="3" presStyleCnt="4"/>
      <dgm:spPr/>
      <dgm:t>
        <a:bodyPr/>
        <a:lstStyle/>
        <a:p>
          <a:endParaRPr lang="en-GB"/>
        </a:p>
      </dgm:t>
    </dgm:pt>
    <dgm:pt modelId="{45230682-A0F5-4798-B656-3D5698F22B20}" type="pres">
      <dgm:prSet presAssocID="{668D2F8B-A2A4-4022-8F84-53AB7863CCBE}" presName="compChildNode" presStyleCnt="0"/>
      <dgm:spPr/>
    </dgm:pt>
    <dgm:pt modelId="{FAEFB9C7-6B27-4075-9593-62927EF61FA3}" type="pres">
      <dgm:prSet presAssocID="{668D2F8B-A2A4-4022-8F84-53AB7863CCBE}" presName="theInnerList" presStyleCnt="0"/>
      <dgm:spPr/>
    </dgm:pt>
    <dgm:pt modelId="{A4D54C30-5DE0-4440-B972-5F75EAA621B1}" type="pres">
      <dgm:prSet presAssocID="{9528569D-7504-4FF7-9C68-D9FC3D4609D1}" presName="childNode" presStyleLbl="node1" presStyleIdx="9" presStyleCnt="10">
        <dgm:presLayoutVars>
          <dgm:bulletEnabled val="1"/>
        </dgm:presLayoutVars>
      </dgm:prSet>
      <dgm:spPr/>
      <dgm:t>
        <a:bodyPr/>
        <a:lstStyle/>
        <a:p>
          <a:endParaRPr lang="en-GB"/>
        </a:p>
      </dgm:t>
    </dgm:pt>
  </dgm:ptLst>
  <dgm:cxnLst>
    <dgm:cxn modelId="{0895ED8A-5118-4CD3-8582-DA5FA5490412}" type="presOf" srcId="{C687B6B8-32EC-4757-8D80-8A7DEBD8E901}" destId="{48E1822F-0322-49E2-8D40-9B3098A125C7}" srcOrd="0" destOrd="0" presId="urn:microsoft.com/office/officeart/2005/8/layout/lProcess2"/>
    <dgm:cxn modelId="{3130FB03-2B2B-463A-BFA6-0F00F0A06347}" type="presOf" srcId="{FECDBF4A-1EA1-498C-9BE7-D3F0CF2461BB}" destId="{C84E1700-FE02-4F02-A704-B3068EC29223}" srcOrd="1" destOrd="0" presId="urn:microsoft.com/office/officeart/2005/8/layout/lProcess2"/>
    <dgm:cxn modelId="{E5B0C7EE-8068-483C-A00C-6D2674387BE2}" type="presOf" srcId="{668D2F8B-A2A4-4022-8F84-53AB7863CCBE}" destId="{6E76FEEF-5B33-4847-B46B-E0E846EC39C9}" srcOrd="0" destOrd="0" presId="urn:microsoft.com/office/officeart/2005/8/layout/lProcess2"/>
    <dgm:cxn modelId="{E1BAEAF4-7D33-4780-83A6-4113F474FB53}" type="presOf" srcId="{94950D34-C3AF-481C-BA98-93CCDD003D0E}" destId="{4F17E2F9-72D9-4E5A-9BBC-11B3CF42123F}" srcOrd="1" destOrd="0" presId="urn:microsoft.com/office/officeart/2005/8/layout/lProcess2"/>
    <dgm:cxn modelId="{F2A1F4A6-73DE-4808-9839-312EF86009CE}" type="presOf" srcId="{EE6E3806-1C3E-4F27-BA97-DE59C0D2DE6E}" destId="{287DE0A3-974A-4E42-B876-2133ECBEAA0E}" srcOrd="0" destOrd="0" presId="urn:microsoft.com/office/officeart/2005/8/layout/lProcess2"/>
    <dgm:cxn modelId="{311D9527-EC2E-4309-9DC5-08E2BA07B206}" type="presOf" srcId="{70378E21-5096-4A8E-8272-3A1432224019}" destId="{4AC17B61-EA04-451A-93DA-69735573937B}" srcOrd="0" destOrd="0" presId="urn:microsoft.com/office/officeart/2005/8/layout/lProcess2"/>
    <dgm:cxn modelId="{6079F89D-F508-42F3-8EFA-431E7010B03E}" srcId="{668D2F8B-A2A4-4022-8F84-53AB7863CCBE}" destId="{9528569D-7504-4FF7-9C68-D9FC3D4609D1}" srcOrd="0" destOrd="0" parTransId="{674B7D57-EF64-4BD8-AF00-D75C7F3AB041}" sibTransId="{8DA5DD14-2528-4885-A1C4-11CBA3C207DE}"/>
    <dgm:cxn modelId="{B62C1EE0-FC75-4DAA-84E0-1689041CDF5A}" type="presOf" srcId="{211E5CCE-3363-42A5-B118-B41A212DA949}" destId="{42BF1172-7400-4472-BFA2-73F3ACE7F491}" srcOrd="0" destOrd="0" presId="urn:microsoft.com/office/officeart/2005/8/layout/lProcess2"/>
    <dgm:cxn modelId="{A9BEE816-36D0-4F7F-AEA5-39B94FA12DF4}" srcId="{94950D34-C3AF-481C-BA98-93CCDD003D0E}" destId="{211E5CCE-3363-42A5-B118-B41A212DA949}" srcOrd="0" destOrd="0" parTransId="{5DBCF158-17AA-45EF-9560-A38A7A312B9A}" sibTransId="{7187955E-4B5E-402C-94C3-DE50BA9E05D7}"/>
    <dgm:cxn modelId="{E62A35FD-D305-43DC-A252-EE4A4618BC27}" type="presOf" srcId="{71155854-A3BF-4D39-9350-6558A5F83E01}" destId="{D8DBF875-F085-435E-9550-A1067EE571A1}" srcOrd="0" destOrd="0" presId="urn:microsoft.com/office/officeart/2005/8/layout/lProcess2"/>
    <dgm:cxn modelId="{3A74A797-7EB8-4424-B6EE-3B252A992A8E}" type="presOf" srcId="{9FFF4F7F-6DAD-47FB-9942-5A532B9F95B4}" destId="{181FDA38-CC59-4492-A1B2-1AEB6F8B786C}" srcOrd="0" destOrd="0" presId="urn:microsoft.com/office/officeart/2005/8/layout/lProcess2"/>
    <dgm:cxn modelId="{6DEE51CE-2F18-4DAD-9254-1F748F85A689}" type="presOf" srcId="{668D2F8B-A2A4-4022-8F84-53AB7863CCBE}" destId="{24DBBE61-3C09-44DF-9103-D58CC7749E7E}" srcOrd="1" destOrd="0" presId="urn:microsoft.com/office/officeart/2005/8/layout/lProcess2"/>
    <dgm:cxn modelId="{C94BE0ED-DCD6-477D-9190-229F2BEC2C84}" srcId="{EE6E3806-1C3E-4F27-BA97-DE59C0D2DE6E}" destId="{3A966F52-E37C-4E6D-BD41-E7EFEB66073F}" srcOrd="0" destOrd="0" parTransId="{6C580F27-BDF2-4F76-A801-832A7CCBF64B}" sibTransId="{D90B1D81-8D21-44DE-812B-C1E691A781CE}"/>
    <dgm:cxn modelId="{6068D181-A56A-4C8E-B2DA-164A900394B9}" srcId="{94950D34-C3AF-481C-BA98-93CCDD003D0E}" destId="{A5641680-AF21-4A6A-8FEC-7B3AD522585F}" srcOrd="1" destOrd="0" parTransId="{91CDB488-0850-4504-A959-C5A3F2105068}" sibTransId="{727B11B3-230E-4C6B-AE6D-BB2B3ACBF2B8}"/>
    <dgm:cxn modelId="{B2AEC72A-A91E-4A6B-B269-3A28F3C0FA60}" srcId="{FECDBF4A-1EA1-498C-9BE7-D3F0CF2461BB}" destId="{AC79E6A5-9266-4CDE-A091-0AE86F90BB73}" srcOrd="5" destOrd="0" parTransId="{AF881A30-5E32-401C-AA64-D264B8CF247F}" sibTransId="{2D31AB48-1138-481A-A08A-4B1085909A4E}"/>
    <dgm:cxn modelId="{9B977DE0-B394-4B61-8A56-232C7976AD19}" srcId="{9FFF4F7F-6DAD-47FB-9942-5A532B9F95B4}" destId="{94950D34-C3AF-481C-BA98-93CCDD003D0E}" srcOrd="0" destOrd="0" parTransId="{91850FD9-5F6B-48D3-8DFF-36638BB4759C}" sibTransId="{CBDC60B9-3A9B-4B3F-A7CE-5D20432464AE}"/>
    <dgm:cxn modelId="{DA11F731-6A71-4FB4-A268-0D0ABBE51F72}" type="presOf" srcId="{41F19F2A-A337-472C-AC76-A9E8E9688566}" destId="{46859B50-0C85-48C5-BCD9-136DBE54DDAC}" srcOrd="0" destOrd="0" presId="urn:microsoft.com/office/officeart/2005/8/layout/lProcess2"/>
    <dgm:cxn modelId="{896F0DD0-5836-4E5D-8FCB-3AE8EE2DEFB8}" type="presOf" srcId="{9528569D-7504-4FF7-9C68-D9FC3D4609D1}" destId="{A4D54C30-5DE0-4440-B972-5F75EAA621B1}" srcOrd="0" destOrd="0" presId="urn:microsoft.com/office/officeart/2005/8/layout/lProcess2"/>
    <dgm:cxn modelId="{B920A0D6-2D4A-42EE-B765-7329898E3D51}" srcId="{9FFF4F7F-6DAD-47FB-9942-5A532B9F95B4}" destId="{EE6E3806-1C3E-4F27-BA97-DE59C0D2DE6E}" srcOrd="2" destOrd="0" parTransId="{5BB785BA-9C3B-4780-B164-4645562F334F}" sibTransId="{9C1F7506-3346-4EEF-BD14-3EC2CB8B0332}"/>
    <dgm:cxn modelId="{3C3110B6-31C4-49C3-87B2-F138A8B43AC9}" type="presOf" srcId="{833E90E3-FD3D-4339-A2A4-A2DF8B31A27E}" destId="{740E07CA-8A11-4644-A4D9-D14389412754}" srcOrd="0" destOrd="0" presId="urn:microsoft.com/office/officeart/2005/8/layout/lProcess2"/>
    <dgm:cxn modelId="{79EB823D-2CA9-4F91-91C8-ACE1E18E1B5F}" srcId="{9FFF4F7F-6DAD-47FB-9942-5A532B9F95B4}" destId="{FECDBF4A-1EA1-498C-9BE7-D3F0CF2461BB}" srcOrd="1" destOrd="0" parTransId="{5E5D87F5-78BA-4611-8D3F-7EFA0711C196}" sibTransId="{AE18285D-D1D6-4B01-BA88-41DE55C25C10}"/>
    <dgm:cxn modelId="{05E42796-3A47-4841-85DC-1E5499B11454}" srcId="{FECDBF4A-1EA1-498C-9BE7-D3F0CF2461BB}" destId="{71155854-A3BF-4D39-9350-6558A5F83E01}" srcOrd="4" destOrd="0" parTransId="{48044BC8-2C67-4582-8016-6329A9767BE4}" sibTransId="{3375CC2C-D548-45BB-B6CA-9A2F2080A12B}"/>
    <dgm:cxn modelId="{B15AAD11-364A-4F37-A637-88FECC02EBB3}" srcId="{9FFF4F7F-6DAD-47FB-9942-5A532B9F95B4}" destId="{668D2F8B-A2A4-4022-8F84-53AB7863CCBE}" srcOrd="3" destOrd="0" parTransId="{A801C2E7-3392-4AD4-9266-DE8F5C5DF331}" sibTransId="{977A475D-95F1-4F49-AB87-B7F30C6085F6}"/>
    <dgm:cxn modelId="{C53330D8-30DA-4646-8418-2474A1920711}" srcId="{FECDBF4A-1EA1-498C-9BE7-D3F0CF2461BB}" destId="{833E90E3-FD3D-4339-A2A4-A2DF8B31A27E}" srcOrd="0" destOrd="0" parTransId="{A2B0C432-0DD2-4B4F-A277-53EEB0C541A8}" sibTransId="{CCEE64C5-CB75-4140-9CEF-BE69F99F93A2}"/>
    <dgm:cxn modelId="{EEC23B94-053C-4800-A18C-0BFACB4F047E}" type="presOf" srcId="{3A966F52-E37C-4E6D-BD41-E7EFEB66073F}" destId="{BC757956-DB81-448E-A2F0-8536ADAB947B}" srcOrd="0" destOrd="0" presId="urn:microsoft.com/office/officeart/2005/8/layout/lProcess2"/>
    <dgm:cxn modelId="{5DD71E89-C197-486F-B2E5-BAE7ED2D7549}" srcId="{FECDBF4A-1EA1-498C-9BE7-D3F0CF2461BB}" destId="{70378E21-5096-4A8E-8272-3A1432224019}" srcOrd="3" destOrd="0" parTransId="{459A9B12-4E5B-4C3A-9450-D357E1475DA2}" sibTransId="{FCE6BF8D-6FB7-41FD-9E09-E6258819D918}"/>
    <dgm:cxn modelId="{2FAE1DA2-13C4-4E9F-9504-6877576C866A}" srcId="{FECDBF4A-1EA1-498C-9BE7-D3F0CF2461BB}" destId="{41F19F2A-A337-472C-AC76-A9E8E9688566}" srcOrd="2" destOrd="0" parTransId="{5BB10440-1317-49A6-BC55-CC6DF4E04A79}" sibTransId="{2B652119-9EA0-43C0-A489-E853968B5DF1}"/>
    <dgm:cxn modelId="{DD5CE5FA-0A97-4028-8B1F-B06F81B661A3}" type="presOf" srcId="{94950D34-C3AF-481C-BA98-93CCDD003D0E}" destId="{A74681C2-70F1-4DF2-BAA2-C75FCB65EE01}" srcOrd="0" destOrd="0" presId="urn:microsoft.com/office/officeart/2005/8/layout/lProcess2"/>
    <dgm:cxn modelId="{4F3321AB-A2CE-4154-9D3A-E649FE2A33BD}" type="presOf" srcId="{AC79E6A5-9266-4CDE-A091-0AE86F90BB73}" destId="{5BA0D3F1-B88C-401F-A0E8-0B19396445FE}" srcOrd="0" destOrd="0" presId="urn:microsoft.com/office/officeart/2005/8/layout/lProcess2"/>
    <dgm:cxn modelId="{0DC9D9AE-495F-4094-9773-3BAF963588B4}" type="presOf" srcId="{EE6E3806-1C3E-4F27-BA97-DE59C0D2DE6E}" destId="{C11F69B3-D647-45F3-B49E-32671E3B1525}" srcOrd="1" destOrd="0" presId="urn:microsoft.com/office/officeart/2005/8/layout/lProcess2"/>
    <dgm:cxn modelId="{05A40F82-AF0F-426F-B56E-C2AAB0E7AE62}" srcId="{FECDBF4A-1EA1-498C-9BE7-D3F0CF2461BB}" destId="{C687B6B8-32EC-4757-8D80-8A7DEBD8E901}" srcOrd="1" destOrd="0" parTransId="{EEB28092-F2C6-4E5E-926C-A7104471310F}" sibTransId="{D6EF9BAC-38A0-4624-9B78-FF8C150A2631}"/>
    <dgm:cxn modelId="{03C868B6-6233-4339-8189-EDEB8CE38C9A}" type="presOf" srcId="{FECDBF4A-1EA1-498C-9BE7-D3F0CF2461BB}" destId="{16AF1FB3-00B0-4649-8D81-D8D928E3E07A}" srcOrd="0" destOrd="0" presId="urn:microsoft.com/office/officeart/2005/8/layout/lProcess2"/>
    <dgm:cxn modelId="{B0266D90-3D73-4FDA-A5AD-97B2101A2B36}" type="presOf" srcId="{A5641680-AF21-4A6A-8FEC-7B3AD522585F}" destId="{7277157A-9971-46AE-AEB3-6542B6D0DE0E}" srcOrd="0" destOrd="0" presId="urn:microsoft.com/office/officeart/2005/8/layout/lProcess2"/>
    <dgm:cxn modelId="{C1DF0D33-11CD-4249-A841-117F4D44A730}" type="presParOf" srcId="{181FDA38-CC59-4492-A1B2-1AEB6F8B786C}" destId="{C9C4089C-C8E8-4EFF-9B2E-F7AD922FC625}" srcOrd="0" destOrd="0" presId="urn:microsoft.com/office/officeart/2005/8/layout/lProcess2"/>
    <dgm:cxn modelId="{C878008E-7591-46A4-96DF-16D5F4782475}" type="presParOf" srcId="{C9C4089C-C8E8-4EFF-9B2E-F7AD922FC625}" destId="{A74681C2-70F1-4DF2-BAA2-C75FCB65EE01}" srcOrd="0" destOrd="0" presId="urn:microsoft.com/office/officeart/2005/8/layout/lProcess2"/>
    <dgm:cxn modelId="{9FF2ACA4-A294-47D8-9615-44C3026FBC2B}" type="presParOf" srcId="{C9C4089C-C8E8-4EFF-9B2E-F7AD922FC625}" destId="{4F17E2F9-72D9-4E5A-9BBC-11B3CF42123F}" srcOrd="1" destOrd="0" presId="urn:microsoft.com/office/officeart/2005/8/layout/lProcess2"/>
    <dgm:cxn modelId="{40CE0CF4-8058-40D1-B047-B5A54F5CB27D}" type="presParOf" srcId="{C9C4089C-C8E8-4EFF-9B2E-F7AD922FC625}" destId="{510FB1BE-257D-4447-85A2-835F38FDBABE}" srcOrd="2" destOrd="0" presId="urn:microsoft.com/office/officeart/2005/8/layout/lProcess2"/>
    <dgm:cxn modelId="{CF6E4136-6985-46F6-AC6A-AC9B47EB76A4}" type="presParOf" srcId="{510FB1BE-257D-4447-85A2-835F38FDBABE}" destId="{4A15ADAB-1B1F-4AFF-87E0-2801F011504B}" srcOrd="0" destOrd="0" presId="urn:microsoft.com/office/officeart/2005/8/layout/lProcess2"/>
    <dgm:cxn modelId="{7754C0D8-6256-4B13-B98A-B2C4AEEB01C0}" type="presParOf" srcId="{4A15ADAB-1B1F-4AFF-87E0-2801F011504B}" destId="{42BF1172-7400-4472-BFA2-73F3ACE7F491}" srcOrd="0" destOrd="0" presId="urn:microsoft.com/office/officeart/2005/8/layout/lProcess2"/>
    <dgm:cxn modelId="{D1BE333F-0FC8-4B2E-819A-6AD58DD9FCCD}" type="presParOf" srcId="{4A15ADAB-1B1F-4AFF-87E0-2801F011504B}" destId="{E7F5E1CD-E88B-46B1-9614-F4537C21AC10}" srcOrd="1" destOrd="0" presId="urn:microsoft.com/office/officeart/2005/8/layout/lProcess2"/>
    <dgm:cxn modelId="{59E69FDC-BB87-4958-A051-7D069222E746}" type="presParOf" srcId="{4A15ADAB-1B1F-4AFF-87E0-2801F011504B}" destId="{7277157A-9971-46AE-AEB3-6542B6D0DE0E}" srcOrd="2" destOrd="0" presId="urn:microsoft.com/office/officeart/2005/8/layout/lProcess2"/>
    <dgm:cxn modelId="{5508E042-4275-41A8-B892-B6D250CD08C5}" type="presParOf" srcId="{181FDA38-CC59-4492-A1B2-1AEB6F8B786C}" destId="{14FF792F-C3D3-457A-91C9-DE77152516E4}" srcOrd="1" destOrd="0" presId="urn:microsoft.com/office/officeart/2005/8/layout/lProcess2"/>
    <dgm:cxn modelId="{96C0BD57-CBA5-4991-9A60-56F22E28E372}" type="presParOf" srcId="{181FDA38-CC59-4492-A1B2-1AEB6F8B786C}" destId="{6655FBE2-7326-484B-AE03-B38240E9650F}" srcOrd="2" destOrd="0" presId="urn:microsoft.com/office/officeart/2005/8/layout/lProcess2"/>
    <dgm:cxn modelId="{2708B4B1-3D51-4962-82B2-6C01BFEF9022}" type="presParOf" srcId="{6655FBE2-7326-484B-AE03-B38240E9650F}" destId="{16AF1FB3-00B0-4649-8D81-D8D928E3E07A}" srcOrd="0" destOrd="0" presId="urn:microsoft.com/office/officeart/2005/8/layout/lProcess2"/>
    <dgm:cxn modelId="{85657531-E552-418E-8BEF-7402460C5ABD}" type="presParOf" srcId="{6655FBE2-7326-484B-AE03-B38240E9650F}" destId="{C84E1700-FE02-4F02-A704-B3068EC29223}" srcOrd="1" destOrd="0" presId="urn:microsoft.com/office/officeart/2005/8/layout/lProcess2"/>
    <dgm:cxn modelId="{FE925861-BA9B-4F91-9AEB-CA681F26F858}" type="presParOf" srcId="{6655FBE2-7326-484B-AE03-B38240E9650F}" destId="{7AEADFCA-63F9-4A6D-B107-0EC77C538740}" srcOrd="2" destOrd="0" presId="urn:microsoft.com/office/officeart/2005/8/layout/lProcess2"/>
    <dgm:cxn modelId="{FCB323BD-EC01-4302-912D-628C01599F1D}" type="presParOf" srcId="{7AEADFCA-63F9-4A6D-B107-0EC77C538740}" destId="{29EC9E09-CDDD-48E2-888D-F654E5301F5E}" srcOrd="0" destOrd="0" presId="urn:microsoft.com/office/officeart/2005/8/layout/lProcess2"/>
    <dgm:cxn modelId="{5B9A359B-2B4F-438E-9CFC-C44BA74AE36C}" type="presParOf" srcId="{29EC9E09-CDDD-48E2-888D-F654E5301F5E}" destId="{740E07CA-8A11-4644-A4D9-D14389412754}" srcOrd="0" destOrd="0" presId="urn:microsoft.com/office/officeart/2005/8/layout/lProcess2"/>
    <dgm:cxn modelId="{77A7C975-3A14-4312-B54B-480A3493A158}" type="presParOf" srcId="{29EC9E09-CDDD-48E2-888D-F654E5301F5E}" destId="{A8460A26-9502-4417-881B-92FB751D7B83}" srcOrd="1" destOrd="0" presId="urn:microsoft.com/office/officeart/2005/8/layout/lProcess2"/>
    <dgm:cxn modelId="{089E9370-989D-4D33-8665-CBB948F7DF47}" type="presParOf" srcId="{29EC9E09-CDDD-48E2-888D-F654E5301F5E}" destId="{48E1822F-0322-49E2-8D40-9B3098A125C7}" srcOrd="2" destOrd="0" presId="urn:microsoft.com/office/officeart/2005/8/layout/lProcess2"/>
    <dgm:cxn modelId="{94E04284-2D68-4412-8D6C-D9EDCE540C81}" type="presParOf" srcId="{29EC9E09-CDDD-48E2-888D-F654E5301F5E}" destId="{EBCCF04D-D64F-4DA7-82AC-6FB3DDBE7793}" srcOrd="3" destOrd="0" presId="urn:microsoft.com/office/officeart/2005/8/layout/lProcess2"/>
    <dgm:cxn modelId="{043E5F08-8450-4AFC-805F-26B537A4F37A}" type="presParOf" srcId="{29EC9E09-CDDD-48E2-888D-F654E5301F5E}" destId="{46859B50-0C85-48C5-BCD9-136DBE54DDAC}" srcOrd="4" destOrd="0" presId="urn:microsoft.com/office/officeart/2005/8/layout/lProcess2"/>
    <dgm:cxn modelId="{79927A59-33D6-462A-8F2D-58D2CF9AEC21}" type="presParOf" srcId="{29EC9E09-CDDD-48E2-888D-F654E5301F5E}" destId="{69ABEC43-BC16-4CE2-8D07-F255DBCB0C1F}" srcOrd="5" destOrd="0" presId="urn:microsoft.com/office/officeart/2005/8/layout/lProcess2"/>
    <dgm:cxn modelId="{DE2F82D8-803A-450E-B32F-BFDBC0B628D1}" type="presParOf" srcId="{29EC9E09-CDDD-48E2-888D-F654E5301F5E}" destId="{4AC17B61-EA04-451A-93DA-69735573937B}" srcOrd="6" destOrd="0" presId="urn:microsoft.com/office/officeart/2005/8/layout/lProcess2"/>
    <dgm:cxn modelId="{B5DA5D61-2F2D-4DF2-BC8C-AD36D7E8DF88}" type="presParOf" srcId="{29EC9E09-CDDD-48E2-888D-F654E5301F5E}" destId="{F298296A-3835-4B97-8880-DDFBD809B75B}" srcOrd="7" destOrd="0" presId="urn:microsoft.com/office/officeart/2005/8/layout/lProcess2"/>
    <dgm:cxn modelId="{CA76DACF-D4B8-4888-A394-B92CD290A6D3}" type="presParOf" srcId="{29EC9E09-CDDD-48E2-888D-F654E5301F5E}" destId="{D8DBF875-F085-435E-9550-A1067EE571A1}" srcOrd="8" destOrd="0" presId="urn:microsoft.com/office/officeart/2005/8/layout/lProcess2"/>
    <dgm:cxn modelId="{6EB677C1-3DC6-4479-BA04-78D5E791EA2A}" type="presParOf" srcId="{29EC9E09-CDDD-48E2-888D-F654E5301F5E}" destId="{7A402D22-A628-40C9-A260-4A9BF83ACB91}" srcOrd="9" destOrd="0" presId="urn:microsoft.com/office/officeart/2005/8/layout/lProcess2"/>
    <dgm:cxn modelId="{55B268A7-EC0B-47AC-98FA-56B3DEA434A4}" type="presParOf" srcId="{29EC9E09-CDDD-48E2-888D-F654E5301F5E}" destId="{5BA0D3F1-B88C-401F-A0E8-0B19396445FE}" srcOrd="10" destOrd="0" presId="urn:microsoft.com/office/officeart/2005/8/layout/lProcess2"/>
    <dgm:cxn modelId="{634B9F5A-6190-495B-9B7C-3EF2346F2988}" type="presParOf" srcId="{181FDA38-CC59-4492-A1B2-1AEB6F8B786C}" destId="{3B7BA797-A2EF-42CA-A3AF-2C794E4F16FF}" srcOrd="3" destOrd="0" presId="urn:microsoft.com/office/officeart/2005/8/layout/lProcess2"/>
    <dgm:cxn modelId="{22556A72-DA11-4431-B83D-EB55DD63DFAD}" type="presParOf" srcId="{181FDA38-CC59-4492-A1B2-1AEB6F8B786C}" destId="{3DC57258-B199-4D56-BEB5-C13702D991A3}" srcOrd="4" destOrd="0" presId="urn:microsoft.com/office/officeart/2005/8/layout/lProcess2"/>
    <dgm:cxn modelId="{6EBD14DA-8A1D-4CAF-B959-AFF21DE1B357}" type="presParOf" srcId="{3DC57258-B199-4D56-BEB5-C13702D991A3}" destId="{287DE0A3-974A-4E42-B876-2133ECBEAA0E}" srcOrd="0" destOrd="0" presId="urn:microsoft.com/office/officeart/2005/8/layout/lProcess2"/>
    <dgm:cxn modelId="{5672F626-42C6-4FB0-B268-C8F687B9034E}" type="presParOf" srcId="{3DC57258-B199-4D56-BEB5-C13702D991A3}" destId="{C11F69B3-D647-45F3-B49E-32671E3B1525}" srcOrd="1" destOrd="0" presId="urn:microsoft.com/office/officeart/2005/8/layout/lProcess2"/>
    <dgm:cxn modelId="{2537F518-E9B8-4302-A716-5ACB177560C1}" type="presParOf" srcId="{3DC57258-B199-4D56-BEB5-C13702D991A3}" destId="{E91A150D-7153-4005-AA86-669B6BC3752F}" srcOrd="2" destOrd="0" presId="urn:microsoft.com/office/officeart/2005/8/layout/lProcess2"/>
    <dgm:cxn modelId="{88DCFD54-2466-4118-B39C-4529BF88F806}" type="presParOf" srcId="{E91A150D-7153-4005-AA86-669B6BC3752F}" destId="{C2521BED-B846-4CB9-9C6F-80D13EBDF872}" srcOrd="0" destOrd="0" presId="urn:microsoft.com/office/officeart/2005/8/layout/lProcess2"/>
    <dgm:cxn modelId="{17B1E0DF-113D-481B-8C67-08D56C74C5DA}" type="presParOf" srcId="{C2521BED-B846-4CB9-9C6F-80D13EBDF872}" destId="{BC757956-DB81-448E-A2F0-8536ADAB947B}" srcOrd="0" destOrd="0" presId="urn:microsoft.com/office/officeart/2005/8/layout/lProcess2"/>
    <dgm:cxn modelId="{B5C86885-6C39-422C-85DA-74A9C7EA05EC}" type="presParOf" srcId="{181FDA38-CC59-4492-A1B2-1AEB6F8B786C}" destId="{4DD7932E-990F-4493-BA3E-E491A83A4E73}" srcOrd="5" destOrd="0" presId="urn:microsoft.com/office/officeart/2005/8/layout/lProcess2"/>
    <dgm:cxn modelId="{D666EF64-89F5-46E0-9C8E-392388C1E24B}" type="presParOf" srcId="{181FDA38-CC59-4492-A1B2-1AEB6F8B786C}" destId="{5BE07EF2-59BF-4497-8AB3-C711252D526E}" srcOrd="6" destOrd="0" presId="urn:microsoft.com/office/officeart/2005/8/layout/lProcess2"/>
    <dgm:cxn modelId="{BE8E7C46-499D-4656-AC70-0C9F02275702}" type="presParOf" srcId="{5BE07EF2-59BF-4497-8AB3-C711252D526E}" destId="{6E76FEEF-5B33-4847-B46B-E0E846EC39C9}" srcOrd="0" destOrd="0" presId="urn:microsoft.com/office/officeart/2005/8/layout/lProcess2"/>
    <dgm:cxn modelId="{D103B0BE-6B89-44C3-BD50-E1B52906BF96}" type="presParOf" srcId="{5BE07EF2-59BF-4497-8AB3-C711252D526E}" destId="{24DBBE61-3C09-44DF-9103-D58CC7749E7E}" srcOrd="1" destOrd="0" presId="urn:microsoft.com/office/officeart/2005/8/layout/lProcess2"/>
    <dgm:cxn modelId="{E57C407C-8BCB-4A39-BAF8-6BD629D2A268}" type="presParOf" srcId="{5BE07EF2-59BF-4497-8AB3-C711252D526E}" destId="{45230682-A0F5-4798-B656-3D5698F22B20}" srcOrd="2" destOrd="0" presId="urn:microsoft.com/office/officeart/2005/8/layout/lProcess2"/>
    <dgm:cxn modelId="{997289E6-B81B-44C3-96F8-FA72EE7F983E}" type="presParOf" srcId="{45230682-A0F5-4798-B656-3D5698F22B20}" destId="{FAEFB9C7-6B27-4075-9593-62927EF61FA3}" srcOrd="0" destOrd="0" presId="urn:microsoft.com/office/officeart/2005/8/layout/lProcess2"/>
    <dgm:cxn modelId="{B14A0F64-BD65-46E1-A508-367D32DAAEC5}" type="presParOf" srcId="{FAEFB9C7-6B27-4075-9593-62927EF61FA3}" destId="{A4D54C30-5DE0-4440-B972-5F75EAA621B1}"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286567E-9D3C-4903-A902-E006095EEA1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16382009-CE77-49EB-96F6-66F1487CB8D4}">
      <dgm:prSet/>
      <dgm:spPr/>
      <dgm:t>
        <a:bodyPr/>
        <a:lstStyle/>
        <a:p>
          <a:r>
            <a:rPr lang="en-US" b="1" i="0" baseline="0" dirty="0">
              <a:effectLst>
                <a:outerShdw blurRad="38100" dist="38100" dir="2700000" algn="tl">
                  <a:srgbClr val="000000">
                    <a:alpha val="43137"/>
                  </a:srgbClr>
                </a:outerShdw>
              </a:effectLst>
              <a:latin typeface="Gill Sans Nova" panose="020B0602020104020203" pitchFamily="34" charset="0"/>
            </a:rPr>
            <a:t>A topic submission is considered complete if</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81A901B1-57DD-4252-9D4E-17235987130C}" type="parTrans" cxnId="{593C910A-E7E1-4E1E-96C1-95F60C37F2F2}">
      <dgm:prSet/>
      <dgm:spPr/>
      <dgm:t>
        <a:bodyPr/>
        <a:lstStyle/>
        <a:p>
          <a:endParaRPr lang="en-US">
            <a:latin typeface="Gill Sans Nova" panose="020B0602020104020203" pitchFamily="34" charset="0"/>
          </a:endParaRPr>
        </a:p>
      </dgm:t>
    </dgm:pt>
    <dgm:pt modelId="{89294ED2-0D5F-4820-94DA-5E320FD03E03}" type="sibTrans" cxnId="{593C910A-E7E1-4E1E-96C1-95F60C37F2F2}">
      <dgm:prSet/>
      <dgm:spPr/>
      <dgm:t>
        <a:bodyPr/>
        <a:lstStyle/>
        <a:p>
          <a:endParaRPr lang="en-US">
            <a:latin typeface="Gill Sans Nova" panose="020B0602020104020203" pitchFamily="34" charset="0"/>
          </a:endParaRPr>
        </a:p>
      </dgm:t>
    </dgm:pt>
    <dgm:pt modelId="{4E162D01-4618-408F-A524-15ABA4AD931F}">
      <dgm:prSet/>
      <dgm:spPr/>
      <dgm:t>
        <a:bodyPr/>
        <a:lstStyle/>
        <a:p>
          <a:r>
            <a:rPr lang="en-US" b="0" i="0" baseline="0" dirty="0">
              <a:latin typeface="Gill Sans Nova" panose="020B0602020104020203" pitchFamily="34" charset="0"/>
            </a:rPr>
            <a:t>For proposed standards, </a:t>
          </a:r>
          <a:r>
            <a:rPr lang="en-US" b="0" i="0" u="sng" baseline="0" dirty="0">
              <a:solidFill>
                <a:srgbClr val="C00000"/>
              </a:solidFill>
              <a:latin typeface="Gill Sans Nova" panose="020B0602020104020203" pitchFamily="34" charset="0"/>
            </a:rPr>
            <a:t>both</a:t>
          </a:r>
          <a:r>
            <a:rPr lang="en-US" b="0" i="0" baseline="0" dirty="0">
              <a:latin typeface="Gill Sans Nova" panose="020B0602020104020203" pitchFamily="34" charset="0"/>
            </a:rPr>
            <a:t> </a:t>
          </a:r>
          <a:r>
            <a:rPr lang="en-US" b="0" i="0" baseline="0" dirty="0">
              <a:solidFill>
                <a:schemeClr val="accent1"/>
              </a:solidFill>
              <a:latin typeface="Gill Sans Nova" panose="020B0602020104020203" pitchFamily="34" charset="0"/>
            </a:rPr>
            <a:t>the “Submission form for topics for Standards and Implementation” and the “Draft specification form for proposed standards”</a:t>
          </a:r>
          <a:r>
            <a:rPr lang="en-US" b="0" i="0" baseline="0" dirty="0">
              <a:latin typeface="Gill Sans Nova" panose="020B0602020104020203" pitchFamily="34" charset="0"/>
            </a:rPr>
            <a:t> are submitted</a:t>
          </a:r>
          <a:endParaRPr lang="en-US" dirty="0">
            <a:latin typeface="Gill Sans Nova" panose="020B0602020104020203" pitchFamily="34" charset="0"/>
          </a:endParaRPr>
        </a:p>
      </dgm:t>
    </dgm:pt>
    <dgm:pt modelId="{374D6135-B9D2-41D0-AC3B-9EA9738DD43F}" type="parTrans" cxnId="{ED2FDDDB-BB2D-4EA5-8E9E-6A840B3356FF}">
      <dgm:prSet/>
      <dgm:spPr/>
      <dgm:t>
        <a:bodyPr/>
        <a:lstStyle/>
        <a:p>
          <a:endParaRPr lang="en-US">
            <a:latin typeface="Gill Sans Nova" panose="020B0602020104020203" pitchFamily="34" charset="0"/>
          </a:endParaRPr>
        </a:p>
      </dgm:t>
    </dgm:pt>
    <dgm:pt modelId="{FBD9EFC9-51DE-4C76-9323-3E381E3E9411}" type="sibTrans" cxnId="{ED2FDDDB-BB2D-4EA5-8E9E-6A840B3356FF}">
      <dgm:prSet/>
      <dgm:spPr/>
      <dgm:t>
        <a:bodyPr/>
        <a:lstStyle/>
        <a:p>
          <a:endParaRPr lang="en-US">
            <a:latin typeface="Gill Sans Nova" panose="020B0602020104020203" pitchFamily="34" charset="0"/>
          </a:endParaRPr>
        </a:p>
      </dgm:t>
    </dgm:pt>
    <dgm:pt modelId="{9DA19498-A9AF-4392-8E20-0C16C42877FB}">
      <dgm:prSet/>
      <dgm:spPr/>
      <dgm:t>
        <a:bodyPr/>
        <a:lstStyle/>
        <a:p>
          <a:r>
            <a:rPr lang="en-US" b="0" i="0" baseline="0" dirty="0">
              <a:latin typeface="Gill Sans Nova" panose="020B0602020104020203" pitchFamily="34" charset="0"/>
            </a:rPr>
            <a:t>For DPs, a </a:t>
          </a:r>
          <a:r>
            <a:rPr lang="en-US" b="0" i="0" baseline="0" dirty="0">
              <a:solidFill>
                <a:schemeClr val="accent4"/>
              </a:solidFill>
              <a:latin typeface="Gill Sans Nova" panose="020B0602020104020203" pitchFamily="34" charset="0"/>
            </a:rPr>
            <a:t>“Submission form for DPs for Regulated Pests (Annexes to ISPM 27)”</a:t>
          </a:r>
          <a:r>
            <a:rPr lang="en-US" b="0" i="0" baseline="0" dirty="0">
              <a:latin typeface="Gill Sans Nova" panose="020B0602020104020203" pitchFamily="34" charset="0"/>
            </a:rPr>
            <a:t> is submitted</a:t>
          </a:r>
          <a:endParaRPr lang="en-US" dirty="0">
            <a:latin typeface="Gill Sans Nova" panose="020B0602020104020203" pitchFamily="34" charset="0"/>
          </a:endParaRPr>
        </a:p>
      </dgm:t>
    </dgm:pt>
    <dgm:pt modelId="{087055C4-9740-4465-A30F-67FBC48925B9}" type="parTrans" cxnId="{3AF34287-EEA3-4F02-8145-D9048FA1072A}">
      <dgm:prSet/>
      <dgm:spPr/>
      <dgm:t>
        <a:bodyPr/>
        <a:lstStyle/>
        <a:p>
          <a:endParaRPr lang="en-US">
            <a:latin typeface="Gill Sans Nova" panose="020B0602020104020203" pitchFamily="34" charset="0"/>
          </a:endParaRPr>
        </a:p>
      </dgm:t>
    </dgm:pt>
    <dgm:pt modelId="{9FABEE14-41CD-452C-85F1-680C66A159C4}" type="sibTrans" cxnId="{3AF34287-EEA3-4F02-8145-D9048FA1072A}">
      <dgm:prSet/>
      <dgm:spPr/>
      <dgm:t>
        <a:bodyPr/>
        <a:lstStyle/>
        <a:p>
          <a:endParaRPr lang="en-US">
            <a:latin typeface="Gill Sans Nova" panose="020B0602020104020203" pitchFamily="34" charset="0"/>
          </a:endParaRPr>
        </a:p>
      </dgm:t>
    </dgm:pt>
    <dgm:pt modelId="{AFA8FF13-C533-46CB-A906-27BC01C24BC2}">
      <dgm:prSet/>
      <dgm:spPr/>
      <dgm:t>
        <a:bodyPr/>
        <a:lstStyle/>
        <a:p>
          <a:r>
            <a:rPr lang="en-US" b="0" i="0" baseline="0" dirty="0">
              <a:latin typeface="Gill Sans Nova" panose="020B0602020104020203" pitchFamily="34" charset="0"/>
            </a:rPr>
            <a:t>For proposed implementation resources, </a:t>
          </a:r>
          <a:r>
            <a:rPr lang="en-US" b="0" i="0" u="sng" baseline="0" dirty="0">
              <a:solidFill>
                <a:srgbClr val="C00000"/>
              </a:solidFill>
              <a:latin typeface="Gill Sans Nova" panose="020B0602020104020203" pitchFamily="34" charset="0"/>
            </a:rPr>
            <a:t>both</a:t>
          </a:r>
          <a:r>
            <a:rPr lang="en-US" b="0" i="0" baseline="0" dirty="0">
              <a:latin typeface="Gill Sans Nova" panose="020B0602020104020203" pitchFamily="34" charset="0"/>
            </a:rPr>
            <a:t> the </a:t>
          </a:r>
          <a:r>
            <a:rPr lang="en-US" b="0" i="0" baseline="0" dirty="0">
              <a:solidFill>
                <a:schemeClr val="accent5"/>
              </a:solidFill>
              <a:latin typeface="Gill Sans Nova" panose="020B0602020104020203" pitchFamily="34" charset="0"/>
            </a:rPr>
            <a:t>“Submission form for topics for Standards and Implementation” and the “Draft specification form for proposed IPPC guides and training materials”</a:t>
          </a:r>
          <a:r>
            <a:rPr lang="en-US" b="0" i="0" baseline="0" dirty="0">
              <a:latin typeface="Gill Sans Nova" panose="020B0602020104020203" pitchFamily="34" charset="0"/>
            </a:rPr>
            <a:t> are submitted</a:t>
          </a:r>
          <a:endParaRPr lang="en-US" dirty="0">
            <a:latin typeface="Gill Sans Nova" panose="020B0602020104020203" pitchFamily="34" charset="0"/>
          </a:endParaRPr>
        </a:p>
      </dgm:t>
    </dgm:pt>
    <dgm:pt modelId="{E0C38DBD-A302-4AE0-BBF0-AECC3B9CC9FD}" type="sibTrans" cxnId="{EE8A9881-FE98-47F0-BA71-EC28C76F040B}">
      <dgm:prSet/>
      <dgm:spPr/>
      <dgm:t>
        <a:bodyPr/>
        <a:lstStyle/>
        <a:p>
          <a:endParaRPr lang="en-US">
            <a:latin typeface="Gill Sans Nova" panose="020B0602020104020203" pitchFamily="34" charset="0"/>
          </a:endParaRPr>
        </a:p>
      </dgm:t>
    </dgm:pt>
    <dgm:pt modelId="{95DD8428-F8BD-411C-9050-C693FBCEE7E6}" type="parTrans" cxnId="{EE8A9881-FE98-47F0-BA71-EC28C76F040B}">
      <dgm:prSet/>
      <dgm:spPr/>
      <dgm:t>
        <a:bodyPr/>
        <a:lstStyle/>
        <a:p>
          <a:endParaRPr lang="en-US">
            <a:latin typeface="Gill Sans Nova" panose="020B0602020104020203" pitchFamily="34" charset="0"/>
          </a:endParaRPr>
        </a:p>
      </dgm:t>
    </dgm:pt>
    <dgm:pt modelId="{40EAD07D-B13A-4875-B8BA-E5C5091024E6}" type="pres">
      <dgm:prSet presAssocID="{2286567E-9D3C-4903-A902-E006095EEA1E}" presName="linear" presStyleCnt="0">
        <dgm:presLayoutVars>
          <dgm:dir/>
          <dgm:animLvl val="lvl"/>
          <dgm:resizeHandles val="exact"/>
        </dgm:presLayoutVars>
      </dgm:prSet>
      <dgm:spPr/>
      <dgm:t>
        <a:bodyPr/>
        <a:lstStyle/>
        <a:p>
          <a:endParaRPr lang="en-GB"/>
        </a:p>
      </dgm:t>
    </dgm:pt>
    <dgm:pt modelId="{A6FF951F-E179-4634-83C0-BA61AEB45CBE}" type="pres">
      <dgm:prSet presAssocID="{16382009-CE77-49EB-96F6-66F1487CB8D4}" presName="parentLin" presStyleCnt="0"/>
      <dgm:spPr/>
    </dgm:pt>
    <dgm:pt modelId="{4D0346BC-05AF-48F5-BA7F-D446FF067EBE}" type="pres">
      <dgm:prSet presAssocID="{16382009-CE77-49EB-96F6-66F1487CB8D4}" presName="parentLeftMargin" presStyleLbl="node1" presStyleIdx="0" presStyleCnt="1"/>
      <dgm:spPr/>
      <dgm:t>
        <a:bodyPr/>
        <a:lstStyle/>
        <a:p>
          <a:endParaRPr lang="en-GB"/>
        </a:p>
      </dgm:t>
    </dgm:pt>
    <dgm:pt modelId="{E2B62AE6-A35B-4F18-8163-EA72C195991B}" type="pres">
      <dgm:prSet presAssocID="{16382009-CE77-49EB-96F6-66F1487CB8D4}" presName="parentText" presStyleLbl="node1" presStyleIdx="0" presStyleCnt="1">
        <dgm:presLayoutVars>
          <dgm:chMax val="0"/>
          <dgm:bulletEnabled val="1"/>
        </dgm:presLayoutVars>
      </dgm:prSet>
      <dgm:spPr/>
      <dgm:t>
        <a:bodyPr/>
        <a:lstStyle/>
        <a:p>
          <a:endParaRPr lang="en-GB"/>
        </a:p>
      </dgm:t>
    </dgm:pt>
    <dgm:pt modelId="{2A841326-A4E7-4339-A761-AE917D00723A}" type="pres">
      <dgm:prSet presAssocID="{16382009-CE77-49EB-96F6-66F1487CB8D4}" presName="negativeSpace" presStyleCnt="0"/>
      <dgm:spPr/>
    </dgm:pt>
    <dgm:pt modelId="{891C4F80-4BCF-40B6-87E8-DD7909FCD543}" type="pres">
      <dgm:prSet presAssocID="{16382009-CE77-49EB-96F6-66F1487CB8D4}" presName="childText" presStyleLbl="conFgAcc1" presStyleIdx="0" presStyleCnt="1">
        <dgm:presLayoutVars>
          <dgm:bulletEnabled val="1"/>
        </dgm:presLayoutVars>
      </dgm:prSet>
      <dgm:spPr/>
      <dgm:t>
        <a:bodyPr/>
        <a:lstStyle/>
        <a:p>
          <a:endParaRPr lang="en-GB"/>
        </a:p>
      </dgm:t>
    </dgm:pt>
  </dgm:ptLst>
  <dgm:cxnLst>
    <dgm:cxn modelId="{ED2FDDDB-BB2D-4EA5-8E9E-6A840B3356FF}" srcId="{16382009-CE77-49EB-96F6-66F1487CB8D4}" destId="{4E162D01-4618-408F-A524-15ABA4AD931F}" srcOrd="0" destOrd="0" parTransId="{374D6135-B9D2-41D0-AC3B-9EA9738DD43F}" sibTransId="{FBD9EFC9-51DE-4C76-9323-3E381E3E9411}"/>
    <dgm:cxn modelId="{CA9829CB-08AB-48F2-8CED-FB113C17FFA5}" type="presOf" srcId="{AFA8FF13-C533-46CB-A906-27BC01C24BC2}" destId="{891C4F80-4BCF-40B6-87E8-DD7909FCD543}" srcOrd="0" destOrd="1" presId="urn:microsoft.com/office/officeart/2005/8/layout/list1"/>
    <dgm:cxn modelId="{EE8A9881-FE98-47F0-BA71-EC28C76F040B}" srcId="{16382009-CE77-49EB-96F6-66F1487CB8D4}" destId="{AFA8FF13-C533-46CB-A906-27BC01C24BC2}" srcOrd="1" destOrd="0" parTransId="{95DD8428-F8BD-411C-9050-C693FBCEE7E6}" sibTransId="{E0C38DBD-A302-4AE0-BBF0-AECC3B9CC9FD}"/>
    <dgm:cxn modelId="{348664BB-EAD1-4DF4-B5D2-6BF4D750B7B7}" type="presOf" srcId="{9DA19498-A9AF-4392-8E20-0C16C42877FB}" destId="{891C4F80-4BCF-40B6-87E8-DD7909FCD543}" srcOrd="0" destOrd="2" presId="urn:microsoft.com/office/officeart/2005/8/layout/list1"/>
    <dgm:cxn modelId="{593C910A-E7E1-4E1E-96C1-95F60C37F2F2}" srcId="{2286567E-9D3C-4903-A902-E006095EEA1E}" destId="{16382009-CE77-49EB-96F6-66F1487CB8D4}" srcOrd="0" destOrd="0" parTransId="{81A901B1-57DD-4252-9D4E-17235987130C}" sibTransId="{89294ED2-0D5F-4820-94DA-5E320FD03E03}"/>
    <dgm:cxn modelId="{95FA2DB2-938F-4F48-8F3D-10A481C96CC1}" type="presOf" srcId="{16382009-CE77-49EB-96F6-66F1487CB8D4}" destId="{4D0346BC-05AF-48F5-BA7F-D446FF067EBE}" srcOrd="0" destOrd="0" presId="urn:microsoft.com/office/officeart/2005/8/layout/list1"/>
    <dgm:cxn modelId="{1313DAF3-AC49-480D-B755-B28A4ACAAE9C}" type="presOf" srcId="{2286567E-9D3C-4903-A902-E006095EEA1E}" destId="{40EAD07D-B13A-4875-B8BA-E5C5091024E6}" srcOrd="0" destOrd="0" presId="urn:microsoft.com/office/officeart/2005/8/layout/list1"/>
    <dgm:cxn modelId="{C811B959-D3CD-443B-9E64-62034D2720D7}" type="presOf" srcId="{16382009-CE77-49EB-96F6-66F1487CB8D4}" destId="{E2B62AE6-A35B-4F18-8163-EA72C195991B}" srcOrd="1" destOrd="0" presId="urn:microsoft.com/office/officeart/2005/8/layout/list1"/>
    <dgm:cxn modelId="{3AF34287-EEA3-4F02-8145-D9048FA1072A}" srcId="{16382009-CE77-49EB-96F6-66F1487CB8D4}" destId="{9DA19498-A9AF-4392-8E20-0C16C42877FB}" srcOrd="2" destOrd="0" parTransId="{087055C4-9740-4465-A30F-67FBC48925B9}" sibTransId="{9FABEE14-41CD-452C-85F1-680C66A159C4}"/>
    <dgm:cxn modelId="{84196654-8E93-46CB-8962-F3CEF0C255E7}" type="presOf" srcId="{4E162D01-4618-408F-A524-15ABA4AD931F}" destId="{891C4F80-4BCF-40B6-87E8-DD7909FCD543}" srcOrd="0" destOrd="0" presId="urn:microsoft.com/office/officeart/2005/8/layout/list1"/>
    <dgm:cxn modelId="{55119467-6334-4F32-AE80-F3D86A25E412}" type="presParOf" srcId="{40EAD07D-B13A-4875-B8BA-E5C5091024E6}" destId="{A6FF951F-E179-4634-83C0-BA61AEB45CBE}" srcOrd="0" destOrd="0" presId="urn:microsoft.com/office/officeart/2005/8/layout/list1"/>
    <dgm:cxn modelId="{D52E5AF9-4360-49F5-88DC-734D1CAA3AE9}" type="presParOf" srcId="{A6FF951F-E179-4634-83C0-BA61AEB45CBE}" destId="{4D0346BC-05AF-48F5-BA7F-D446FF067EBE}" srcOrd="0" destOrd="0" presId="urn:microsoft.com/office/officeart/2005/8/layout/list1"/>
    <dgm:cxn modelId="{70058078-97A7-427F-9822-2D5F6F3F63DF}" type="presParOf" srcId="{A6FF951F-E179-4634-83C0-BA61AEB45CBE}" destId="{E2B62AE6-A35B-4F18-8163-EA72C195991B}" srcOrd="1" destOrd="0" presId="urn:microsoft.com/office/officeart/2005/8/layout/list1"/>
    <dgm:cxn modelId="{FFEA7A5C-CEA6-4524-88AE-5DF131930C7D}" type="presParOf" srcId="{40EAD07D-B13A-4875-B8BA-E5C5091024E6}" destId="{2A841326-A4E7-4339-A761-AE917D00723A}" srcOrd="1" destOrd="0" presId="urn:microsoft.com/office/officeart/2005/8/layout/list1"/>
    <dgm:cxn modelId="{8C967C38-25F5-498D-8FAE-5C1AEA85724E}" type="presParOf" srcId="{40EAD07D-B13A-4875-B8BA-E5C5091024E6}" destId="{891C4F80-4BCF-40B6-87E8-DD7909FCD543}"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286567E-9D3C-4903-A902-E006095EEA1E}" type="doc">
      <dgm:prSet loTypeId="urn:microsoft.com/office/officeart/2005/8/layout/hList1" loCatId="list" qsTypeId="urn:microsoft.com/office/officeart/2005/8/quickstyle/simple4" qsCatId="simple" csTypeId="urn:microsoft.com/office/officeart/2005/8/colors/colorful5" csCatId="colorful" phldr="1"/>
      <dgm:spPr/>
      <dgm:t>
        <a:bodyPr/>
        <a:lstStyle/>
        <a:p>
          <a:endParaRPr lang="en-US"/>
        </a:p>
      </dgm:t>
    </dgm:pt>
    <dgm:pt modelId="{4E162D01-4618-408F-A524-15ABA4AD931F}">
      <dgm:prSet custT="1"/>
      <dgm:spPr/>
      <dgm:t>
        <a:bodyPr/>
        <a:lstStyle/>
        <a:p>
          <a:r>
            <a:rPr lang="en-US" sz="1200" dirty="0">
              <a:latin typeface="Gill Sans Nova" panose="020B0602020104020203" pitchFamily="34" charset="0"/>
            </a:rPr>
            <a:t>Database of existing standards, topics and other reference material</a:t>
          </a:r>
        </a:p>
      </dgm:t>
    </dgm:pt>
    <dgm:pt modelId="{374D6135-B9D2-41D0-AC3B-9EA9738DD43F}" type="parTrans" cxnId="{ED2FDDDB-BB2D-4EA5-8E9E-6A840B3356FF}">
      <dgm:prSet/>
      <dgm:spPr/>
      <dgm:t>
        <a:bodyPr/>
        <a:lstStyle/>
        <a:p>
          <a:endParaRPr lang="en-US">
            <a:latin typeface="Gill Sans Nova" panose="020B0602020104020203" pitchFamily="34" charset="0"/>
          </a:endParaRPr>
        </a:p>
      </dgm:t>
    </dgm:pt>
    <dgm:pt modelId="{FBD9EFC9-51DE-4C76-9323-3E381E3E9411}" type="sibTrans" cxnId="{ED2FDDDB-BB2D-4EA5-8E9E-6A840B3356FF}">
      <dgm:prSet/>
      <dgm:spPr/>
      <dgm:t>
        <a:bodyPr/>
        <a:lstStyle/>
        <a:p>
          <a:endParaRPr lang="en-US">
            <a:latin typeface="Gill Sans Nova" panose="020B0602020104020203" pitchFamily="34" charset="0"/>
          </a:endParaRPr>
        </a:p>
      </dgm:t>
    </dgm:pt>
    <dgm:pt modelId="{A604BDFB-4B81-41D8-8F83-C3E5CF3237CB}">
      <dgm:prSet custT="1"/>
      <dgm:spPr/>
      <dgm:t>
        <a:bodyPr/>
        <a:lstStyle/>
        <a:p>
          <a:r>
            <a:rPr lang="en-US" sz="1200" dirty="0">
              <a:latin typeface="Gill Sans Nova" panose="020B0602020104020203" pitchFamily="34" charset="0"/>
            </a:rPr>
            <a:t>Aligned with IPPC SF 2020-2030</a:t>
          </a:r>
        </a:p>
      </dgm:t>
    </dgm:pt>
    <dgm:pt modelId="{3AEA0DFC-704A-4BCD-8E84-BDFC72BF6BEF}" type="parTrans" cxnId="{3EE44066-F24F-4C48-92F5-AA39091F7B12}">
      <dgm:prSet/>
      <dgm:spPr/>
      <dgm:t>
        <a:bodyPr/>
        <a:lstStyle/>
        <a:p>
          <a:endParaRPr lang="en-US">
            <a:latin typeface="Gill Sans Nova" panose="020B0602020104020203" pitchFamily="34" charset="0"/>
          </a:endParaRPr>
        </a:p>
      </dgm:t>
    </dgm:pt>
    <dgm:pt modelId="{695A9929-ACF2-49A4-A903-9D17C0D90E79}" type="sibTrans" cxnId="{3EE44066-F24F-4C48-92F5-AA39091F7B12}">
      <dgm:prSet/>
      <dgm:spPr/>
      <dgm:t>
        <a:bodyPr/>
        <a:lstStyle/>
        <a:p>
          <a:endParaRPr lang="en-US">
            <a:latin typeface="Gill Sans Nova" panose="020B0602020104020203" pitchFamily="34" charset="0"/>
          </a:endParaRPr>
        </a:p>
      </dgm:t>
    </dgm:pt>
    <dgm:pt modelId="{81FCAA5A-1A73-4AC7-A525-394CC3A46F36}">
      <dgm:prSet custT="1"/>
      <dgm:spPr/>
      <dgm:t>
        <a:bodyPr/>
        <a:lstStyle/>
        <a:p>
          <a:r>
            <a:rPr lang="en-US" sz="1200" dirty="0">
              <a:latin typeface="Gill Sans Nova" panose="020B0602020104020203" pitchFamily="34" charset="0"/>
            </a:rPr>
            <a:t>Revised Framework was endorsed by CPM-15</a:t>
          </a:r>
        </a:p>
      </dgm:t>
    </dgm:pt>
    <dgm:pt modelId="{24D38FAD-C16C-44CF-8E0B-74014748D05D}" type="parTrans" cxnId="{04EFBDD7-32D6-4F80-BF8E-090C8E8B0250}">
      <dgm:prSet/>
      <dgm:spPr/>
      <dgm:t>
        <a:bodyPr/>
        <a:lstStyle/>
        <a:p>
          <a:endParaRPr lang="en-US">
            <a:latin typeface="Gill Sans Nova" panose="020B0602020104020203" pitchFamily="34" charset="0"/>
          </a:endParaRPr>
        </a:p>
      </dgm:t>
    </dgm:pt>
    <dgm:pt modelId="{65AA9E7C-3D17-4EEB-9A81-9CE7F42DC064}" type="sibTrans" cxnId="{04EFBDD7-32D6-4F80-BF8E-090C8E8B0250}">
      <dgm:prSet/>
      <dgm:spPr/>
      <dgm:t>
        <a:bodyPr/>
        <a:lstStyle/>
        <a:p>
          <a:endParaRPr lang="en-US">
            <a:latin typeface="Gill Sans Nova" panose="020B0602020104020203" pitchFamily="34" charset="0"/>
          </a:endParaRPr>
        </a:p>
      </dgm:t>
    </dgm:pt>
    <dgm:pt modelId="{AA3362EF-B7F7-4D28-8642-0E3F61139C9D}">
      <dgm:prSet custT="1"/>
      <dgm:spPr/>
      <dgm:t>
        <a:bodyPr/>
        <a:lstStyle/>
        <a:p>
          <a:r>
            <a:rPr lang="en-US" sz="1200" dirty="0">
              <a:latin typeface="Gill Sans Nova" panose="020B0602020104020203" pitchFamily="34" charset="0"/>
            </a:rPr>
            <a:t>Gaps in the Framework could be submitted as new topics</a:t>
          </a:r>
        </a:p>
      </dgm:t>
    </dgm:pt>
    <dgm:pt modelId="{E0391ACC-8641-44C6-BD85-D4143A032ACE}" type="parTrans" cxnId="{A7297515-CF9D-4A78-BD14-6ADD0977E294}">
      <dgm:prSet/>
      <dgm:spPr/>
      <dgm:t>
        <a:bodyPr/>
        <a:lstStyle/>
        <a:p>
          <a:endParaRPr lang="en-US">
            <a:latin typeface="Gill Sans Nova" panose="020B0602020104020203" pitchFamily="34" charset="0"/>
          </a:endParaRPr>
        </a:p>
      </dgm:t>
    </dgm:pt>
    <dgm:pt modelId="{31348B74-BFFF-4ECF-A07B-F57987C22A2E}" type="sibTrans" cxnId="{A7297515-CF9D-4A78-BD14-6ADD0977E294}">
      <dgm:prSet/>
      <dgm:spPr/>
      <dgm:t>
        <a:bodyPr/>
        <a:lstStyle/>
        <a:p>
          <a:endParaRPr lang="en-US">
            <a:latin typeface="Gill Sans Nova" panose="020B0602020104020203" pitchFamily="34" charset="0"/>
          </a:endParaRPr>
        </a:p>
      </dgm:t>
    </dgm:pt>
    <dgm:pt modelId="{37CC4731-A2DE-410E-9D3C-DC6ECA21683A}">
      <dgm:prSet custT="1"/>
      <dgm:spPr/>
      <dgm:t>
        <a:bodyPr/>
        <a:lstStyle/>
        <a:p>
          <a:r>
            <a:rPr lang="en-US" sz="1800" dirty="0">
              <a:effectLst>
                <a:outerShdw blurRad="38100" dist="38100" dir="2700000" algn="tl">
                  <a:srgbClr val="000000">
                    <a:alpha val="43137"/>
                  </a:srgbClr>
                </a:outerShdw>
              </a:effectLst>
              <a:latin typeface="Gill Sans Nova" panose="020B0602020104020203" pitchFamily="34" charset="0"/>
            </a:rPr>
            <a:t>Framework for Standards and Implementation</a:t>
          </a:r>
        </a:p>
      </dgm:t>
    </dgm:pt>
    <dgm:pt modelId="{42628754-20C8-4FC8-90E4-CFEA83FEB371}" type="parTrans" cxnId="{6742AB5B-CB75-429A-9690-C824B9F052A4}">
      <dgm:prSet/>
      <dgm:spPr/>
      <dgm:t>
        <a:bodyPr/>
        <a:lstStyle/>
        <a:p>
          <a:endParaRPr lang="en-US">
            <a:latin typeface="Gill Sans Nova" panose="020B0602020104020203" pitchFamily="34" charset="0"/>
          </a:endParaRPr>
        </a:p>
      </dgm:t>
    </dgm:pt>
    <dgm:pt modelId="{D045FB6A-6F03-42C7-8AA8-8EAFD53AA878}" type="sibTrans" cxnId="{6742AB5B-CB75-429A-9690-C824B9F052A4}">
      <dgm:prSet/>
      <dgm:spPr/>
      <dgm:t>
        <a:bodyPr/>
        <a:lstStyle/>
        <a:p>
          <a:endParaRPr lang="en-US">
            <a:latin typeface="Gill Sans Nova" panose="020B0602020104020203" pitchFamily="34" charset="0"/>
          </a:endParaRPr>
        </a:p>
      </dgm:t>
    </dgm:pt>
    <dgm:pt modelId="{39180B3C-6195-4D8F-884F-A08FC458407F}" type="pres">
      <dgm:prSet presAssocID="{2286567E-9D3C-4903-A902-E006095EEA1E}" presName="Name0" presStyleCnt="0">
        <dgm:presLayoutVars>
          <dgm:dir/>
          <dgm:animLvl val="lvl"/>
          <dgm:resizeHandles val="exact"/>
        </dgm:presLayoutVars>
      </dgm:prSet>
      <dgm:spPr/>
      <dgm:t>
        <a:bodyPr/>
        <a:lstStyle/>
        <a:p>
          <a:endParaRPr lang="en-GB"/>
        </a:p>
      </dgm:t>
    </dgm:pt>
    <dgm:pt modelId="{EB4277F0-0DCC-4D5B-991C-4129FE936719}" type="pres">
      <dgm:prSet presAssocID="{37CC4731-A2DE-410E-9D3C-DC6ECA21683A}" presName="composite" presStyleCnt="0"/>
      <dgm:spPr/>
    </dgm:pt>
    <dgm:pt modelId="{1FDAD496-5295-4CB6-BD04-E82CD0047F69}" type="pres">
      <dgm:prSet presAssocID="{37CC4731-A2DE-410E-9D3C-DC6ECA21683A}" presName="parTx" presStyleLbl="alignNode1" presStyleIdx="0" presStyleCnt="1">
        <dgm:presLayoutVars>
          <dgm:chMax val="0"/>
          <dgm:chPref val="0"/>
          <dgm:bulletEnabled val="1"/>
        </dgm:presLayoutVars>
      </dgm:prSet>
      <dgm:spPr/>
      <dgm:t>
        <a:bodyPr/>
        <a:lstStyle/>
        <a:p>
          <a:endParaRPr lang="en-GB"/>
        </a:p>
      </dgm:t>
    </dgm:pt>
    <dgm:pt modelId="{D9DA50CC-FE5C-4C23-9C73-100A2020BD68}" type="pres">
      <dgm:prSet presAssocID="{37CC4731-A2DE-410E-9D3C-DC6ECA21683A}" presName="desTx" presStyleLbl="alignAccFollowNode1" presStyleIdx="0" presStyleCnt="1">
        <dgm:presLayoutVars>
          <dgm:bulletEnabled val="1"/>
        </dgm:presLayoutVars>
      </dgm:prSet>
      <dgm:spPr/>
      <dgm:t>
        <a:bodyPr/>
        <a:lstStyle/>
        <a:p>
          <a:endParaRPr lang="en-GB"/>
        </a:p>
      </dgm:t>
    </dgm:pt>
  </dgm:ptLst>
  <dgm:cxnLst>
    <dgm:cxn modelId="{A7297515-CF9D-4A78-BD14-6ADD0977E294}" srcId="{37CC4731-A2DE-410E-9D3C-DC6ECA21683A}" destId="{AA3362EF-B7F7-4D28-8642-0E3F61139C9D}" srcOrd="3" destOrd="0" parTransId="{E0391ACC-8641-44C6-BD85-D4143A032ACE}" sibTransId="{31348B74-BFFF-4ECF-A07B-F57987C22A2E}"/>
    <dgm:cxn modelId="{9B09E8A2-00F6-4CED-BC82-9D610693C2F4}" type="presOf" srcId="{A604BDFB-4B81-41D8-8F83-C3E5CF3237CB}" destId="{D9DA50CC-FE5C-4C23-9C73-100A2020BD68}" srcOrd="0" destOrd="1" presId="urn:microsoft.com/office/officeart/2005/8/layout/hList1"/>
    <dgm:cxn modelId="{ED2FDDDB-BB2D-4EA5-8E9E-6A840B3356FF}" srcId="{37CC4731-A2DE-410E-9D3C-DC6ECA21683A}" destId="{4E162D01-4618-408F-A524-15ABA4AD931F}" srcOrd="0" destOrd="0" parTransId="{374D6135-B9D2-41D0-AC3B-9EA9738DD43F}" sibTransId="{FBD9EFC9-51DE-4C76-9323-3E381E3E9411}"/>
    <dgm:cxn modelId="{1400C9B9-B2A0-4326-9965-E8E675653713}" type="presOf" srcId="{81FCAA5A-1A73-4AC7-A525-394CC3A46F36}" destId="{D9DA50CC-FE5C-4C23-9C73-100A2020BD68}" srcOrd="0" destOrd="2" presId="urn:microsoft.com/office/officeart/2005/8/layout/hList1"/>
    <dgm:cxn modelId="{7F15DF99-0745-4BBD-B7DB-95A4151230F4}" type="presOf" srcId="{4E162D01-4618-408F-A524-15ABA4AD931F}" destId="{D9DA50CC-FE5C-4C23-9C73-100A2020BD68}" srcOrd="0" destOrd="0" presId="urn:microsoft.com/office/officeart/2005/8/layout/hList1"/>
    <dgm:cxn modelId="{6742AB5B-CB75-429A-9690-C824B9F052A4}" srcId="{2286567E-9D3C-4903-A902-E006095EEA1E}" destId="{37CC4731-A2DE-410E-9D3C-DC6ECA21683A}" srcOrd="0" destOrd="0" parTransId="{42628754-20C8-4FC8-90E4-CFEA83FEB371}" sibTransId="{D045FB6A-6F03-42C7-8AA8-8EAFD53AA878}"/>
    <dgm:cxn modelId="{04EFBDD7-32D6-4F80-BF8E-090C8E8B0250}" srcId="{37CC4731-A2DE-410E-9D3C-DC6ECA21683A}" destId="{81FCAA5A-1A73-4AC7-A525-394CC3A46F36}" srcOrd="2" destOrd="0" parTransId="{24D38FAD-C16C-44CF-8E0B-74014748D05D}" sibTransId="{65AA9E7C-3D17-4EEB-9A81-9CE7F42DC064}"/>
    <dgm:cxn modelId="{621B89F4-8FDB-4517-A6EB-8838DF950B25}" type="presOf" srcId="{AA3362EF-B7F7-4D28-8642-0E3F61139C9D}" destId="{D9DA50CC-FE5C-4C23-9C73-100A2020BD68}" srcOrd="0" destOrd="3" presId="urn:microsoft.com/office/officeart/2005/8/layout/hList1"/>
    <dgm:cxn modelId="{3EE44066-F24F-4C48-92F5-AA39091F7B12}" srcId="{37CC4731-A2DE-410E-9D3C-DC6ECA21683A}" destId="{A604BDFB-4B81-41D8-8F83-C3E5CF3237CB}" srcOrd="1" destOrd="0" parTransId="{3AEA0DFC-704A-4BCD-8E84-BDFC72BF6BEF}" sibTransId="{695A9929-ACF2-49A4-A903-9D17C0D90E79}"/>
    <dgm:cxn modelId="{5CE6F8E5-6927-4D27-8004-809285C49745}" type="presOf" srcId="{37CC4731-A2DE-410E-9D3C-DC6ECA21683A}" destId="{1FDAD496-5295-4CB6-BD04-E82CD0047F69}" srcOrd="0" destOrd="0" presId="urn:microsoft.com/office/officeart/2005/8/layout/hList1"/>
    <dgm:cxn modelId="{AA55A6CC-64BC-41E3-969C-A3B48C92B412}" type="presOf" srcId="{2286567E-9D3C-4903-A902-E006095EEA1E}" destId="{39180B3C-6195-4D8F-884F-A08FC458407F}" srcOrd="0" destOrd="0" presId="urn:microsoft.com/office/officeart/2005/8/layout/hList1"/>
    <dgm:cxn modelId="{A58D3B48-6A89-47F4-80BB-0305FF0E082D}" type="presParOf" srcId="{39180B3C-6195-4D8F-884F-A08FC458407F}" destId="{EB4277F0-0DCC-4D5B-991C-4129FE936719}" srcOrd="0" destOrd="0" presId="urn:microsoft.com/office/officeart/2005/8/layout/hList1"/>
    <dgm:cxn modelId="{5B4077DC-FAA4-4322-A3EB-030741E3B6D1}" type="presParOf" srcId="{EB4277F0-0DCC-4D5B-991C-4129FE936719}" destId="{1FDAD496-5295-4CB6-BD04-E82CD0047F69}" srcOrd="0" destOrd="0" presId="urn:microsoft.com/office/officeart/2005/8/layout/hList1"/>
    <dgm:cxn modelId="{44B9DF65-767E-4FFB-A228-CB06595F027D}" type="presParOf" srcId="{EB4277F0-0DCC-4D5B-991C-4129FE936719}" destId="{D9DA50CC-FE5C-4C23-9C73-100A2020BD6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00FA44F-E8C7-4E69-B84F-F12C8EA533B6}"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5EEB165B-407D-46FC-8F5A-55F48EA5F20B}">
      <dgm:prSet custT="1"/>
      <dgm:spPr/>
      <dgm:t>
        <a:bodyPr/>
        <a:lstStyle/>
        <a:p>
          <a:r>
            <a:rPr lang="en-GB" sz="1200" dirty="0">
              <a:effectLst>
                <a:outerShdw blurRad="38100" dist="38100" dir="2700000" algn="tl">
                  <a:srgbClr val="000000">
                    <a:alpha val="43137"/>
                  </a:srgbClr>
                </a:outerShdw>
              </a:effectLst>
              <a:latin typeface="Gill Sans Nova" panose="020B0602020104020203" pitchFamily="34" charset="0"/>
            </a:rPr>
            <a:t>Provide a summary of the topic based on scientific and technical publications, including a referenced list of literature reviewed</a:t>
          </a:r>
          <a:endParaRPr lang="en-US" sz="1200" dirty="0">
            <a:effectLst>
              <a:outerShdw blurRad="38100" dist="38100" dir="2700000" algn="tl">
                <a:srgbClr val="000000">
                  <a:alpha val="43137"/>
                </a:srgbClr>
              </a:outerShdw>
            </a:effectLst>
            <a:latin typeface="Gill Sans Nova" panose="020B0602020104020203" pitchFamily="34" charset="0"/>
          </a:endParaRPr>
        </a:p>
      </dgm:t>
    </dgm:pt>
    <dgm:pt modelId="{D58DC858-4B64-49D2-B505-92342A57AB91}" type="parTrans" cxnId="{C62EF647-D950-4EAB-8192-27E30CF17972}">
      <dgm:prSet/>
      <dgm:spPr/>
      <dgm:t>
        <a:bodyPr/>
        <a:lstStyle/>
        <a:p>
          <a:endParaRPr lang="en-US">
            <a:latin typeface="Gill Sans Nova" panose="020B0602020104020203" pitchFamily="34" charset="0"/>
          </a:endParaRPr>
        </a:p>
      </dgm:t>
    </dgm:pt>
    <dgm:pt modelId="{2B5F9D2B-8E90-4B7E-8026-2AAC848AF13D}" type="sibTrans" cxnId="{C62EF647-D950-4EAB-8192-27E30CF17972}">
      <dgm:prSet/>
      <dgm:spPr/>
      <dgm:t>
        <a:bodyPr/>
        <a:lstStyle/>
        <a:p>
          <a:endParaRPr lang="en-US">
            <a:latin typeface="Gill Sans Nova" panose="020B0602020104020203" pitchFamily="34" charset="0"/>
          </a:endParaRPr>
        </a:p>
      </dgm:t>
    </dgm:pt>
    <dgm:pt modelId="{74CF788B-0644-4166-BBE9-2EF0E9BEFF47}">
      <dgm:prSet/>
      <dgm:spPr/>
      <dgm:t>
        <a:bodyPr/>
        <a:lstStyle/>
        <a:p>
          <a:r>
            <a:rPr lang="en-GB" dirty="0">
              <a:latin typeface="Gill Sans Nova" panose="020B0602020104020203" pitchFamily="34" charset="0"/>
            </a:rPr>
            <a:t>Provide the scientific basis for the content of the standard / implementation resource to be used by experts during the development of the standard / implementation resource</a:t>
          </a:r>
          <a:endParaRPr lang="en-US" dirty="0">
            <a:latin typeface="Gill Sans Nova" panose="020B0602020104020203" pitchFamily="34" charset="0"/>
          </a:endParaRPr>
        </a:p>
      </dgm:t>
    </dgm:pt>
    <dgm:pt modelId="{CAA247AC-71E6-4A90-9BAC-5272C135C86C}" type="parTrans" cxnId="{24A2584E-E30B-4CF2-9245-B98873DC254F}">
      <dgm:prSet/>
      <dgm:spPr/>
      <dgm:t>
        <a:bodyPr/>
        <a:lstStyle/>
        <a:p>
          <a:endParaRPr lang="en-US">
            <a:latin typeface="Gill Sans Nova" panose="020B0602020104020203" pitchFamily="34" charset="0"/>
          </a:endParaRPr>
        </a:p>
      </dgm:t>
    </dgm:pt>
    <dgm:pt modelId="{CD11B579-DBA0-46C0-B030-866319E8822F}" type="sibTrans" cxnId="{24A2584E-E30B-4CF2-9245-B98873DC254F}">
      <dgm:prSet/>
      <dgm:spPr/>
      <dgm:t>
        <a:bodyPr/>
        <a:lstStyle/>
        <a:p>
          <a:endParaRPr lang="en-US">
            <a:latin typeface="Gill Sans Nova" panose="020B0602020104020203" pitchFamily="34" charset="0"/>
          </a:endParaRPr>
        </a:p>
      </dgm:t>
    </dgm:pt>
    <dgm:pt modelId="{625B1817-CF87-4F57-AC0B-CB9CE2FB43EF}" type="pres">
      <dgm:prSet presAssocID="{700FA44F-E8C7-4E69-B84F-F12C8EA533B6}" presName="linear" presStyleCnt="0">
        <dgm:presLayoutVars>
          <dgm:animLvl val="lvl"/>
          <dgm:resizeHandles val="exact"/>
        </dgm:presLayoutVars>
      </dgm:prSet>
      <dgm:spPr/>
      <dgm:t>
        <a:bodyPr/>
        <a:lstStyle/>
        <a:p>
          <a:endParaRPr lang="en-GB"/>
        </a:p>
      </dgm:t>
    </dgm:pt>
    <dgm:pt modelId="{65F30B90-3756-4665-8AE7-B3E447F3ED9E}" type="pres">
      <dgm:prSet presAssocID="{5EEB165B-407D-46FC-8F5A-55F48EA5F20B}" presName="parentText" presStyleLbl="node1" presStyleIdx="0" presStyleCnt="1">
        <dgm:presLayoutVars>
          <dgm:chMax val="0"/>
          <dgm:bulletEnabled val="1"/>
        </dgm:presLayoutVars>
      </dgm:prSet>
      <dgm:spPr/>
      <dgm:t>
        <a:bodyPr/>
        <a:lstStyle/>
        <a:p>
          <a:endParaRPr lang="en-GB"/>
        </a:p>
      </dgm:t>
    </dgm:pt>
    <dgm:pt modelId="{A34BCEF1-A051-457C-9A48-49DC9E33D3E2}" type="pres">
      <dgm:prSet presAssocID="{5EEB165B-407D-46FC-8F5A-55F48EA5F20B}" presName="childText" presStyleLbl="revTx" presStyleIdx="0" presStyleCnt="1">
        <dgm:presLayoutVars>
          <dgm:bulletEnabled val="1"/>
        </dgm:presLayoutVars>
      </dgm:prSet>
      <dgm:spPr/>
      <dgm:t>
        <a:bodyPr/>
        <a:lstStyle/>
        <a:p>
          <a:endParaRPr lang="en-GB"/>
        </a:p>
      </dgm:t>
    </dgm:pt>
  </dgm:ptLst>
  <dgm:cxnLst>
    <dgm:cxn modelId="{C62EF647-D950-4EAB-8192-27E30CF17972}" srcId="{700FA44F-E8C7-4E69-B84F-F12C8EA533B6}" destId="{5EEB165B-407D-46FC-8F5A-55F48EA5F20B}" srcOrd="0" destOrd="0" parTransId="{D58DC858-4B64-49D2-B505-92342A57AB91}" sibTransId="{2B5F9D2B-8E90-4B7E-8026-2AAC848AF13D}"/>
    <dgm:cxn modelId="{69D32C67-EB0B-4AB6-8719-895F0A8C334B}" type="presOf" srcId="{5EEB165B-407D-46FC-8F5A-55F48EA5F20B}" destId="{65F30B90-3756-4665-8AE7-B3E447F3ED9E}" srcOrd="0" destOrd="0" presId="urn:microsoft.com/office/officeart/2005/8/layout/vList2"/>
    <dgm:cxn modelId="{6A58FB0A-0761-43F6-A826-B32AF71B4F08}" type="presOf" srcId="{700FA44F-E8C7-4E69-B84F-F12C8EA533B6}" destId="{625B1817-CF87-4F57-AC0B-CB9CE2FB43EF}" srcOrd="0" destOrd="0" presId="urn:microsoft.com/office/officeart/2005/8/layout/vList2"/>
    <dgm:cxn modelId="{24A2584E-E30B-4CF2-9245-B98873DC254F}" srcId="{5EEB165B-407D-46FC-8F5A-55F48EA5F20B}" destId="{74CF788B-0644-4166-BBE9-2EF0E9BEFF47}" srcOrd="0" destOrd="0" parTransId="{CAA247AC-71E6-4A90-9BAC-5272C135C86C}" sibTransId="{CD11B579-DBA0-46C0-B030-866319E8822F}"/>
    <dgm:cxn modelId="{C92C6B1F-7F36-4DA0-9D49-2C31C2407F70}" type="presOf" srcId="{74CF788B-0644-4166-BBE9-2EF0E9BEFF47}" destId="{A34BCEF1-A051-457C-9A48-49DC9E33D3E2}" srcOrd="0" destOrd="0" presId="urn:microsoft.com/office/officeart/2005/8/layout/vList2"/>
    <dgm:cxn modelId="{FDEEFABF-CD77-4787-86FB-46FA42454063}" type="presParOf" srcId="{625B1817-CF87-4F57-AC0B-CB9CE2FB43EF}" destId="{65F30B90-3756-4665-8AE7-B3E447F3ED9E}" srcOrd="0" destOrd="0" presId="urn:microsoft.com/office/officeart/2005/8/layout/vList2"/>
    <dgm:cxn modelId="{8A4A23A8-3416-4295-A933-15D10D0C29ED}" type="presParOf" srcId="{625B1817-CF87-4F57-AC0B-CB9CE2FB43EF}" destId="{A34BCEF1-A051-457C-9A48-49DC9E33D3E2}" srcOrd="1"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00FA44F-E8C7-4E69-B84F-F12C8EA533B6}" type="doc">
      <dgm:prSet loTypeId="urn:microsoft.com/office/officeart/2005/8/layout/list1" loCatId="list" qsTypeId="urn:microsoft.com/office/officeart/2005/8/quickstyle/simple4" qsCatId="simple" csTypeId="urn:microsoft.com/office/officeart/2005/8/colors/colorful4" csCatId="colorful" phldr="1"/>
      <dgm:spPr/>
      <dgm:t>
        <a:bodyPr/>
        <a:lstStyle/>
        <a:p>
          <a:endParaRPr lang="en-US"/>
        </a:p>
      </dgm:t>
    </dgm:pt>
    <dgm:pt modelId="{5EEB165B-407D-46FC-8F5A-55F48EA5F20B}">
      <dgm:prSet/>
      <dgm:spPr/>
      <dgm:t>
        <a:bodyPr/>
        <a:lstStyle/>
        <a:p>
          <a:r>
            <a:rPr lang="en-US" b="1" i="0" baseline="0" dirty="0">
              <a:effectLst>
                <a:outerShdw blurRad="38100" dist="38100" dir="2700000" algn="tl">
                  <a:srgbClr val="000000">
                    <a:alpha val="43137"/>
                  </a:srgbClr>
                </a:outerShdw>
              </a:effectLst>
              <a:latin typeface="Gill Sans Nova" panose="020B0602020104020203" pitchFamily="34" charset="0"/>
            </a:rPr>
            <a:t>Broader need for your proposal!</a:t>
          </a:r>
        </a:p>
      </dgm:t>
    </dgm:pt>
    <dgm:pt modelId="{D58DC858-4B64-49D2-B505-92342A57AB91}" type="parTrans" cxnId="{C62EF647-D950-4EAB-8192-27E30CF17972}">
      <dgm:prSet/>
      <dgm:spPr/>
      <dgm:t>
        <a:bodyPr/>
        <a:lstStyle/>
        <a:p>
          <a:endParaRPr lang="en-US">
            <a:latin typeface="Gill Sans Nova" panose="020B0602020104020203" pitchFamily="34" charset="0"/>
          </a:endParaRPr>
        </a:p>
      </dgm:t>
    </dgm:pt>
    <dgm:pt modelId="{2B5F9D2B-8E90-4B7E-8026-2AAC848AF13D}" type="sibTrans" cxnId="{C62EF647-D950-4EAB-8192-27E30CF17972}">
      <dgm:prSet/>
      <dgm:spPr/>
      <dgm:t>
        <a:bodyPr/>
        <a:lstStyle/>
        <a:p>
          <a:endParaRPr lang="en-US">
            <a:latin typeface="Gill Sans Nova" panose="020B0602020104020203" pitchFamily="34" charset="0"/>
          </a:endParaRPr>
        </a:p>
      </dgm:t>
    </dgm:pt>
    <dgm:pt modelId="{B2FDF404-F7E6-4C40-BDF7-102CCAAE801E}">
      <dgm:prSet/>
      <dgm:spPr/>
      <dgm:t>
        <a:bodyPr/>
        <a:lstStyle/>
        <a:p>
          <a:r>
            <a:rPr lang="en-US" b="0" i="0" baseline="0" dirty="0">
              <a:latin typeface="Gill Sans Nova" panose="020B0602020104020203" pitchFamily="34" charset="0"/>
            </a:rPr>
            <a:t>Discuss with other CPs and RPPOs and gain support letters </a:t>
          </a:r>
          <a:r>
            <a:rPr lang="en-US" dirty="0">
              <a:latin typeface="Gill Sans Nova" panose="020B0602020104020203" pitchFamily="34" charset="0"/>
            </a:rPr>
            <a:t>for your topic proposal</a:t>
          </a:r>
        </a:p>
      </dgm:t>
    </dgm:pt>
    <dgm:pt modelId="{A3547402-82C4-4244-994F-CB052CCED19C}" type="parTrans" cxnId="{39054308-890D-4BB3-A93B-336695FCAB83}">
      <dgm:prSet/>
      <dgm:spPr/>
      <dgm:t>
        <a:bodyPr/>
        <a:lstStyle/>
        <a:p>
          <a:endParaRPr lang="en-US"/>
        </a:p>
      </dgm:t>
    </dgm:pt>
    <dgm:pt modelId="{A4A7D697-1992-4107-9F4F-1424E4186777}" type="sibTrans" cxnId="{39054308-890D-4BB3-A93B-336695FCAB83}">
      <dgm:prSet/>
      <dgm:spPr/>
      <dgm:t>
        <a:bodyPr/>
        <a:lstStyle/>
        <a:p>
          <a:endParaRPr lang="en-US"/>
        </a:p>
      </dgm:t>
    </dgm:pt>
    <dgm:pt modelId="{46E5202B-4BD7-4DC3-897A-A503733E9101}" type="pres">
      <dgm:prSet presAssocID="{700FA44F-E8C7-4E69-B84F-F12C8EA533B6}" presName="linear" presStyleCnt="0">
        <dgm:presLayoutVars>
          <dgm:dir/>
          <dgm:animLvl val="lvl"/>
          <dgm:resizeHandles val="exact"/>
        </dgm:presLayoutVars>
      </dgm:prSet>
      <dgm:spPr/>
      <dgm:t>
        <a:bodyPr/>
        <a:lstStyle/>
        <a:p>
          <a:endParaRPr lang="en-GB"/>
        </a:p>
      </dgm:t>
    </dgm:pt>
    <dgm:pt modelId="{D2D66084-4C0E-4F4D-8134-BE85178188BE}" type="pres">
      <dgm:prSet presAssocID="{5EEB165B-407D-46FC-8F5A-55F48EA5F20B}" presName="parentLin" presStyleCnt="0"/>
      <dgm:spPr/>
    </dgm:pt>
    <dgm:pt modelId="{B377A4A9-06DE-4BBF-92C5-07D362AE6835}" type="pres">
      <dgm:prSet presAssocID="{5EEB165B-407D-46FC-8F5A-55F48EA5F20B}" presName="parentLeftMargin" presStyleLbl="node1" presStyleIdx="0" presStyleCnt="1"/>
      <dgm:spPr/>
      <dgm:t>
        <a:bodyPr/>
        <a:lstStyle/>
        <a:p>
          <a:endParaRPr lang="en-GB"/>
        </a:p>
      </dgm:t>
    </dgm:pt>
    <dgm:pt modelId="{41548D57-4A81-4DDC-9C8A-1099AB636D2F}" type="pres">
      <dgm:prSet presAssocID="{5EEB165B-407D-46FC-8F5A-55F48EA5F20B}" presName="parentText" presStyleLbl="node1" presStyleIdx="0" presStyleCnt="1">
        <dgm:presLayoutVars>
          <dgm:chMax val="0"/>
          <dgm:bulletEnabled val="1"/>
        </dgm:presLayoutVars>
      </dgm:prSet>
      <dgm:spPr/>
      <dgm:t>
        <a:bodyPr/>
        <a:lstStyle/>
        <a:p>
          <a:endParaRPr lang="en-GB"/>
        </a:p>
      </dgm:t>
    </dgm:pt>
    <dgm:pt modelId="{2B045ED3-E93F-435E-B8A3-093998D407B1}" type="pres">
      <dgm:prSet presAssocID="{5EEB165B-407D-46FC-8F5A-55F48EA5F20B}" presName="negativeSpace" presStyleCnt="0"/>
      <dgm:spPr/>
    </dgm:pt>
    <dgm:pt modelId="{7967AB80-EF6C-4024-817F-AA7027BDE037}" type="pres">
      <dgm:prSet presAssocID="{5EEB165B-407D-46FC-8F5A-55F48EA5F20B}" presName="childText" presStyleLbl="conFgAcc1" presStyleIdx="0" presStyleCnt="1">
        <dgm:presLayoutVars>
          <dgm:bulletEnabled val="1"/>
        </dgm:presLayoutVars>
      </dgm:prSet>
      <dgm:spPr/>
      <dgm:t>
        <a:bodyPr/>
        <a:lstStyle/>
        <a:p>
          <a:endParaRPr lang="en-GB"/>
        </a:p>
      </dgm:t>
    </dgm:pt>
  </dgm:ptLst>
  <dgm:cxnLst>
    <dgm:cxn modelId="{39054308-890D-4BB3-A93B-336695FCAB83}" srcId="{5EEB165B-407D-46FC-8F5A-55F48EA5F20B}" destId="{B2FDF404-F7E6-4C40-BDF7-102CCAAE801E}" srcOrd="0" destOrd="0" parTransId="{A3547402-82C4-4244-994F-CB052CCED19C}" sibTransId="{A4A7D697-1992-4107-9F4F-1424E4186777}"/>
    <dgm:cxn modelId="{C62EF647-D950-4EAB-8192-27E30CF17972}" srcId="{700FA44F-E8C7-4E69-B84F-F12C8EA533B6}" destId="{5EEB165B-407D-46FC-8F5A-55F48EA5F20B}" srcOrd="0" destOrd="0" parTransId="{D58DC858-4B64-49D2-B505-92342A57AB91}" sibTransId="{2B5F9D2B-8E90-4B7E-8026-2AAC848AF13D}"/>
    <dgm:cxn modelId="{50045C3F-8525-428E-AAEB-6309CC9C55A1}" type="presOf" srcId="{5EEB165B-407D-46FC-8F5A-55F48EA5F20B}" destId="{B377A4A9-06DE-4BBF-92C5-07D362AE6835}" srcOrd="0" destOrd="0" presId="urn:microsoft.com/office/officeart/2005/8/layout/list1"/>
    <dgm:cxn modelId="{5E43FB4F-A875-4E32-B446-890DFCECD335}" type="presOf" srcId="{5EEB165B-407D-46FC-8F5A-55F48EA5F20B}" destId="{41548D57-4A81-4DDC-9C8A-1099AB636D2F}" srcOrd="1" destOrd="0" presId="urn:microsoft.com/office/officeart/2005/8/layout/list1"/>
    <dgm:cxn modelId="{12D449D7-BBDD-4FFF-BD6A-15F011D9546C}" type="presOf" srcId="{700FA44F-E8C7-4E69-B84F-F12C8EA533B6}" destId="{46E5202B-4BD7-4DC3-897A-A503733E9101}" srcOrd="0" destOrd="0" presId="urn:microsoft.com/office/officeart/2005/8/layout/list1"/>
    <dgm:cxn modelId="{66D92CD3-00F8-44A8-AC73-5EB8A10D9BDE}" type="presOf" srcId="{B2FDF404-F7E6-4C40-BDF7-102CCAAE801E}" destId="{7967AB80-EF6C-4024-817F-AA7027BDE037}" srcOrd="0" destOrd="0" presId="urn:microsoft.com/office/officeart/2005/8/layout/list1"/>
    <dgm:cxn modelId="{C9A8D15C-F282-4138-B0EF-BA8A11953495}" type="presParOf" srcId="{46E5202B-4BD7-4DC3-897A-A503733E9101}" destId="{D2D66084-4C0E-4F4D-8134-BE85178188BE}" srcOrd="0" destOrd="0" presId="urn:microsoft.com/office/officeart/2005/8/layout/list1"/>
    <dgm:cxn modelId="{1ABDD08D-390D-45EE-B4B8-F298BE8B0440}" type="presParOf" srcId="{D2D66084-4C0E-4F4D-8134-BE85178188BE}" destId="{B377A4A9-06DE-4BBF-92C5-07D362AE6835}" srcOrd="0" destOrd="0" presId="urn:microsoft.com/office/officeart/2005/8/layout/list1"/>
    <dgm:cxn modelId="{08E3AE82-33A8-40DF-BD1E-D9D9F54DF75F}" type="presParOf" srcId="{D2D66084-4C0E-4F4D-8134-BE85178188BE}" destId="{41548D57-4A81-4DDC-9C8A-1099AB636D2F}" srcOrd="1" destOrd="0" presId="urn:microsoft.com/office/officeart/2005/8/layout/list1"/>
    <dgm:cxn modelId="{169B5CFE-2A5B-49FB-BD1D-F43FEED12BF3}" type="presParOf" srcId="{46E5202B-4BD7-4DC3-897A-A503733E9101}" destId="{2B045ED3-E93F-435E-B8A3-093998D407B1}" srcOrd="1" destOrd="0" presId="urn:microsoft.com/office/officeart/2005/8/layout/list1"/>
    <dgm:cxn modelId="{0D28D9B7-FE73-4D9A-916B-2EA58F1589AD}" type="presParOf" srcId="{46E5202B-4BD7-4DC3-897A-A503733E9101}" destId="{7967AB80-EF6C-4024-817F-AA7027BDE037}" srcOrd="2" destOrd="0" presId="urn:microsoft.com/office/officeart/2005/8/layout/list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1044594-A2FF-48A2-A629-9745939BE4A6}" type="doc">
      <dgm:prSet loTypeId="urn:microsoft.com/office/officeart/2005/8/layout/hList1" loCatId="list" qsTypeId="urn:microsoft.com/office/officeart/2005/8/quickstyle/simple1" qsCatId="simple" csTypeId="urn:microsoft.com/office/officeart/2005/8/colors/colorful4" csCatId="colorful" phldr="1"/>
      <dgm:spPr/>
      <dgm:t>
        <a:bodyPr/>
        <a:lstStyle/>
        <a:p>
          <a:endParaRPr lang="ru-RU"/>
        </a:p>
      </dgm:t>
    </dgm:pt>
    <dgm:pt modelId="{577D3F86-D6B0-4884-928D-B04C92FD5F7B}">
      <dgm:prSet/>
      <dgm:spPr/>
      <dgm:t>
        <a:bodyPr/>
        <a:lstStyle/>
        <a:p>
          <a:pPr algn="ctr">
            <a:buFont typeface="+mj-lt"/>
            <a:buNone/>
          </a:pPr>
          <a:r>
            <a:rPr lang="en-US" b="1" noProof="0" dirty="0">
              <a:effectLst/>
              <a:latin typeface="Gill Sans Nova" panose="020B0602020104020203" pitchFamily="34" charset="0"/>
            </a:rPr>
            <a:t>IC members</a:t>
          </a:r>
        </a:p>
      </dgm:t>
    </dgm:pt>
    <dgm:pt modelId="{4DABE2D3-8832-456C-9183-E87F9639D007}" type="parTrans" cxnId="{5ED42270-EAFE-429C-9AD6-0CC70B9B397B}">
      <dgm:prSet/>
      <dgm:spPr/>
      <dgm:t>
        <a:bodyPr/>
        <a:lstStyle/>
        <a:p>
          <a:endParaRPr lang="en-US" noProof="0">
            <a:effectLst/>
            <a:latin typeface="Gill Sans Nova" panose="020B0602020104020203" pitchFamily="34" charset="0"/>
          </a:endParaRPr>
        </a:p>
      </dgm:t>
    </dgm:pt>
    <dgm:pt modelId="{61F29032-4195-4544-829F-1BAA991D266B}" type="sibTrans" cxnId="{5ED42270-EAFE-429C-9AD6-0CC70B9B397B}">
      <dgm:prSet/>
      <dgm:spPr/>
      <dgm:t>
        <a:bodyPr/>
        <a:lstStyle/>
        <a:p>
          <a:endParaRPr lang="en-US" noProof="0">
            <a:effectLst/>
            <a:latin typeface="Gill Sans Nova" panose="020B0602020104020203" pitchFamily="34" charset="0"/>
          </a:endParaRPr>
        </a:p>
      </dgm:t>
    </dgm:pt>
    <dgm:pt modelId="{469ABC01-52D1-4301-B565-30187E9AC76C}">
      <dgm:prSet/>
      <dgm:spPr/>
      <dgm:t>
        <a:bodyPr/>
        <a:lstStyle/>
        <a:p>
          <a:pPr algn="ctr">
            <a:buFont typeface="+mj-lt"/>
            <a:buNone/>
          </a:pPr>
          <a:r>
            <a:rPr lang="en-US" b="1" i="0" u="sng" dirty="0">
              <a:effectLst/>
              <a:latin typeface="Gill Sans Nova" panose="020B0602020104020203" pitchFamily="34" charset="0"/>
            </a:rPr>
            <a:t>TFT</a:t>
          </a:r>
          <a:endParaRPr lang="en-US" b="1" u="sng" noProof="0" dirty="0">
            <a:effectLst/>
            <a:latin typeface="Gill Sans Nova" panose="020B0602020104020203" pitchFamily="34" charset="0"/>
          </a:endParaRPr>
        </a:p>
      </dgm:t>
    </dgm:pt>
    <dgm:pt modelId="{EC2B16BB-50B7-4D39-B653-525750CFA6A4}" type="parTrans" cxnId="{5907CA4D-4C8A-4793-BC10-04187C0E5DB3}">
      <dgm:prSet/>
      <dgm:spPr/>
      <dgm:t>
        <a:bodyPr/>
        <a:lstStyle/>
        <a:p>
          <a:endParaRPr lang="en-US" noProof="0">
            <a:effectLst/>
            <a:latin typeface="Gill Sans Nova" panose="020B0602020104020203" pitchFamily="34" charset="0"/>
          </a:endParaRPr>
        </a:p>
      </dgm:t>
    </dgm:pt>
    <dgm:pt modelId="{9128ECC0-3531-4AFC-A23F-DB9A8ED5C1FD}" type="sibTrans" cxnId="{5907CA4D-4C8A-4793-BC10-04187C0E5DB3}">
      <dgm:prSet/>
      <dgm:spPr/>
      <dgm:t>
        <a:bodyPr/>
        <a:lstStyle/>
        <a:p>
          <a:endParaRPr lang="en-US" noProof="0">
            <a:effectLst/>
            <a:latin typeface="Gill Sans Nova" panose="020B0602020104020203" pitchFamily="34" charset="0"/>
          </a:endParaRPr>
        </a:p>
      </dgm:t>
    </dgm:pt>
    <dgm:pt modelId="{4023E972-64A7-45CD-8326-E4F66FF6F8C4}">
      <dgm:prSet/>
      <dgm:spPr/>
      <dgm:t>
        <a:bodyPr/>
        <a:lstStyle/>
        <a:p>
          <a:pPr algn="l"/>
          <a:r>
            <a:rPr lang="en-US" noProof="0" dirty="0">
              <a:effectLst/>
              <a:latin typeface="Gill Sans Nova" panose="020B0602020104020203" pitchFamily="34" charset="0"/>
            </a:rPr>
            <a:t>Mr Dominique PELLETIER (IC Chairperson)</a:t>
          </a:r>
        </a:p>
      </dgm:t>
    </dgm:pt>
    <dgm:pt modelId="{496F80F9-FB09-4650-A394-560A169B566D}" type="parTrans" cxnId="{6CC475FF-8EFC-437E-95D9-DD4C670A4E95}">
      <dgm:prSet/>
      <dgm:spPr/>
      <dgm:t>
        <a:bodyPr/>
        <a:lstStyle/>
        <a:p>
          <a:endParaRPr lang="en-US" noProof="0">
            <a:effectLst/>
            <a:latin typeface="Gill Sans Nova" panose="020B0602020104020203" pitchFamily="34" charset="0"/>
          </a:endParaRPr>
        </a:p>
      </dgm:t>
    </dgm:pt>
    <dgm:pt modelId="{3070AB31-6C39-440D-A4E3-864BCB1D7A93}" type="sibTrans" cxnId="{6CC475FF-8EFC-437E-95D9-DD4C670A4E95}">
      <dgm:prSet/>
      <dgm:spPr/>
      <dgm:t>
        <a:bodyPr/>
        <a:lstStyle/>
        <a:p>
          <a:endParaRPr lang="en-US" noProof="0">
            <a:effectLst/>
            <a:latin typeface="Gill Sans Nova" panose="020B0602020104020203" pitchFamily="34" charset="0"/>
          </a:endParaRPr>
        </a:p>
      </dgm:t>
    </dgm:pt>
    <dgm:pt modelId="{B145BBB6-5D15-42E9-970E-1C7ADB4F6ECF}">
      <dgm:prSet/>
      <dgm:spPr/>
      <dgm:t>
        <a:bodyPr/>
        <a:lstStyle/>
        <a:p>
          <a:pPr algn="l"/>
          <a:r>
            <a:rPr lang="en-US" noProof="0" dirty="0">
              <a:effectLst/>
              <a:latin typeface="Gill Sans Nova" panose="020B0602020104020203" pitchFamily="34" charset="0"/>
            </a:rPr>
            <a:t>Mr Ezequiel FERRO (SC Chairperson)</a:t>
          </a:r>
        </a:p>
      </dgm:t>
    </dgm:pt>
    <dgm:pt modelId="{988AE278-3ED9-4818-9584-57914C82B5B2}" type="parTrans" cxnId="{42D611BE-EB70-4D26-A961-8371A96C9199}">
      <dgm:prSet/>
      <dgm:spPr/>
      <dgm:t>
        <a:bodyPr/>
        <a:lstStyle/>
        <a:p>
          <a:endParaRPr lang="en-US" noProof="0">
            <a:effectLst/>
            <a:latin typeface="Gill Sans Nova" panose="020B0602020104020203" pitchFamily="34" charset="0"/>
          </a:endParaRPr>
        </a:p>
      </dgm:t>
    </dgm:pt>
    <dgm:pt modelId="{E02FD52A-5607-419C-A13F-C09497176796}" type="sibTrans" cxnId="{42D611BE-EB70-4D26-A961-8371A96C9199}">
      <dgm:prSet/>
      <dgm:spPr/>
      <dgm:t>
        <a:bodyPr/>
        <a:lstStyle/>
        <a:p>
          <a:endParaRPr lang="en-US" noProof="0">
            <a:effectLst/>
            <a:latin typeface="Gill Sans Nova" panose="020B0602020104020203" pitchFamily="34" charset="0"/>
          </a:endParaRPr>
        </a:p>
      </dgm:t>
    </dgm:pt>
    <dgm:pt modelId="{C097C0CD-E108-437F-A6E5-251170D574D3}">
      <dgm:prSet/>
      <dgm:spPr/>
      <dgm:t>
        <a:bodyPr/>
        <a:lstStyle/>
        <a:p>
          <a:pPr algn="l"/>
          <a:r>
            <a:rPr lang="en-US" noProof="0" dirty="0">
              <a:effectLst/>
              <a:latin typeface="Gill Sans Nova" panose="020B0602020104020203" pitchFamily="34" charset="0"/>
            </a:rPr>
            <a:t>Mr Álvaro SEPÚLVEDA</a:t>
          </a:r>
        </a:p>
      </dgm:t>
    </dgm:pt>
    <dgm:pt modelId="{FB600C14-9518-47E3-A231-3AD7783F7E83}" type="parTrans" cxnId="{B7A69D18-5B78-4B7E-9CEA-607B52017C29}">
      <dgm:prSet/>
      <dgm:spPr/>
      <dgm:t>
        <a:bodyPr/>
        <a:lstStyle/>
        <a:p>
          <a:endParaRPr lang="en-US">
            <a:latin typeface="Gill Sans Nova" panose="020B0602020104020203" pitchFamily="34" charset="0"/>
          </a:endParaRPr>
        </a:p>
      </dgm:t>
    </dgm:pt>
    <dgm:pt modelId="{8DE6AAE5-4D1B-4DB3-888A-F1AEAA31D208}" type="sibTrans" cxnId="{B7A69D18-5B78-4B7E-9CEA-607B52017C29}">
      <dgm:prSet/>
      <dgm:spPr/>
      <dgm:t>
        <a:bodyPr/>
        <a:lstStyle/>
        <a:p>
          <a:endParaRPr lang="en-US">
            <a:latin typeface="Gill Sans Nova" panose="020B0602020104020203" pitchFamily="34" charset="0"/>
          </a:endParaRPr>
        </a:p>
      </dgm:t>
    </dgm:pt>
    <dgm:pt modelId="{F6F81A9D-5A36-4A8C-883B-8918CA481876}">
      <dgm:prSet/>
      <dgm:spPr/>
      <dgm:t>
        <a:bodyPr/>
        <a:lstStyle/>
        <a:p>
          <a:pPr algn="l"/>
          <a:r>
            <a:rPr lang="en-US" noProof="0" dirty="0">
              <a:effectLst/>
              <a:latin typeface="Gill Sans Nova" panose="020B0602020104020203" pitchFamily="34" charset="0"/>
            </a:rPr>
            <a:t>Mr Steve CÔTE</a:t>
          </a:r>
        </a:p>
      </dgm:t>
    </dgm:pt>
    <dgm:pt modelId="{56E2DA8A-919F-448C-ACB7-9F1B5FC12C8C}" type="parTrans" cxnId="{AD1E716E-D33C-4B84-88ED-56E3A9F8041F}">
      <dgm:prSet/>
      <dgm:spPr/>
      <dgm:t>
        <a:bodyPr/>
        <a:lstStyle/>
        <a:p>
          <a:endParaRPr lang="en-US">
            <a:latin typeface="Gill Sans Nova" panose="020B0602020104020203" pitchFamily="34" charset="0"/>
          </a:endParaRPr>
        </a:p>
      </dgm:t>
    </dgm:pt>
    <dgm:pt modelId="{379BCACA-6CCA-4415-85B1-7730120B1CA9}" type="sibTrans" cxnId="{AD1E716E-D33C-4B84-88ED-56E3A9F8041F}">
      <dgm:prSet/>
      <dgm:spPr/>
      <dgm:t>
        <a:bodyPr/>
        <a:lstStyle/>
        <a:p>
          <a:endParaRPr lang="en-US">
            <a:latin typeface="Gill Sans Nova" panose="020B0602020104020203" pitchFamily="34" charset="0"/>
          </a:endParaRPr>
        </a:p>
      </dgm:t>
    </dgm:pt>
    <dgm:pt modelId="{63D524AF-1BA6-42CC-88D1-E7C1EE3CC0C3}">
      <dgm:prSet/>
      <dgm:spPr/>
      <dgm:t>
        <a:bodyPr/>
        <a:lstStyle/>
        <a:p>
          <a:pPr algn="l"/>
          <a:r>
            <a:rPr lang="en-US" noProof="0" dirty="0">
              <a:effectLst/>
              <a:latin typeface="Gill Sans Nova" panose="020B0602020104020203" pitchFamily="34" charset="0"/>
            </a:rPr>
            <a:t>Ms Faith NDUNGE</a:t>
          </a:r>
        </a:p>
      </dgm:t>
    </dgm:pt>
    <dgm:pt modelId="{D8F8B6C3-A237-4D79-808B-8E136512D85E}" type="parTrans" cxnId="{74C5257E-D989-4A11-99EE-E965B2CFD238}">
      <dgm:prSet/>
      <dgm:spPr/>
      <dgm:t>
        <a:bodyPr/>
        <a:lstStyle/>
        <a:p>
          <a:endParaRPr lang="en-US">
            <a:latin typeface="Gill Sans Nova" panose="020B0602020104020203" pitchFamily="34" charset="0"/>
          </a:endParaRPr>
        </a:p>
      </dgm:t>
    </dgm:pt>
    <dgm:pt modelId="{31FEB13C-182E-490A-BC39-8121EA373560}" type="sibTrans" cxnId="{74C5257E-D989-4A11-99EE-E965B2CFD238}">
      <dgm:prSet/>
      <dgm:spPr/>
      <dgm:t>
        <a:bodyPr/>
        <a:lstStyle/>
        <a:p>
          <a:endParaRPr lang="en-US">
            <a:latin typeface="Gill Sans Nova" panose="020B0602020104020203" pitchFamily="34" charset="0"/>
          </a:endParaRPr>
        </a:p>
      </dgm:t>
    </dgm:pt>
    <dgm:pt modelId="{92B6B45B-DB0F-4585-9030-F065DA6A4C9C}">
      <dgm:prSet/>
      <dgm:spPr/>
      <dgm:t>
        <a:bodyPr/>
        <a:lstStyle/>
        <a:p>
          <a:pPr algn="l"/>
          <a:r>
            <a:rPr lang="en-US" noProof="0" dirty="0">
              <a:effectLst/>
              <a:latin typeface="Gill Sans Nova" panose="020B0602020104020203" pitchFamily="34" charset="0"/>
            </a:rPr>
            <a:t>Mr Lalith KUMARASINGHE</a:t>
          </a:r>
        </a:p>
      </dgm:t>
    </dgm:pt>
    <dgm:pt modelId="{BC7491B9-9B45-4536-9F43-D07C65C6713D}" type="parTrans" cxnId="{FBF49AA5-2E89-4EF4-9D89-9D2A3348931C}">
      <dgm:prSet/>
      <dgm:spPr/>
      <dgm:t>
        <a:bodyPr/>
        <a:lstStyle/>
        <a:p>
          <a:endParaRPr lang="en-US">
            <a:latin typeface="Gill Sans Nova" panose="020B0602020104020203" pitchFamily="34" charset="0"/>
          </a:endParaRPr>
        </a:p>
      </dgm:t>
    </dgm:pt>
    <dgm:pt modelId="{9C56C388-2D82-41F1-B624-3ED2610B6045}" type="sibTrans" cxnId="{FBF49AA5-2E89-4EF4-9D89-9D2A3348931C}">
      <dgm:prSet/>
      <dgm:spPr/>
      <dgm:t>
        <a:bodyPr/>
        <a:lstStyle/>
        <a:p>
          <a:endParaRPr lang="en-US">
            <a:latin typeface="Gill Sans Nova" panose="020B0602020104020203" pitchFamily="34" charset="0"/>
          </a:endParaRPr>
        </a:p>
      </dgm:t>
    </dgm:pt>
    <dgm:pt modelId="{3A8B3203-7220-471A-8B7B-80E18DDF17FE}">
      <dgm:prSet/>
      <dgm:spPr/>
      <dgm:t>
        <a:bodyPr/>
        <a:lstStyle/>
        <a:p>
          <a:pPr algn="ctr">
            <a:buNone/>
          </a:pPr>
          <a:r>
            <a:rPr lang="en-US" b="1" u="sng" noProof="0" dirty="0">
              <a:effectLst/>
              <a:latin typeface="Gill Sans Nova" panose="020B0602020104020203" pitchFamily="34" charset="0"/>
            </a:rPr>
            <a:t>IPPC Secretariat</a:t>
          </a:r>
          <a:br>
            <a:rPr lang="en-US" b="1" u="sng" noProof="0" dirty="0">
              <a:effectLst/>
              <a:latin typeface="Gill Sans Nova" panose="020B0602020104020203" pitchFamily="34" charset="0"/>
            </a:rPr>
          </a:br>
          <a:endParaRPr lang="en-US" b="1" u="sng" noProof="0" dirty="0">
            <a:effectLst/>
            <a:latin typeface="Gill Sans Nova" panose="020B0602020104020203" pitchFamily="34" charset="0"/>
          </a:endParaRPr>
        </a:p>
      </dgm:t>
    </dgm:pt>
    <dgm:pt modelId="{F699B6CA-79BD-4528-A5CF-5C2CCFB058CB}" type="parTrans" cxnId="{C9448975-0543-4118-849E-ACDCCFF8CF28}">
      <dgm:prSet/>
      <dgm:spPr/>
      <dgm:t>
        <a:bodyPr/>
        <a:lstStyle/>
        <a:p>
          <a:endParaRPr lang="en-US"/>
        </a:p>
      </dgm:t>
    </dgm:pt>
    <dgm:pt modelId="{ACBBE336-4869-4677-9E11-2885C8D0D5A2}" type="sibTrans" cxnId="{C9448975-0543-4118-849E-ACDCCFF8CF28}">
      <dgm:prSet/>
      <dgm:spPr/>
      <dgm:t>
        <a:bodyPr/>
        <a:lstStyle/>
        <a:p>
          <a:endParaRPr lang="en-US"/>
        </a:p>
      </dgm:t>
    </dgm:pt>
    <dgm:pt modelId="{315BB17E-7FAB-44BA-9EB3-46301904CB4D}">
      <dgm:prSet/>
      <dgm:spPr/>
      <dgm:t>
        <a:bodyPr/>
        <a:lstStyle/>
        <a:p>
          <a:pPr algn="l">
            <a:buFont typeface="Arial" panose="020B0604020202020204" pitchFamily="34" charset="0"/>
            <a:buChar char="•"/>
          </a:pPr>
          <a:r>
            <a:rPr lang="en-US" noProof="0" dirty="0">
              <a:effectLst/>
              <a:latin typeface="Gill Sans Nova" panose="020B0602020104020203" pitchFamily="34" charset="0"/>
            </a:rPr>
            <a:t>Mr Edgar MUSHEGYAN - technical queries</a:t>
          </a:r>
        </a:p>
      </dgm:t>
    </dgm:pt>
    <dgm:pt modelId="{E130EE08-3C39-4824-AF37-4854B7DD3799}" type="parTrans" cxnId="{9B4026B4-0FE7-4F84-B196-3CFB9ED5ECC7}">
      <dgm:prSet/>
      <dgm:spPr/>
      <dgm:t>
        <a:bodyPr/>
        <a:lstStyle/>
        <a:p>
          <a:endParaRPr lang="en-US"/>
        </a:p>
      </dgm:t>
    </dgm:pt>
    <dgm:pt modelId="{98B2CAFB-DF76-43B2-A251-7BF45946B0C7}" type="sibTrans" cxnId="{9B4026B4-0FE7-4F84-B196-3CFB9ED5ECC7}">
      <dgm:prSet/>
      <dgm:spPr/>
      <dgm:t>
        <a:bodyPr/>
        <a:lstStyle/>
        <a:p>
          <a:endParaRPr lang="en-US"/>
        </a:p>
      </dgm:t>
    </dgm:pt>
    <dgm:pt modelId="{B7886DFD-6940-48F3-BB26-19F705EA7083}">
      <dgm:prSet/>
      <dgm:spPr/>
      <dgm:t>
        <a:bodyPr/>
        <a:lstStyle/>
        <a:p>
          <a:pPr algn="l">
            <a:buFont typeface="Arial" panose="020B0604020202020204" pitchFamily="34" charset="0"/>
            <a:buChar char="•"/>
          </a:pPr>
          <a:r>
            <a:rPr lang="en-US" noProof="0" dirty="0">
              <a:effectLst/>
              <a:latin typeface="Gill Sans Nova" panose="020B0602020104020203" pitchFamily="34" charset="0"/>
            </a:rPr>
            <a:t>Mr Artur SHAMILOV - standards-related queries</a:t>
          </a:r>
        </a:p>
      </dgm:t>
    </dgm:pt>
    <dgm:pt modelId="{FB3AF859-9C53-4930-B43E-914C1AC20BA4}" type="parTrans" cxnId="{AE805647-9E03-4757-8E16-6A46EB62E235}">
      <dgm:prSet/>
      <dgm:spPr/>
      <dgm:t>
        <a:bodyPr/>
        <a:lstStyle/>
        <a:p>
          <a:endParaRPr lang="en-US"/>
        </a:p>
      </dgm:t>
    </dgm:pt>
    <dgm:pt modelId="{CB61D515-1F08-4F6E-B2A1-59A9F18B524A}" type="sibTrans" cxnId="{AE805647-9E03-4757-8E16-6A46EB62E235}">
      <dgm:prSet/>
      <dgm:spPr/>
      <dgm:t>
        <a:bodyPr/>
        <a:lstStyle/>
        <a:p>
          <a:endParaRPr lang="en-US"/>
        </a:p>
      </dgm:t>
    </dgm:pt>
    <dgm:pt modelId="{5078AC51-5EA9-4AAF-A9BB-C81471C2D385}">
      <dgm:prSet/>
      <dgm:spPr/>
      <dgm:t>
        <a:bodyPr/>
        <a:lstStyle/>
        <a:p>
          <a:pPr algn="l">
            <a:buFont typeface="Arial" panose="020B0604020202020204" pitchFamily="34" charset="0"/>
            <a:buChar char="•"/>
          </a:pPr>
          <a:r>
            <a:rPr lang="en-US" noProof="0" dirty="0">
              <a:effectLst/>
              <a:latin typeface="Gill Sans Nova" panose="020B0602020104020203" pitchFamily="34" charset="0"/>
            </a:rPr>
            <a:t>Ms Barbara PETERSON - implementation-related queries</a:t>
          </a:r>
        </a:p>
      </dgm:t>
    </dgm:pt>
    <dgm:pt modelId="{81858AD2-28FA-415F-8A6F-E23D8E9D4FC7}" type="parTrans" cxnId="{ED1EA672-E526-4512-86F9-FF955E2D34B4}">
      <dgm:prSet/>
      <dgm:spPr/>
      <dgm:t>
        <a:bodyPr/>
        <a:lstStyle/>
        <a:p>
          <a:endParaRPr lang="en-US"/>
        </a:p>
      </dgm:t>
    </dgm:pt>
    <dgm:pt modelId="{0495098D-4B4C-4806-A7CF-8EFE165D79EC}" type="sibTrans" cxnId="{ED1EA672-E526-4512-86F9-FF955E2D34B4}">
      <dgm:prSet/>
      <dgm:spPr/>
      <dgm:t>
        <a:bodyPr/>
        <a:lstStyle/>
        <a:p>
          <a:endParaRPr lang="en-US"/>
        </a:p>
      </dgm:t>
    </dgm:pt>
    <dgm:pt modelId="{DB88F162-7A8F-4703-BE46-FA62DA05BA8F}">
      <dgm:prSet/>
      <dgm:spPr/>
      <dgm:t>
        <a:bodyPr/>
        <a:lstStyle/>
        <a:p>
          <a:pPr algn="l">
            <a:buFont typeface="Arial" panose="020B0604020202020204" pitchFamily="34" charset="0"/>
            <a:buChar char="•"/>
          </a:pPr>
          <a:r>
            <a:rPr lang="en-US" noProof="0" dirty="0">
              <a:effectLst/>
              <a:latin typeface="Gill Sans Nova" panose="020B0602020104020203" pitchFamily="34" charset="0"/>
            </a:rPr>
            <a:t>Ms Marica GATT</a:t>
          </a:r>
        </a:p>
      </dgm:t>
    </dgm:pt>
    <dgm:pt modelId="{68AD92F8-72F9-46EB-BF46-D65C2BADA857}" type="parTrans" cxnId="{C0161AE1-35EE-431D-A498-A8E2FCD029D8}">
      <dgm:prSet/>
      <dgm:spPr/>
      <dgm:t>
        <a:bodyPr/>
        <a:lstStyle/>
        <a:p>
          <a:endParaRPr lang="en-US"/>
        </a:p>
      </dgm:t>
    </dgm:pt>
    <dgm:pt modelId="{851CF528-2C03-422D-855E-C8EE4BCDC168}" type="sibTrans" cxnId="{C0161AE1-35EE-431D-A498-A8E2FCD029D8}">
      <dgm:prSet/>
      <dgm:spPr/>
      <dgm:t>
        <a:bodyPr/>
        <a:lstStyle/>
        <a:p>
          <a:endParaRPr lang="en-US"/>
        </a:p>
      </dgm:t>
    </dgm:pt>
    <dgm:pt modelId="{ED0BFB98-A08F-4DCE-956A-E4E9CAEA7DC3}">
      <dgm:prSet/>
      <dgm:spPr/>
      <dgm:t>
        <a:bodyPr/>
        <a:lstStyle/>
        <a:p>
          <a:pPr algn="ctr">
            <a:buFontTx/>
            <a:buNone/>
          </a:pPr>
          <a:r>
            <a:rPr lang="en-US" b="1" noProof="0" dirty="0">
              <a:effectLst/>
              <a:latin typeface="Gill Sans Nova" panose="020B0602020104020203" pitchFamily="34" charset="0"/>
            </a:rPr>
            <a:t>SC members</a:t>
          </a:r>
        </a:p>
      </dgm:t>
    </dgm:pt>
    <dgm:pt modelId="{C5C18C64-F393-431D-9A77-E57DF03D4B15}" type="parTrans" cxnId="{F60FF39F-5C90-4427-9BE5-FB87A54AF6B0}">
      <dgm:prSet/>
      <dgm:spPr/>
      <dgm:t>
        <a:bodyPr/>
        <a:lstStyle/>
        <a:p>
          <a:endParaRPr lang="en-US"/>
        </a:p>
      </dgm:t>
    </dgm:pt>
    <dgm:pt modelId="{2EB4F89B-3A54-4F5D-AA20-C96E3E002193}" type="sibTrans" cxnId="{F60FF39F-5C90-4427-9BE5-FB87A54AF6B0}">
      <dgm:prSet/>
      <dgm:spPr/>
      <dgm:t>
        <a:bodyPr/>
        <a:lstStyle/>
        <a:p>
          <a:endParaRPr lang="en-US"/>
        </a:p>
      </dgm:t>
    </dgm:pt>
    <dgm:pt modelId="{2D6E8891-3F8B-4538-9410-9A5CC4C542AF}">
      <dgm:prSet/>
      <dgm:spPr/>
      <dgm:t>
        <a:bodyPr/>
        <a:lstStyle/>
        <a:p>
          <a:r>
            <a:rPr lang="en-US" noProof="0" dirty="0">
              <a:effectLst>
                <a:outerShdw blurRad="38100" dist="38100" dir="2700000" algn="tl">
                  <a:srgbClr val="000000">
                    <a:alpha val="43137"/>
                  </a:srgbClr>
                </a:outerShdw>
              </a:effectLst>
              <a:latin typeface="Gill Sans Nova" panose="020B0602020104020203" pitchFamily="34" charset="0"/>
            </a:rPr>
            <a:t>Difficulties in using the online submission forms</a:t>
          </a:r>
        </a:p>
      </dgm:t>
    </dgm:pt>
    <dgm:pt modelId="{CAE2D4EA-5F18-4CEB-AE24-33871A1A2067}" type="parTrans" cxnId="{7416391D-9FDF-4657-9416-D987725987CC}">
      <dgm:prSet/>
      <dgm:spPr/>
      <dgm:t>
        <a:bodyPr/>
        <a:lstStyle/>
        <a:p>
          <a:endParaRPr lang="en-US"/>
        </a:p>
      </dgm:t>
    </dgm:pt>
    <dgm:pt modelId="{785ED490-C4AB-4C3C-A435-60C09A2E6D60}" type="sibTrans" cxnId="{7416391D-9FDF-4657-9416-D987725987CC}">
      <dgm:prSet/>
      <dgm:spPr/>
      <dgm:t>
        <a:bodyPr/>
        <a:lstStyle/>
        <a:p>
          <a:endParaRPr lang="en-US"/>
        </a:p>
      </dgm:t>
    </dgm:pt>
    <dgm:pt modelId="{2B18B397-58ED-49E4-AC12-0D2D8438DCE2}">
      <dgm:prSet/>
      <dgm:spPr/>
      <dgm:t>
        <a:bodyPr/>
        <a:lstStyle/>
        <a:p>
          <a:r>
            <a:rPr lang="en-US" b="0" i="0" dirty="0">
              <a:effectLst>
                <a:outerShdw blurRad="38100" dist="38100" dir="2700000" algn="tl">
                  <a:srgbClr val="000000">
                    <a:alpha val="43137"/>
                  </a:srgbClr>
                </a:outerShdw>
              </a:effectLst>
              <a:latin typeface="Gill Sans Nova" panose="020B0602020104020203" pitchFamily="34" charset="0"/>
            </a:rPr>
            <a:t>Seeking clarification on the submission process</a:t>
          </a:r>
        </a:p>
      </dgm:t>
    </dgm:pt>
    <dgm:pt modelId="{DB8F9AED-D093-44C3-8FB7-A04B0D9D332D}" type="parTrans" cxnId="{CD954ECD-7A47-477A-92D6-2A6C8482EA59}">
      <dgm:prSet/>
      <dgm:spPr/>
      <dgm:t>
        <a:bodyPr/>
        <a:lstStyle/>
        <a:p>
          <a:endParaRPr lang="en-US"/>
        </a:p>
      </dgm:t>
    </dgm:pt>
    <dgm:pt modelId="{E8734DD5-A9A3-448F-990F-714476379D24}" type="sibTrans" cxnId="{CD954ECD-7A47-477A-92D6-2A6C8482EA59}">
      <dgm:prSet/>
      <dgm:spPr/>
      <dgm:t>
        <a:bodyPr/>
        <a:lstStyle/>
        <a:p>
          <a:endParaRPr lang="en-US"/>
        </a:p>
      </dgm:t>
    </dgm:pt>
    <dgm:pt modelId="{12F8D2C6-887D-480F-971C-2DC3A593F22A}">
      <dgm:prSet/>
      <dgm:spPr/>
      <dgm:t>
        <a:bodyPr/>
        <a:lstStyle/>
        <a:p>
          <a:pPr algn="ctr">
            <a:buFont typeface="Arial" panose="020B0604020202020204" pitchFamily="34" charset="0"/>
            <a:buNone/>
          </a:pPr>
          <a:r>
            <a:rPr lang="en-US" noProof="0" dirty="0">
              <a:effectLst/>
              <a:latin typeface="Gill Sans Nova" panose="020B0602020104020203" pitchFamily="34" charset="0"/>
            </a:rPr>
            <a:t>The PDF versions of the online submission forms are available to help you prepare your submission</a:t>
          </a:r>
          <a:br>
            <a:rPr lang="en-US" noProof="0" dirty="0">
              <a:effectLst/>
              <a:latin typeface="Gill Sans Nova" panose="020B0602020104020203" pitchFamily="34" charset="0"/>
            </a:rPr>
          </a:br>
          <a:endParaRPr lang="en-US" b="1" i="0" noProof="0" dirty="0">
            <a:effectLst/>
            <a:latin typeface="Gill Sans Nova" panose="020B0602020104020203" pitchFamily="34" charset="0"/>
          </a:endParaRPr>
        </a:p>
      </dgm:t>
    </dgm:pt>
    <dgm:pt modelId="{F1C72F7F-BCDB-4DEE-8952-3E0A3AB9805E}" type="parTrans" cxnId="{24941FEF-003A-487A-838D-EF7F12CC0D38}">
      <dgm:prSet/>
      <dgm:spPr/>
      <dgm:t>
        <a:bodyPr/>
        <a:lstStyle/>
        <a:p>
          <a:endParaRPr lang="en-US"/>
        </a:p>
      </dgm:t>
    </dgm:pt>
    <dgm:pt modelId="{702E00A5-BB49-4633-BAB2-FAB8476ABF09}" type="sibTrans" cxnId="{24941FEF-003A-487A-838D-EF7F12CC0D38}">
      <dgm:prSet/>
      <dgm:spPr/>
      <dgm:t>
        <a:bodyPr/>
        <a:lstStyle/>
        <a:p>
          <a:endParaRPr lang="en-US"/>
        </a:p>
      </dgm:t>
    </dgm:pt>
    <dgm:pt modelId="{207C7F38-E263-4E17-A7BB-C918F5978080}">
      <dgm:prSet/>
      <dgm:spPr/>
      <dgm:t>
        <a:bodyPr/>
        <a:lstStyle/>
        <a:p>
          <a:pPr algn="ctr">
            <a:buFont typeface="+mj-lt"/>
            <a:buNone/>
          </a:pPr>
          <a:r>
            <a:rPr lang="en-US" b="1" i="0" dirty="0">
              <a:effectLst/>
              <a:latin typeface="Gill Sans Nova" panose="020B0602020104020203" pitchFamily="34" charset="0"/>
            </a:rPr>
            <a:t>Chairperson</a:t>
          </a:r>
          <a:endParaRPr lang="en-US" b="1" noProof="0" dirty="0">
            <a:effectLst/>
            <a:latin typeface="Gill Sans Nova" panose="020B0602020104020203" pitchFamily="34" charset="0"/>
          </a:endParaRPr>
        </a:p>
      </dgm:t>
    </dgm:pt>
    <dgm:pt modelId="{E6D24E9D-D2CB-4F1F-BAC6-BA11FCA72602}" type="parTrans" cxnId="{B78A8073-60E6-4853-8384-E15C1B6CFE7B}">
      <dgm:prSet/>
      <dgm:spPr/>
      <dgm:t>
        <a:bodyPr/>
        <a:lstStyle/>
        <a:p>
          <a:endParaRPr lang="en-US"/>
        </a:p>
      </dgm:t>
    </dgm:pt>
    <dgm:pt modelId="{4110986D-F9F1-4B4F-9349-D40143947C19}" type="sibTrans" cxnId="{B78A8073-60E6-4853-8384-E15C1B6CFE7B}">
      <dgm:prSet/>
      <dgm:spPr/>
      <dgm:t>
        <a:bodyPr/>
        <a:lstStyle/>
        <a:p>
          <a:endParaRPr lang="en-US"/>
        </a:p>
      </dgm:t>
    </dgm:pt>
    <dgm:pt modelId="{07B95E8B-3B32-4D0E-99CA-1015F6A28310}">
      <dgm:prSet/>
      <dgm:spPr/>
      <dgm:t>
        <a:bodyPr/>
        <a:lstStyle/>
        <a:p>
          <a:pPr algn="ctr">
            <a:buFont typeface="Arial" panose="020B0604020202020204" pitchFamily="34" charset="0"/>
            <a:buNone/>
          </a:pPr>
          <a:r>
            <a:rPr lang="en-US" b="1" i="0" noProof="0" dirty="0">
              <a:effectLst/>
              <a:latin typeface="Gill Sans Nova" panose="020B0602020104020203" pitchFamily="34" charset="0"/>
            </a:rPr>
            <a:t>If all available means to solve problems are exhausted, the Secretariat will send you the forms in Word format</a:t>
          </a:r>
        </a:p>
      </dgm:t>
    </dgm:pt>
    <dgm:pt modelId="{CCCEFA48-D9C1-4D3D-B2E5-6CFBD163E3FE}" type="parTrans" cxnId="{7AA19476-5456-419E-B281-F882951A3066}">
      <dgm:prSet/>
      <dgm:spPr/>
      <dgm:t>
        <a:bodyPr/>
        <a:lstStyle/>
        <a:p>
          <a:endParaRPr lang="en-US"/>
        </a:p>
      </dgm:t>
    </dgm:pt>
    <dgm:pt modelId="{24CC81D2-DD15-4034-871D-817ACEB9FA3B}" type="sibTrans" cxnId="{7AA19476-5456-419E-B281-F882951A3066}">
      <dgm:prSet/>
      <dgm:spPr/>
      <dgm:t>
        <a:bodyPr/>
        <a:lstStyle/>
        <a:p>
          <a:endParaRPr lang="en-US"/>
        </a:p>
      </dgm:t>
    </dgm:pt>
    <dgm:pt modelId="{AEDAA95A-2D32-4D91-852C-4170B3E2F313}">
      <dgm:prSet/>
      <dgm:spPr/>
      <dgm:t>
        <a:bodyPr/>
        <a:lstStyle/>
        <a:p>
          <a:pPr algn="ctr">
            <a:buFont typeface="Arial" panose="020B0604020202020204" pitchFamily="34" charset="0"/>
            <a:buNone/>
          </a:pPr>
          <a:endParaRPr lang="en-US" b="1" i="0" noProof="0" dirty="0">
            <a:effectLst/>
            <a:latin typeface="Gill Sans Nova" panose="020B0602020104020203" pitchFamily="34" charset="0"/>
          </a:endParaRPr>
        </a:p>
      </dgm:t>
    </dgm:pt>
    <dgm:pt modelId="{7743F8C5-51A7-45F7-A4D7-692E75BD697C}" type="parTrans" cxnId="{AF59D488-9475-493E-90A0-18DF8D1670D5}">
      <dgm:prSet/>
      <dgm:spPr/>
      <dgm:t>
        <a:bodyPr/>
        <a:lstStyle/>
        <a:p>
          <a:endParaRPr lang="en-US"/>
        </a:p>
      </dgm:t>
    </dgm:pt>
    <dgm:pt modelId="{C7066902-0DA4-42D0-A412-A860B888D2BB}" type="sibTrans" cxnId="{AF59D488-9475-493E-90A0-18DF8D1670D5}">
      <dgm:prSet/>
      <dgm:spPr/>
      <dgm:t>
        <a:bodyPr/>
        <a:lstStyle/>
        <a:p>
          <a:endParaRPr lang="en-US"/>
        </a:p>
      </dgm:t>
    </dgm:pt>
    <dgm:pt modelId="{E367D5F7-59CE-43F9-A995-CAE3EF73984C}" type="pres">
      <dgm:prSet presAssocID="{B1044594-A2FF-48A2-A629-9745939BE4A6}" presName="Name0" presStyleCnt="0">
        <dgm:presLayoutVars>
          <dgm:dir/>
          <dgm:animLvl val="lvl"/>
          <dgm:resizeHandles val="exact"/>
        </dgm:presLayoutVars>
      </dgm:prSet>
      <dgm:spPr/>
      <dgm:t>
        <a:bodyPr/>
        <a:lstStyle/>
        <a:p>
          <a:endParaRPr lang="en-GB"/>
        </a:p>
      </dgm:t>
    </dgm:pt>
    <dgm:pt modelId="{7420E6EC-1507-40BA-BBEE-DE7EADDFAE6F}" type="pres">
      <dgm:prSet presAssocID="{2D6E8891-3F8B-4538-9410-9A5CC4C542AF}" presName="composite" presStyleCnt="0"/>
      <dgm:spPr/>
    </dgm:pt>
    <dgm:pt modelId="{71E0AFBA-28E8-4D4B-8BA3-6504D51B9EC6}" type="pres">
      <dgm:prSet presAssocID="{2D6E8891-3F8B-4538-9410-9A5CC4C542AF}" presName="parTx" presStyleLbl="alignNode1" presStyleIdx="0" presStyleCnt="2">
        <dgm:presLayoutVars>
          <dgm:chMax val="0"/>
          <dgm:chPref val="0"/>
          <dgm:bulletEnabled val="1"/>
        </dgm:presLayoutVars>
      </dgm:prSet>
      <dgm:spPr/>
      <dgm:t>
        <a:bodyPr/>
        <a:lstStyle/>
        <a:p>
          <a:endParaRPr lang="en-GB"/>
        </a:p>
      </dgm:t>
    </dgm:pt>
    <dgm:pt modelId="{63FA6C92-5900-4B0D-A306-BC003ADD968E}" type="pres">
      <dgm:prSet presAssocID="{2D6E8891-3F8B-4538-9410-9A5CC4C542AF}" presName="desTx" presStyleLbl="alignAccFollowNode1" presStyleIdx="0" presStyleCnt="2">
        <dgm:presLayoutVars>
          <dgm:bulletEnabled val="1"/>
        </dgm:presLayoutVars>
      </dgm:prSet>
      <dgm:spPr/>
      <dgm:t>
        <a:bodyPr/>
        <a:lstStyle/>
        <a:p>
          <a:endParaRPr lang="en-GB"/>
        </a:p>
      </dgm:t>
    </dgm:pt>
    <dgm:pt modelId="{D4845004-B06B-4685-95F4-9F02E0691925}" type="pres">
      <dgm:prSet presAssocID="{785ED490-C4AB-4C3C-A435-60C09A2E6D60}" presName="space" presStyleCnt="0"/>
      <dgm:spPr/>
    </dgm:pt>
    <dgm:pt modelId="{A8E4C6BA-9068-4C8D-A571-F52E51E1273D}" type="pres">
      <dgm:prSet presAssocID="{2B18B397-58ED-49E4-AC12-0D2D8438DCE2}" presName="composite" presStyleCnt="0"/>
      <dgm:spPr/>
    </dgm:pt>
    <dgm:pt modelId="{8FE56C82-E4AC-41CC-8802-9CED08E8C059}" type="pres">
      <dgm:prSet presAssocID="{2B18B397-58ED-49E4-AC12-0D2D8438DCE2}" presName="parTx" presStyleLbl="alignNode1" presStyleIdx="1" presStyleCnt="2">
        <dgm:presLayoutVars>
          <dgm:chMax val="0"/>
          <dgm:chPref val="0"/>
          <dgm:bulletEnabled val="1"/>
        </dgm:presLayoutVars>
      </dgm:prSet>
      <dgm:spPr/>
      <dgm:t>
        <a:bodyPr/>
        <a:lstStyle/>
        <a:p>
          <a:endParaRPr lang="en-GB"/>
        </a:p>
      </dgm:t>
    </dgm:pt>
    <dgm:pt modelId="{E791BAE1-DEA4-4308-BD4C-87E47EA16F59}" type="pres">
      <dgm:prSet presAssocID="{2B18B397-58ED-49E4-AC12-0D2D8438DCE2}" presName="desTx" presStyleLbl="alignAccFollowNode1" presStyleIdx="1" presStyleCnt="2">
        <dgm:presLayoutVars>
          <dgm:bulletEnabled val="1"/>
        </dgm:presLayoutVars>
      </dgm:prSet>
      <dgm:spPr/>
      <dgm:t>
        <a:bodyPr/>
        <a:lstStyle/>
        <a:p>
          <a:endParaRPr lang="en-GB"/>
        </a:p>
      </dgm:t>
    </dgm:pt>
  </dgm:ptLst>
  <dgm:cxnLst>
    <dgm:cxn modelId="{F60FF39F-5C90-4427-9BE5-FB87A54AF6B0}" srcId="{2B18B397-58ED-49E4-AC12-0D2D8438DCE2}" destId="{ED0BFB98-A08F-4DCE-956A-E4E9CAEA7DC3}" srcOrd="3" destOrd="0" parTransId="{C5C18C64-F393-431D-9A77-E57DF03D4B15}" sibTransId="{2EB4F89B-3A54-4F5D-AA20-C96E3E002193}"/>
    <dgm:cxn modelId="{ED1EA672-E526-4512-86F9-FF955E2D34B4}" srcId="{2D6E8891-3F8B-4538-9410-9A5CC4C542AF}" destId="{5078AC51-5EA9-4AAF-A9BB-C81471C2D385}" srcOrd="2" destOrd="0" parTransId="{81858AD2-28FA-415F-8A6F-E23D8E9D4FC7}" sibTransId="{0495098D-4B4C-4806-A7CF-8EFE165D79EC}"/>
    <dgm:cxn modelId="{AF59D488-9475-493E-90A0-18DF8D1670D5}" srcId="{2D6E8891-3F8B-4538-9410-9A5CC4C542AF}" destId="{AEDAA95A-2D32-4D91-852C-4170B3E2F313}" srcOrd="4" destOrd="0" parTransId="{7743F8C5-51A7-45F7-A4D7-692E75BD697C}" sibTransId="{C7066902-0DA4-42D0-A412-A860B888D2BB}"/>
    <dgm:cxn modelId="{92A84A83-C128-4108-80F9-D661767E4B40}" type="presOf" srcId="{4023E972-64A7-45CD-8326-E4F66FF6F8C4}" destId="{E791BAE1-DEA4-4308-BD4C-87E47EA16F59}" srcOrd="0" destOrd="8" presId="urn:microsoft.com/office/officeart/2005/8/layout/hList1"/>
    <dgm:cxn modelId="{7F57D696-95E1-4619-ADF5-6EA23526B13A}" type="presOf" srcId="{63D524AF-1BA6-42CC-88D1-E7C1EE3CC0C3}" destId="{E791BAE1-DEA4-4308-BD4C-87E47EA16F59}" srcOrd="0" destOrd="9" presId="urn:microsoft.com/office/officeart/2005/8/layout/hList1"/>
    <dgm:cxn modelId="{965B0C26-7B47-4219-B5F5-FF5CB4C9A5C0}" type="presOf" srcId="{12F8D2C6-887D-480F-971C-2DC3A593F22A}" destId="{63FA6C92-5900-4B0D-A306-BC003ADD968E}" srcOrd="0" destOrd="5" presId="urn:microsoft.com/office/officeart/2005/8/layout/hList1"/>
    <dgm:cxn modelId="{77681D4B-DE49-4646-993D-6B8C29EA860A}" type="presOf" srcId="{3A8B3203-7220-471A-8B7B-80E18DDF17FE}" destId="{63FA6C92-5900-4B0D-A306-BC003ADD968E}" srcOrd="0" destOrd="0" presId="urn:microsoft.com/office/officeart/2005/8/layout/hList1"/>
    <dgm:cxn modelId="{D0DA549F-3102-436F-807C-3F64D6B455AD}" type="presOf" srcId="{2D6E8891-3F8B-4538-9410-9A5CC4C542AF}" destId="{71E0AFBA-28E8-4D4B-8BA3-6504D51B9EC6}" srcOrd="0" destOrd="0" presId="urn:microsoft.com/office/officeart/2005/8/layout/hList1"/>
    <dgm:cxn modelId="{74C5257E-D989-4A11-99EE-E965B2CFD238}" srcId="{2B18B397-58ED-49E4-AC12-0D2D8438DCE2}" destId="{63D524AF-1BA6-42CC-88D1-E7C1EE3CC0C3}" srcOrd="9" destOrd="0" parTransId="{D8F8B6C3-A237-4D79-808B-8E136512D85E}" sibTransId="{31FEB13C-182E-490A-BC39-8121EA373560}"/>
    <dgm:cxn modelId="{692A51BF-B296-45E5-8767-C54F2D81A92C}" type="presOf" srcId="{207C7F38-E263-4E17-A7BB-C918F5978080}" destId="{E791BAE1-DEA4-4308-BD4C-87E47EA16F59}" srcOrd="0" destOrd="1" presId="urn:microsoft.com/office/officeart/2005/8/layout/hList1"/>
    <dgm:cxn modelId="{F5452BA0-787D-4CD9-97F7-186496052887}" type="presOf" srcId="{B1044594-A2FF-48A2-A629-9745939BE4A6}" destId="{E367D5F7-59CE-43F9-A995-CAE3EF73984C}" srcOrd="0" destOrd="0" presId="urn:microsoft.com/office/officeart/2005/8/layout/hList1"/>
    <dgm:cxn modelId="{08B6507A-A313-4704-BB8F-9D84273F2B00}" type="presOf" srcId="{F6F81A9D-5A36-4A8C-883B-8918CA481876}" destId="{E791BAE1-DEA4-4308-BD4C-87E47EA16F59}" srcOrd="0" destOrd="6" presId="urn:microsoft.com/office/officeart/2005/8/layout/hList1"/>
    <dgm:cxn modelId="{5907CA4D-4C8A-4793-BC10-04187C0E5DB3}" srcId="{2B18B397-58ED-49E4-AC12-0D2D8438DCE2}" destId="{469ABC01-52D1-4301-B565-30187E9AC76C}" srcOrd="0" destOrd="0" parTransId="{EC2B16BB-50B7-4D39-B653-525750CFA6A4}" sibTransId="{9128ECC0-3531-4AFC-A23F-DB9A8ED5C1FD}"/>
    <dgm:cxn modelId="{B78A8073-60E6-4853-8384-E15C1B6CFE7B}" srcId="{2B18B397-58ED-49E4-AC12-0D2D8438DCE2}" destId="{207C7F38-E263-4E17-A7BB-C918F5978080}" srcOrd="1" destOrd="0" parTransId="{E6D24E9D-D2CB-4F1F-BAC6-BA11FCA72602}" sibTransId="{4110986D-F9F1-4B4F-9349-D40143947C19}"/>
    <dgm:cxn modelId="{7FA317D4-1AE9-4E61-9FE4-AE23BF25805B}" type="presOf" srcId="{B145BBB6-5D15-42E9-970E-1C7ADB4F6ECF}" destId="{E791BAE1-DEA4-4308-BD4C-87E47EA16F59}" srcOrd="0" destOrd="4" presId="urn:microsoft.com/office/officeart/2005/8/layout/hList1"/>
    <dgm:cxn modelId="{72292706-F381-4769-A07D-1D22D4407817}" type="presOf" srcId="{ED0BFB98-A08F-4DCE-956A-E4E9CAEA7DC3}" destId="{E791BAE1-DEA4-4308-BD4C-87E47EA16F59}" srcOrd="0" destOrd="3" presId="urn:microsoft.com/office/officeart/2005/8/layout/hList1"/>
    <dgm:cxn modelId="{AD1E716E-D33C-4B84-88ED-56E3A9F8041F}" srcId="{2B18B397-58ED-49E4-AC12-0D2D8438DCE2}" destId="{F6F81A9D-5A36-4A8C-883B-8918CA481876}" srcOrd="6" destOrd="0" parTransId="{56E2DA8A-919F-448C-ACB7-9F1B5FC12C8C}" sibTransId="{379BCACA-6CCA-4415-85B1-7730120B1CA9}"/>
    <dgm:cxn modelId="{9F442C9B-5673-4DCD-9D81-22312C440F3A}" type="presOf" srcId="{C097C0CD-E108-437F-A6E5-251170D574D3}" destId="{E791BAE1-DEA4-4308-BD4C-87E47EA16F59}" srcOrd="0" destOrd="5" presId="urn:microsoft.com/office/officeart/2005/8/layout/hList1"/>
    <dgm:cxn modelId="{8B17731E-4701-48BB-BC8E-850C3714A6DE}" type="presOf" srcId="{2B18B397-58ED-49E4-AC12-0D2D8438DCE2}" destId="{8FE56C82-E4AC-41CC-8802-9CED08E8C059}" srcOrd="0" destOrd="0" presId="urn:microsoft.com/office/officeart/2005/8/layout/hList1"/>
    <dgm:cxn modelId="{7416391D-9FDF-4657-9416-D987725987CC}" srcId="{B1044594-A2FF-48A2-A629-9745939BE4A6}" destId="{2D6E8891-3F8B-4538-9410-9A5CC4C542AF}" srcOrd="0" destOrd="0" parTransId="{CAE2D4EA-5F18-4CEB-AE24-33871A1A2067}" sibTransId="{785ED490-C4AB-4C3C-A435-60C09A2E6D60}"/>
    <dgm:cxn modelId="{AE805647-9E03-4757-8E16-6A46EB62E235}" srcId="{2D6E8891-3F8B-4538-9410-9A5CC4C542AF}" destId="{B7886DFD-6940-48F3-BB26-19F705EA7083}" srcOrd="1" destOrd="0" parTransId="{FB3AF859-9C53-4930-B43E-914C1AC20BA4}" sibTransId="{CB61D515-1F08-4F6E-B2A1-59A9F18B524A}"/>
    <dgm:cxn modelId="{C9448975-0543-4118-849E-ACDCCFF8CF28}" srcId="{2D6E8891-3F8B-4538-9410-9A5CC4C542AF}" destId="{3A8B3203-7220-471A-8B7B-80E18DDF17FE}" srcOrd="0" destOrd="0" parTransId="{F699B6CA-79BD-4528-A5CF-5C2CCFB058CB}" sibTransId="{ACBBE336-4869-4677-9E11-2885C8D0D5A2}"/>
    <dgm:cxn modelId="{C0161AE1-35EE-431D-A498-A8E2FCD029D8}" srcId="{2B18B397-58ED-49E4-AC12-0D2D8438DCE2}" destId="{DB88F162-7A8F-4703-BE46-FA62DA05BA8F}" srcOrd="2" destOrd="0" parTransId="{68AD92F8-72F9-46EB-BF46-D65C2BADA857}" sibTransId="{851CF528-2C03-422D-855E-C8EE4BCDC168}"/>
    <dgm:cxn modelId="{ACD0771A-8065-43C8-A8A0-85CB1C804545}" type="presOf" srcId="{577D3F86-D6B0-4884-928D-B04C92FD5F7B}" destId="{E791BAE1-DEA4-4308-BD4C-87E47EA16F59}" srcOrd="0" destOrd="7" presId="urn:microsoft.com/office/officeart/2005/8/layout/hList1"/>
    <dgm:cxn modelId="{7AA19476-5456-419E-B281-F882951A3066}" srcId="{2D6E8891-3F8B-4538-9410-9A5CC4C542AF}" destId="{07B95E8B-3B32-4D0E-99CA-1015F6A28310}" srcOrd="6" destOrd="0" parTransId="{CCCEFA48-D9C1-4D3D-B2E5-6CFBD163E3FE}" sibTransId="{24CC81D2-DD15-4034-871D-817ACEB9FA3B}"/>
    <dgm:cxn modelId="{B1EE4DF7-1645-438F-B707-ABF4B87D32FF}" type="presOf" srcId="{AEDAA95A-2D32-4D91-852C-4170B3E2F313}" destId="{63FA6C92-5900-4B0D-A306-BC003ADD968E}" srcOrd="0" destOrd="4" presId="urn:microsoft.com/office/officeart/2005/8/layout/hList1"/>
    <dgm:cxn modelId="{740A7DCD-6DE9-40A5-8AF5-6A525D20F061}" type="presOf" srcId="{07B95E8B-3B32-4D0E-99CA-1015F6A28310}" destId="{63FA6C92-5900-4B0D-A306-BC003ADD968E}" srcOrd="0" destOrd="6" presId="urn:microsoft.com/office/officeart/2005/8/layout/hList1"/>
    <dgm:cxn modelId="{D89A6412-2A1A-4F7C-8517-7ED16C7CF91B}" type="presOf" srcId="{92B6B45B-DB0F-4585-9030-F065DA6A4C9C}" destId="{E791BAE1-DEA4-4308-BD4C-87E47EA16F59}" srcOrd="0" destOrd="10" presId="urn:microsoft.com/office/officeart/2005/8/layout/hList1"/>
    <dgm:cxn modelId="{24941FEF-003A-487A-838D-EF7F12CC0D38}" srcId="{2D6E8891-3F8B-4538-9410-9A5CC4C542AF}" destId="{12F8D2C6-887D-480F-971C-2DC3A593F22A}" srcOrd="5" destOrd="0" parTransId="{F1C72F7F-BCDB-4DEE-8952-3E0A3AB9805E}" sibTransId="{702E00A5-BB49-4633-BAB2-FAB8476ABF09}"/>
    <dgm:cxn modelId="{19128B67-F90E-4CB3-B8E3-1014CEAB5891}" type="presOf" srcId="{315BB17E-7FAB-44BA-9EB3-46301904CB4D}" destId="{63FA6C92-5900-4B0D-A306-BC003ADD968E}" srcOrd="0" destOrd="3" presId="urn:microsoft.com/office/officeart/2005/8/layout/hList1"/>
    <dgm:cxn modelId="{CEB40043-9440-4EA6-890C-5C1F83AB6B65}" type="presOf" srcId="{DB88F162-7A8F-4703-BE46-FA62DA05BA8F}" destId="{E791BAE1-DEA4-4308-BD4C-87E47EA16F59}" srcOrd="0" destOrd="2" presId="urn:microsoft.com/office/officeart/2005/8/layout/hList1"/>
    <dgm:cxn modelId="{9B4026B4-0FE7-4F84-B196-3CFB9ED5ECC7}" srcId="{2D6E8891-3F8B-4538-9410-9A5CC4C542AF}" destId="{315BB17E-7FAB-44BA-9EB3-46301904CB4D}" srcOrd="3" destOrd="0" parTransId="{E130EE08-3C39-4824-AF37-4854B7DD3799}" sibTransId="{98B2CAFB-DF76-43B2-A251-7BF45946B0C7}"/>
    <dgm:cxn modelId="{A178024C-60FA-4086-B753-F240495AE5E6}" type="presOf" srcId="{469ABC01-52D1-4301-B565-30187E9AC76C}" destId="{E791BAE1-DEA4-4308-BD4C-87E47EA16F59}" srcOrd="0" destOrd="0" presId="urn:microsoft.com/office/officeart/2005/8/layout/hList1"/>
    <dgm:cxn modelId="{CD954ECD-7A47-477A-92D6-2A6C8482EA59}" srcId="{B1044594-A2FF-48A2-A629-9745939BE4A6}" destId="{2B18B397-58ED-49E4-AC12-0D2D8438DCE2}" srcOrd="1" destOrd="0" parTransId="{DB8F9AED-D093-44C3-8FB7-A04B0D9D332D}" sibTransId="{E8734DD5-A9A3-448F-990F-714476379D24}"/>
    <dgm:cxn modelId="{0D9465CB-E451-41E4-B685-7675FAE7319D}" type="presOf" srcId="{5078AC51-5EA9-4AAF-A9BB-C81471C2D385}" destId="{63FA6C92-5900-4B0D-A306-BC003ADD968E}" srcOrd="0" destOrd="2" presId="urn:microsoft.com/office/officeart/2005/8/layout/hList1"/>
    <dgm:cxn modelId="{5ED42270-EAFE-429C-9AD6-0CC70B9B397B}" srcId="{2B18B397-58ED-49E4-AC12-0D2D8438DCE2}" destId="{577D3F86-D6B0-4884-928D-B04C92FD5F7B}" srcOrd="7" destOrd="0" parTransId="{4DABE2D3-8832-456C-9183-E87F9639D007}" sibTransId="{61F29032-4195-4544-829F-1BAA991D266B}"/>
    <dgm:cxn modelId="{42D611BE-EB70-4D26-A961-8371A96C9199}" srcId="{2B18B397-58ED-49E4-AC12-0D2D8438DCE2}" destId="{B145BBB6-5D15-42E9-970E-1C7ADB4F6ECF}" srcOrd="4" destOrd="0" parTransId="{988AE278-3ED9-4818-9584-57914C82B5B2}" sibTransId="{E02FD52A-5607-419C-A13F-C09497176796}"/>
    <dgm:cxn modelId="{B7A69D18-5B78-4B7E-9CEA-607B52017C29}" srcId="{2B18B397-58ED-49E4-AC12-0D2D8438DCE2}" destId="{C097C0CD-E108-437F-A6E5-251170D574D3}" srcOrd="5" destOrd="0" parTransId="{FB600C14-9518-47E3-A231-3AD7783F7E83}" sibTransId="{8DE6AAE5-4D1B-4DB3-888A-F1AEAA31D208}"/>
    <dgm:cxn modelId="{FBF49AA5-2E89-4EF4-9D89-9D2A3348931C}" srcId="{2B18B397-58ED-49E4-AC12-0D2D8438DCE2}" destId="{92B6B45B-DB0F-4585-9030-F065DA6A4C9C}" srcOrd="10" destOrd="0" parTransId="{BC7491B9-9B45-4536-9F43-D07C65C6713D}" sibTransId="{9C56C388-2D82-41F1-B624-3ED2610B6045}"/>
    <dgm:cxn modelId="{DBAA01A0-B8BD-4E6E-BAE5-FB3D3CAEA2FA}" type="presOf" srcId="{B7886DFD-6940-48F3-BB26-19F705EA7083}" destId="{63FA6C92-5900-4B0D-A306-BC003ADD968E}" srcOrd="0" destOrd="1" presId="urn:microsoft.com/office/officeart/2005/8/layout/hList1"/>
    <dgm:cxn modelId="{6CC475FF-8EFC-437E-95D9-DD4C670A4E95}" srcId="{2B18B397-58ED-49E4-AC12-0D2D8438DCE2}" destId="{4023E972-64A7-45CD-8326-E4F66FF6F8C4}" srcOrd="8" destOrd="0" parTransId="{496F80F9-FB09-4650-A394-560A169B566D}" sibTransId="{3070AB31-6C39-440D-A4E3-864BCB1D7A93}"/>
    <dgm:cxn modelId="{97D44A02-2853-434C-9AF7-499E5B6869D8}" type="presParOf" srcId="{E367D5F7-59CE-43F9-A995-CAE3EF73984C}" destId="{7420E6EC-1507-40BA-BBEE-DE7EADDFAE6F}" srcOrd="0" destOrd="0" presId="urn:microsoft.com/office/officeart/2005/8/layout/hList1"/>
    <dgm:cxn modelId="{43DCD3BD-924D-4EBB-9257-53A27487147E}" type="presParOf" srcId="{7420E6EC-1507-40BA-BBEE-DE7EADDFAE6F}" destId="{71E0AFBA-28E8-4D4B-8BA3-6504D51B9EC6}" srcOrd="0" destOrd="0" presId="urn:microsoft.com/office/officeart/2005/8/layout/hList1"/>
    <dgm:cxn modelId="{BFC32598-B221-43B3-9316-E4EDC21BBE91}" type="presParOf" srcId="{7420E6EC-1507-40BA-BBEE-DE7EADDFAE6F}" destId="{63FA6C92-5900-4B0D-A306-BC003ADD968E}" srcOrd="1" destOrd="0" presId="urn:microsoft.com/office/officeart/2005/8/layout/hList1"/>
    <dgm:cxn modelId="{0C6325AD-B90D-4DAB-9CC5-3C3883757365}" type="presParOf" srcId="{E367D5F7-59CE-43F9-A995-CAE3EF73984C}" destId="{D4845004-B06B-4685-95F4-9F02E0691925}" srcOrd="1" destOrd="0" presId="urn:microsoft.com/office/officeart/2005/8/layout/hList1"/>
    <dgm:cxn modelId="{31ED939E-C518-49F9-9F62-BC175890BE85}" type="presParOf" srcId="{E367D5F7-59CE-43F9-A995-CAE3EF73984C}" destId="{A8E4C6BA-9068-4C8D-A571-F52E51E1273D}" srcOrd="2" destOrd="0" presId="urn:microsoft.com/office/officeart/2005/8/layout/hList1"/>
    <dgm:cxn modelId="{5A6CF85B-624A-47C5-A544-1C964AE33032}" type="presParOf" srcId="{A8E4C6BA-9068-4C8D-A571-F52E51E1273D}" destId="{8FE56C82-E4AC-41CC-8802-9CED08E8C059}" srcOrd="0" destOrd="0" presId="urn:microsoft.com/office/officeart/2005/8/layout/hList1"/>
    <dgm:cxn modelId="{93DE7A58-303B-4DC9-9B7E-16E9FE517042}" type="presParOf" srcId="{A8E4C6BA-9068-4C8D-A571-F52E51E1273D}" destId="{E791BAE1-DEA4-4308-BD4C-87E47EA16F5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2593D91-76AC-489A-8DD7-4E25B7BB43B8}"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0767D9A-6592-490D-8AFE-DE1D6DC231B4}">
      <dgm:prSet/>
      <dgm:spPr/>
      <dgm:t>
        <a:bodyPr/>
        <a:lstStyle/>
        <a:p>
          <a:r>
            <a:rPr lang="en-US" b="1" i="0" dirty="0">
              <a:effectLst>
                <a:outerShdw blurRad="38100" dist="38100" dir="2700000" algn="tl">
                  <a:srgbClr val="000000">
                    <a:alpha val="43137"/>
                  </a:srgbClr>
                </a:outerShdw>
              </a:effectLst>
            </a:rPr>
            <a:t>Online submission forms</a:t>
          </a:r>
          <a:endParaRPr lang="en-US" dirty="0">
            <a:effectLst>
              <a:outerShdw blurRad="38100" dist="38100" dir="2700000" algn="tl">
                <a:srgbClr val="000000">
                  <a:alpha val="43137"/>
                </a:srgbClr>
              </a:outerShdw>
            </a:effectLst>
          </a:endParaRPr>
        </a:p>
      </dgm:t>
    </dgm:pt>
    <dgm:pt modelId="{7DF2B2E2-BAB6-44DC-B961-29523F426303}" type="parTrans" cxnId="{0FCD66E8-E283-4A07-9DD5-6333EBE7B848}">
      <dgm:prSet/>
      <dgm:spPr/>
      <dgm:t>
        <a:bodyPr/>
        <a:lstStyle/>
        <a:p>
          <a:endParaRPr lang="en-US"/>
        </a:p>
      </dgm:t>
    </dgm:pt>
    <dgm:pt modelId="{5BC26929-6069-42F3-AC77-52CF3EC56121}" type="sibTrans" cxnId="{0FCD66E8-E283-4A07-9DD5-6333EBE7B848}">
      <dgm:prSet/>
      <dgm:spPr/>
      <dgm:t>
        <a:bodyPr/>
        <a:lstStyle/>
        <a:p>
          <a:endParaRPr lang="en-US"/>
        </a:p>
      </dgm:t>
    </dgm:pt>
    <dgm:pt modelId="{92E86200-4A81-4C4E-BB0E-70E09CD7A1F8}">
      <dgm:prSet/>
      <dgm:spPr/>
      <dgm:t>
        <a:bodyPr/>
        <a:lstStyle/>
        <a:p>
          <a:r>
            <a:rPr lang="en-US" dirty="0">
              <a:hlinkClick xmlns:r="http://schemas.openxmlformats.org/officeDocument/2006/relationships" r:id="rId1"/>
            </a:rPr>
            <a:t>Submission form for topics for Standards and Implementation</a:t>
          </a:r>
          <a:endParaRPr lang="en-US" dirty="0"/>
        </a:p>
      </dgm:t>
    </dgm:pt>
    <dgm:pt modelId="{53DC8BD0-6C72-43AB-9214-53D43878EA0A}" type="parTrans" cxnId="{94ED4E44-3590-4172-AF95-EBF5FB070189}">
      <dgm:prSet/>
      <dgm:spPr/>
      <dgm:t>
        <a:bodyPr/>
        <a:lstStyle/>
        <a:p>
          <a:endParaRPr lang="en-US"/>
        </a:p>
      </dgm:t>
    </dgm:pt>
    <dgm:pt modelId="{33A3A6AC-4318-41AF-BE00-2801E26E7E27}" type="sibTrans" cxnId="{94ED4E44-3590-4172-AF95-EBF5FB070189}">
      <dgm:prSet/>
      <dgm:spPr/>
      <dgm:t>
        <a:bodyPr/>
        <a:lstStyle/>
        <a:p>
          <a:endParaRPr lang="en-US"/>
        </a:p>
      </dgm:t>
    </dgm:pt>
    <dgm:pt modelId="{1A301AE8-73B9-4DEA-8787-32750B371D2E}">
      <dgm:prSet/>
      <dgm:spPr/>
      <dgm:t>
        <a:bodyPr/>
        <a:lstStyle/>
        <a:p>
          <a:r>
            <a:rPr lang="en-US" dirty="0">
              <a:hlinkClick xmlns:r="http://schemas.openxmlformats.org/officeDocument/2006/relationships" r:id="rId2"/>
            </a:rPr>
            <a:t>Draft specification form for proposed standards</a:t>
          </a:r>
          <a:endParaRPr lang="en-US" dirty="0"/>
        </a:p>
      </dgm:t>
    </dgm:pt>
    <dgm:pt modelId="{E7EA751F-8BCA-4F9A-9D05-4A4030DF8219}" type="parTrans" cxnId="{E405584E-AD52-4213-A1EF-32110413E72A}">
      <dgm:prSet/>
      <dgm:spPr/>
      <dgm:t>
        <a:bodyPr/>
        <a:lstStyle/>
        <a:p>
          <a:endParaRPr lang="en-US"/>
        </a:p>
      </dgm:t>
    </dgm:pt>
    <dgm:pt modelId="{156C8169-F022-426A-9E2F-799ED2813D27}" type="sibTrans" cxnId="{E405584E-AD52-4213-A1EF-32110413E72A}">
      <dgm:prSet/>
      <dgm:spPr/>
      <dgm:t>
        <a:bodyPr/>
        <a:lstStyle/>
        <a:p>
          <a:endParaRPr lang="en-US"/>
        </a:p>
      </dgm:t>
    </dgm:pt>
    <dgm:pt modelId="{2FD0CD08-60C5-4137-8838-EE33EAFF0F66}">
      <dgm:prSet/>
      <dgm:spPr/>
      <dgm:t>
        <a:bodyPr/>
        <a:lstStyle/>
        <a:p>
          <a:r>
            <a:rPr lang="en-US" dirty="0">
              <a:hlinkClick xmlns:r="http://schemas.openxmlformats.org/officeDocument/2006/relationships" r:id="rId3"/>
            </a:rPr>
            <a:t>Draft specification form for proposed IPPC guides and training materials</a:t>
          </a:r>
          <a:endParaRPr lang="en-US" dirty="0"/>
        </a:p>
      </dgm:t>
    </dgm:pt>
    <dgm:pt modelId="{2AC04D0C-8B84-465C-BA72-E08ECAF7CDEF}" type="parTrans" cxnId="{CB3FC62C-C872-452B-8C28-0FC7DFB1EC20}">
      <dgm:prSet/>
      <dgm:spPr/>
      <dgm:t>
        <a:bodyPr/>
        <a:lstStyle/>
        <a:p>
          <a:endParaRPr lang="en-US"/>
        </a:p>
      </dgm:t>
    </dgm:pt>
    <dgm:pt modelId="{3F557802-73E4-464B-9A00-B497A219E5AC}" type="sibTrans" cxnId="{CB3FC62C-C872-452B-8C28-0FC7DFB1EC20}">
      <dgm:prSet/>
      <dgm:spPr/>
      <dgm:t>
        <a:bodyPr/>
        <a:lstStyle/>
        <a:p>
          <a:endParaRPr lang="en-US"/>
        </a:p>
      </dgm:t>
    </dgm:pt>
    <dgm:pt modelId="{E08B3905-2C98-46B5-97FE-11526A904E15}">
      <dgm:prSet/>
      <dgm:spPr/>
      <dgm:t>
        <a:bodyPr/>
        <a:lstStyle/>
        <a:p>
          <a:r>
            <a:rPr lang="en-US" dirty="0">
              <a:hlinkClick xmlns:r="http://schemas.openxmlformats.org/officeDocument/2006/relationships" r:id="rId4"/>
            </a:rPr>
            <a:t>Submission form for DPs for Regulated Pests (Annexes to ISPM 27)</a:t>
          </a:r>
          <a:endParaRPr lang="en-US" dirty="0"/>
        </a:p>
      </dgm:t>
    </dgm:pt>
    <dgm:pt modelId="{291DCE15-CD7F-43C9-8604-7FD260A53DD7}" type="parTrans" cxnId="{69485DD1-DA41-4E25-A807-C090005159CC}">
      <dgm:prSet/>
      <dgm:spPr/>
      <dgm:t>
        <a:bodyPr/>
        <a:lstStyle/>
        <a:p>
          <a:endParaRPr lang="en-US"/>
        </a:p>
      </dgm:t>
    </dgm:pt>
    <dgm:pt modelId="{4667A5E1-B30A-48C9-BE51-5E2CD1C592DD}" type="sibTrans" cxnId="{69485DD1-DA41-4E25-A807-C090005159CC}">
      <dgm:prSet/>
      <dgm:spPr/>
      <dgm:t>
        <a:bodyPr/>
        <a:lstStyle/>
        <a:p>
          <a:endParaRPr lang="en-US"/>
        </a:p>
      </dgm:t>
    </dgm:pt>
    <dgm:pt modelId="{D86E2096-CA3C-46A6-B96C-780E71516472}" type="pres">
      <dgm:prSet presAssocID="{32593D91-76AC-489A-8DD7-4E25B7BB43B8}" presName="linear" presStyleCnt="0">
        <dgm:presLayoutVars>
          <dgm:dir/>
          <dgm:animLvl val="lvl"/>
          <dgm:resizeHandles val="exact"/>
        </dgm:presLayoutVars>
      </dgm:prSet>
      <dgm:spPr/>
      <dgm:t>
        <a:bodyPr/>
        <a:lstStyle/>
        <a:p>
          <a:endParaRPr lang="en-GB"/>
        </a:p>
      </dgm:t>
    </dgm:pt>
    <dgm:pt modelId="{30E00186-FD74-4DBD-9A62-5CA0D22EB9B6}" type="pres">
      <dgm:prSet presAssocID="{30767D9A-6592-490D-8AFE-DE1D6DC231B4}" presName="parentLin" presStyleCnt="0"/>
      <dgm:spPr/>
    </dgm:pt>
    <dgm:pt modelId="{FE9D59A6-33A0-4DD2-9065-D77BC1966D8E}" type="pres">
      <dgm:prSet presAssocID="{30767D9A-6592-490D-8AFE-DE1D6DC231B4}" presName="parentLeftMargin" presStyleLbl="node1" presStyleIdx="0" presStyleCnt="1"/>
      <dgm:spPr/>
      <dgm:t>
        <a:bodyPr/>
        <a:lstStyle/>
        <a:p>
          <a:endParaRPr lang="en-GB"/>
        </a:p>
      </dgm:t>
    </dgm:pt>
    <dgm:pt modelId="{D59F15D9-7683-429E-84A8-0793FDE6D5E2}" type="pres">
      <dgm:prSet presAssocID="{30767D9A-6592-490D-8AFE-DE1D6DC231B4}" presName="parentText" presStyleLbl="node1" presStyleIdx="0" presStyleCnt="1">
        <dgm:presLayoutVars>
          <dgm:chMax val="0"/>
          <dgm:bulletEnabled val="1"/>
        </dgm:presLayoutVars>
      </dgm:prSet>
      <dgm:spPr/>
      <dgm:t>
        <a:bodyPr/>
        <a:lstStyle/>
        <a:p>
          <a:endParaRPr lang="en-GB"/>
        </a:p>
      </dgm:t>
    </dgm:pt>
    <dgm:pt modelId="{0F22617F-2466-4F41-894C-E81388657128}" type="pres">
      <dgm:prSet presAssocID="{30767D9A-6592-490D-8AFE-DE1D6DC231B4}" presName="negativeSpace" presStyleCnt="0"/>
      <dgm:spPr/>
    </dgm:pt>
    <dgm:pt modelId="{9B9F7BA5-E78A-437B-A4EA-F295D04FB534}" type="pres">
      <dgm:prSet presAssocID="{30767D9A-6592-490D-8AFE-DE1D6DC231B4}" presName="childText" presStyleLbl="conFgAcc1" presStyleIdx="0" presStyleCnt="1">
        <dgm:presLayoutVars>
          <dgm:bulletEnabled val="1"/>
        </dgm:presLayoutVars>
      </dgm:prSet>
      <dgm:spPr/>
      <dgm:t>
        <a:bodyPr/>
        <a:lstStyle/>
        <a:p>
          <a:endParaRPr lang="en-GB"/>
        </a:p>
      </dgm:t>
    </dgm:pt>
  </dgm:ptLst>
  <dgm:cxnLst>
    <dgm:cxn modelId="{E4680761-8342-4479-B8D8-DE12825A1D4A}" type="presOf" srcId="{2FD0CD08-60C5-4137-8838-EE33EAFF0F66}" destId="{9B9F7BA5-E78A-437B-A4EA-F295D04FB534}" srcOrd="0" destOrd="2" presId="urn:microsoft.com/office/officeart/2005/8/layout/list1"/>
    <dgm:cxn modelId="{E405584E-AD52-4213-A1EF-32110413E72A}" srcId="{30767D9A-6592-490D-8AFE-DE1D6DC231B4}" destId="{1A301AE8-73B9-4DEA-8787-32750B371D2E}" srcOrd="1" destOrd="0" parTransId="{E7EA751F-8BCA-4F9A-9D05-4A4030DF8219}" sibTransId="{156C8169-F022-426A-9E2F-799ED2813D27}"/>
    <dgm:cxn modelId="{3CC044E9-EE77-44A3-BF89-6D48FFB7AE66}" type="presOf" srcId="{E08B3905-2C98-46B5-97FE-11526A904E15}" destId="{9B9F7BA5-E78A-437B-A4EA-F295D04FB534}" srcOrd="0" destOrd="3" presId="urn:microsoft.com/office/officeart/2005/8/layout/list1"/>
    <dgm:cxn modelId="{94ED4E44-3590-4172-AF95-EBF5FB070189}" srcId="{30767D9A-6592-490D-8AFE-DE1D6DC231B4}" destId="{92E86200-4A81-4C4E-BB0E-70E09CD7A1F8}" srcOrd="0" destOrd="0" parTransId="{53DC8BD0-6C72-43AB-9214-53D43878EA0A}" sibTransId="{33A3A6AC-4318-41AF-BE00-2801E26E7E27}"/>
    <dgm:cxn modelId="{5ED991D9-C073-4ECB-94AE-9EBB56C63B78}" type="presOf" srcId="{92E86200-4A81-4C4E-BB0E-70E09CD7A1F8}" destId="{9B9F7BA5-E78A-437B-A4EA-F295D04FB534}" srcOrd="0" destOrd="0" presId="urn:microsoft.com/office/officeart/2005/8/layout/list1"/>
    <dgm:cxn modelId="{F169499A-8924-498E-87E2-0215AB2CB256}" type="presOf" srcId="{30767D9A-6592-490D-8AFE-DE1D6DC231B4}" destId="{D59F15D9-7683-429E-84A8-0793FDE6D5E2}" srcOrd="1" destOrd="0" presId="urn:microsoft.com/office/officeart/2005/8/layout/list1"/>
    <dgm:cxn modelId="{0FCD66E8-E283-4A07-9DD5-6333EBE7B848}" srcId="{32593D91-76AC-489A-8DD7-4E25B7BB43B8}" destId="{30767D9A-6592-490D-8AFE-DE1D6DC231B4}" srcOrd="0" destOrd="0" parTransId="{7DF2B2E2-BAB6-44DC-B961-29523F426303}" sibTransId="{5BC26929-6069-42F3-AC77-52CF3EC56121}"/>
    <dgm:cxn modelId="{69485DD1-DA41-4E25-A807-C090005159CC}" srcId="{30767D9A-6592-490D-8AFE-DE1D6DC231B4}" destId="{E08B3905-2C98-46B5-97FE-11526A904E15}" srcOrd="3" destOrd="0" parTransId="{291DCE15-CD7F-43C9-8604-7FD260A53DD7}" sibTransId="{4667A5E1-B30A-48C9-BE51-5E2CD1C592DD}"/>
    <dgm:cxn modelId="{CB3FC62C-C872-452B-8C28-0FC7DFB1EC20}" srcId="{30767D9A-6592-490D-8AFE-DE1D6DC231B4}" destId="{2FD0CD08-60C5-4137-8838-EE33EAFF0F66}" srcOrd="2" destOrd="0" parTransId="{2AC04D0C-8B84-465C-BA72-E08ECAF7CDEF}" sibTransId="{3F557802-73E4-464B-9A00-B497A219E5AC}"/>
    <dgm:cxn modelId="{1283934F-7C85-4BEE-9790-95C1B8348862}" type="presOf" srcId="{30767D9A-6592-490D-8AFE-DE1D6DC231B4}" destId="{FE9D59A6-33A0-4DD2-9065-D77BC1966D8E}" srcOrd="0" destOrd="0" presId="urn:microsoft.com/office/officeart/2005/8/layout/list1"/>
    <dgm:cxn modelId="{DC8FA2FC-93A9-4067-8272-10E0AFDB4D15}" type="presOf" srcId="{1A301AE8-73B9-4DEA-8787-32750B371D2E}" destId="{9B9F7BA5-E78A-437B-A4EA-F295D04FB534}" srcOrd="0" destOrd="1" presId="urn:microsoft.com/office/officeart/2005/8/layout/list1"/>
    <dgm:cxn modelId="{F6105C27-4239-4665-B699-3E5B9DC9DF9A}" type="presOf" srcId="{32593D91-76AC-489A-8DD7-4E25B7BB43B8}" destId="{D86E2096-CA3C-46A6-B96C-780E71516472}" srcOrd="0" destOrd="0" presId="urn:microsoft.com/office/officeart/2005/8/layout/list1"/>
    <dgm:cxn modelId="{B4F70F77-23E2-4581-88B8-FE78C7FCE43E}" type="presParOf" srcId="{D86E2096-CA3C-46A6-B96C-780E71516472}" destId="{30E00186-FD74-4DBD-9A62-5CA0D22EB9B6}" srcOrd="0" destOrd="0" presId="urn:microsoft.com/office/officeart/2005/8/layout/list1"/>
    <dgm:cxn modelId="{CE74E142-5B91-481B-A9E7-C48D4D78FE2D}" type="presParOf" srcId="{30E00186-FD74-4DBD-9A62-5CA0D22EB9B6}" destId="{FE9D59A6-33A0-4DD2-9065-D77BC1966D8E}" srcOrd="0" destOrd="0" presId="urn:microsoft.com/office/officeart/2005/8/layout/list1"/>
    <dgm:cxn modelId="{F2ABC801-1E73-4CF9-8083-7789C3E45762}" type="presParOf" srcId="{30E00186-FD74-4DBD-9A62-5CA0D22EB9B6}" destId="{D59F15D9-7683-429E-84A8-0793FDE6D5E2}" srcOrd="1" destOrd="0" presId="urn:microsoft.com/office/officeart/2005/8/layout/list1"/>
    <dgm:cxn modelId="{9530CB67-8DF4-43EA-8D2E-35C575D25439}" type="presParOf" srcId="{D86E2096-CA3C-46A6-B96C-780E71516472}" destId="{0F22617F-2466-4F41-894C-E81388657128}" srcOrd="1" destOrd="0" presId="urn:microsoft.com/office/officeart/2005/8/layout/list1"/>
    <dgm:cxn modelId="{4969A249-4991-4B91-AD64-70F1A7DAF11A}" type="presParOf" srcId="{D86E2096-CA3C-46A6-B96C-780E71516472}" destId="{9B9F7BA5-E78A-437B-A4EA-F295D04FB534}"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2593D91-76AC-489A-8DD7-4E25B7BB43B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0767D9A-6592-490D-8AFE-DE1D6DC231B4}">
      <dgm:prSet/>
      <dgm:spPr/>
      <dgm:t>
        <a:bodyPr/>
        <a:lstStyle/>
        <a:p>
          <a:r>
            <a:rPr lang="en-US" b="1" i="0" dirty="0">
              <a:effectLst>
                <a:outerShdw blurRad="38100" dist="38100" dir="2700000" algn="tl">
                  <a:srgbClr val="000000">
                    <a:alpha val="43137"/>
                  </a:srgbClr>
                </a:outerShdw>
              </a:effectLst>
            </a:rPr>
            <a:t>IPP and FAO webpages</a:t>
          </a:r>
          <a:endParaRPr lang="en-US" dirty="0">
            <a:effectLst>
              <a:outerShdw blurRad="38100" dist="38100" dir="2700000" algn="tl">
                <a:srgbClr val="000000">
                  <a:alpha val="43137"/>
                </a:srgbClr>
              </a:outerShdw>
            </a:effectLst>
          </a:endParaRPr>
        </a:p>
      </dgm:t>
    </dgm:pt>
    <dgm:pt modelId="{7DF2B2E2-BAB6-44DC-B961-29523F426303}" type="parTrans" cxnId="{0FCD66E8-E283-4A07-9DD5-6333EBE7B848}">
      <dgm:prSet/>
      <dgm:spPr/>
      <dgm:t>
        <a:bodyPr/>
        <a:lstStyle/>
        <a:p>
          <a:endParaRPr lang="en-US"/>
        </a:p>
      </dgm:t>
    </dgm:pt>
    <dgm:pt modelId="{5BC26929-6069-42F3-AC77-52CF3EC56121}" type="sibTrans" cxnId="{0FCD66E8-E283-4A07-9DD5-6333EBE7B848}">
      <dgm:prSet/>
      <dgm:spPr/>
      <dgm:t>
        <a:bodyPr/>
        <a:lstStyle/>
        <a:p>
          <a:endParaRPr lang="en-US"/>
        </a:p>
      </dgm:t>
    </dgm:pt>
    <dgm:pt modelId="{92E86200-4A81-4C4E-BB0E-70E09CD7A1F8}">
      <dgm:prSet/>
      <dgm:spPr/>
      <dgm:t>
        <a:bodyPr/>
        <a:lstStyle/>
        <a:p>
          <a:r>
            <a:rPr lang="en-US" dirty="0">
              <a:hlinkClick xmlns:r="http://schemas.openxmlformats.org/officeDocument/2006/relationships" r:id="rId1"/>
            </a:rPr>
            <a:t>Call for Topics: Standards and Implementation</a:t>
          </a:r>
          <a:endParaRPr lang="en-US" dirty="0"/>
        </a:p>
      </dgm:t>
    </dgm:pt>
    <dgm:pt modelId="{53DC8BD0-6C72-43AB-9214-53D43878EA0A}" type="parTrans" cxnId="{94ED4E44-3590-4172-AF95-EBF5FB070189}">
      <dgm:prSet/>
      <dgm:spPr/>
      <dgm:t>
        <a:bodyPr/>
        <a:lstStyle/>
        <a:p>
          <a:endParaRPr lang="en-US"/>
        </a:p>
      </dgm:t>
    </dgm:pt>
    <dgm:pt modelId="{33A3A6AC-4318-41AF-BE00-2801E26E7E27}" type="sibTrans" cxnId="{94ED4E44-3590-4172-AF95-EBF5FB070189}">
      <dgm:prSet/>
      <dgm:spPr/>
      <dgm:t>
        <a:bodyPr/>
        <a:lstStyle/>
        <a:p>
          <a:endParaRPr lang="en-US"/>
        </a:p>
      </dgm:t>
    </dgm:pt>
    <dgm:pt modelId="{BA1C804E-DB41-4997-8A26-6E3A6E548436}">
      <dgm:prSet/>
      <dgm:spPr/>
      <dgm:t>
        <a:bodyPr/>
        <a:lstStyle/>
        <a:p>
          <a:r>
            <a:rPr lang="en-US" dirty="0">
              <a:hlinkClick xmlns:r="http://schemas.openxmlformats.org/officeDocument/2006/relationships" r:id="rId2"/>
            </a:rPr>
            <a:t>Task Force on Topics</a:t>
          </a:r>
          <a:endParaRPr lang="en-US" dirty="0"/>
        </a:p>
      </dgm:t>
    </dgm:pt>
    <dgm:pt modelId="{1DF97B7D-607B-4A95-8D6C-A592F2977525}" type="parTrans" cxnId="{2553ACB4-844B-4FE3-90A6-F1FF0DB7A8DD}">
      <dgm:prSet/>
      <dgm:spPr/>
      <dgm:t>
        <a:bodyPr/>
        <a:lstStyle/>
        <a:p>
          <a:endParaRPr lang="en-US"/>
        </a:p>
      </dgm:t>
    </dgm:pt>
    <dgm:pt modelId="{2481E805-A000-4B89-B659-D1E25F7C6E93}" type="sibTrans" cxnId="{2553ACB4-844B-4FE3-90A6-F1FF0DB7A8DD}">
      <dgm:prSet/>
      <dgm:spPr/>
      <dgm:t>
        <a:bodyPr/>
        <a:lstStyle/>
        <a:p>
          <a:endParaRPr lang="en-US"/>
        </a:p>
      </dgm:t>
    </dgm:pt>
    <dgm:pt modelId="{D406E2C3-DE69-484D-AD0C-0AD6514937F4}">
      <dgm:prSet/>
      <dgm:spPr/>
      <dgm:t>
        <a:bodyPr/>
        <a:lstStyle/>
        <a:p>
          <a:r>
            <a:rPr lang="en-US" dirty="0">
              <a:hlinkClick xmlns:r="http://schemas.openxmlformats.org/officeDocument/2006/relationships" r:id="rId3"/>
            </a:rPr>
            <a:t>Framework for Standards and Implementation</a:t>
          </a:r>
          <a:endParaRPr lang="en-US" dirty="0"/>
        </a:p>
      </dgm:t>
    </dgm:pt>
    <dgm:pt modelId="{8CCC0916-7023-4E02-AEA8-006DEE52391A}" type="parTrans" cxnId="{055D279A-71F1-4D4F-B6B5-E5C6FC7ADE88}">
      <dgm:prSet/>
      <dgm:spPr/>
      <dgm:t>
        <a:bodyPr/>
        <a:lstStyle/>
        <a:p>
          <a:endParaRPr lang="en-US"/>
        </a:p>
      </dgm:t>
    </dgm:pt>
    <dgm:pt modelId="{93380489-53B8-4929-A908-B35F409F2694}" type="sibTrans" cxnId="{055D279A-71F1-4D4F-B6B5-E5C6FC7ADE88}">
      <dgm:prSet/>
      <dgm:spPr/>
      <dgm:t>
        <a:bodyPr/>
        <a:lstStyle/>
        <a:p>
          <a:endParaRPr lang="en-US"/>
        </a:p>
      </dgm:t>
    </dgm:pt>
    <dgm:pt modelId="{17D0C948-EC44-4EB9-9728-C0207D4DF0C5}">
      <dgm:prSet/>
      <dgm:spPr/>
      <dgm:t>
        <a:bodyPr/>
        <a:lstStyle/>
        <a:p>
          <a:r>
            <a:rPr lang="en-US" dirty="0">
              <a:hlinkClick xmlns:r="http://schemas.openxmlformats.org/officeDocument/2006/relationships" r:id="rId4"/>
            </a:rPr>
            <a:t>Criteria for the Justification and Prioritization of Proposed Topics</a:t>
          </a:r>
          <a:endParaRPr lang="en-US" dirty="0"/>
        </a:p>
      </dgm:t>
    </dgm:pt>
    <dgm:pt modelId="{5E0252A8-8E54-4555-9A28-A7AA5929F74F}" type="parTrans" cxnId="{D85D0AEA-1E2F-49B2-9186-514A81FFEA99}">
      <dgm:prSet/>
      <dgm:spPr/>
      <dgm:t>
        <a:bodyPr/>
        <a:lstStyle/>
        <a:p>
          <a:endParaRPr lang="en-US"/>
        </a:p>
      </dgm:t>
    </dgm:pt>
    <dgm:pt modelId="{38DDC6D9-417E-402F-980F-CF16EA804634}" type="sibTrans" cxnId="{D85D0AEA-1E2F-49B2-9186-514A81FFEA99}">
      <dgm:prSet/>
      <dgm:spPr/>
      <dgm:t>
        <a:bodyPr/>
        <a:lstStyle/>
        <a:p>
          <a:endParaRPr lang="en-US"/>
        </a:p>
      </dgm:t>
    </dgm:pt>
    <dgm:pt modelId="{C3A396E5-31CB-4A60-BA4D-CEB19735AB9A}">
      <dgm:prSet/>
      <dgm:spPr/>
      <dgm:t>
        <a:bodyPr/>
        <a:lstStyle/>
        <a:p>
          <a:r>
            <a:rPr lang="en-US" dirty="0">
              <a:hlinkClick xmlns:r="http://schemas.openxmlformats.org/officeDocument/2006/relationships" r:id="rId5"/>
            </a:rPr>
            <a:t>Convention text</a:t>
          </a:r>
          <a:endParaRPr lang="en-US" dirty="0"/>
        </a:p>
      </dgm:t>
    </dgm:pt>
    <dgm:pt modelId="{3C10679D-9D46-4993-8D33-46356DB46715}" type="parTrans" cxnId="{6D895F50-C018-4BAB-9D10-75796336EDAE}">
      <dgm:prSet/>
      <dgm:spPr/>
      <dgm:t>
        <a:bodyPr/>
        <a:lstStyle/>
        <a:p>
          <a:endParaRPr lang="en-US"/>
        </a:p>
      </dgm:t>
    </dgm:pt>
    <dgm:pt modelId="{18A5A374-60AD-48D7-94E8-CFC11C0B20B9}" type="sibTrans" cxnId="{6D895F50-C018-4BAB-9D10-75796336EDAE}">
      <dgm:prSet/>
      <dgm:spPr/>
      <dgm:t>
        <a:bodyPr/>
        <a:lstStyle/>
        <a:p>
          <a:endParaRPr lang="en-US"/>
        </a:p>
      </dgm:t>
    </dgm:pt>
    <dgm:pt modelId="{8FC5D3CA-8EB7-4FE7-AC1D-3F0F504FC799}">
      <dgm:prSet/>
      <dgm:spPr/>
      <dgm:t>
        <a:bodyPr/>
        <a:lstStyle/>
        <a:p>
          <a:r>
            <a:rPr lang="en-US" dirty="0">
              <a:hlinkClick xmlns:r="http://schemas.openxmlformats.org/officeDocument/2006/relationships" r:id="rId6"/>
            </a:rPr>
            <a:t>Strategic Framework for the IPPC 2020–2030</a:t>
          </a:r>
          <a:endParaRPr lang="en-US" dirty="0"/>
        </a:p>
      </dgm:t>
    </dgm:pt>
    <dgm:pt modelId="{70090D36-96F7-4E3D-BE17-CAE951D0FDC9}" type="parTrans" cxnId="{AB60FAB5-2BFB-4EFA-A607-40DF071A5BD0}">
      <dgm:prSet/>
      <dgm:spPr/>
      <dgm:t>
        <a:bodyPr/>
        <a:lstStyle/>
        <a:p>
          <a:endParaRPr lang="en-US"/>
        </a:p>
      </dgm:t>
    </dgm:pt>
    <dgm:pt modelId="{B5C8D2CA-22B5-4363-B597-6168CFDBB1D5}" type="sibTrans" cxnId="{AB60FAB5-2BFB-4EFA-A607-40DF071A5BD0}">
      <dgm:prSet/>
      <dgm:spPr/>
      <dgm:t>
        <a:bodyPr/>
        <a:lstStyle/>
        <a:p>
          <a:endParaRPr lang="en-US"/>
        </a:p>
      </dgm:t>
    </dgm:pt>
    <dgm:pt modelId="{115DD900-71FD-4FB9-AF99-3FF804629096}">
      <dgm:prSet/>
      <dgm:spPr/>
      <dgm:t>
        <a:bodyPr/>
        <a:lstStyle/>
        <a:p>
          <a:r>
            <a:rPr lang="en-US" dirty="0">
              <a:hlinkClick xmlns:r="http://schemas.openxmlformats.org/officeDocument/2006/relationships" r:id="rId7"/>
            </a:rPr>
            <a:t>IPPC Procedure manual for standard setting (2020-2021)</a:t>
          </a:r>
          <a:endParaRPr lang="en-US" dirty="0"/>
        </a:p>
      </dgm:t>
    </dgm:pt>
    <dgm:pt modelId="{9B0D8F3A-12E9-4C83-8DBF-C1657494BD65}" type="parTrans" cxnId="{767DFD1B-C985-4C41-825F-BFB976EC22AA}">
      <dgm:prSet/>
      <dgm:spPr/>
      <dgm:t>
        <a:bodyPr/>
        <a:lstStyle/>
        <a:p>
          <a:endParaRPr lang="en-US"/>
        </a:p>
      </dgm:t>
    </dgm:pt>
    <dgm:pt modelId="{9E0B96CB-B0E7-4C47-BBC1-0D2ACF0CED5F}" type="sibTrans" cxnId="{767DFD1B-C985-4C41-825F-BFB976EC22AA}">
      <dgm:prSet/>
      <dgm:spPr/>
      <dgm:t>
        <a:bodyPr/>
        <a:lstStyle/>
        <a:p>
          <a:endParaRPr lang="en-US"/>
        </a:p>
      </dgm:t>
    </dgm:pt>
    <dgm:pt modelId="{4923E65D-42EF-434F-B923-F3B02C821D11}">
      <dgm:prSet/>
      <dgm:spPr/>
      <dgm:t>
        <a:bodyPr/>
        <a:lstStyle/>
        <a:p>
          <a:r>
            <a:rPr lang="en-US" dirty="0">
              <a:hlinkClick xmlns:r="http://schemas.openxmlformats.org/officeDocument/2006/relationships" r:id="rId8"/>
            </a:rPr>
            <a:t>List of topics for IPPC standards</a:t>
          </a:r>
          <a:endParaRPr lang="en-US" dirty="0"/>
        </a:p>
      </dgm:t>
    </dgm:pt>
    <dgm:pt modelId="{F553699D-8BA8-49CB-8A30-2E394750955F}" type="parTrans" cxnId="{5B39FC7F-F4A3-433D-82FD-9EDE8753399A}">
      <dgm:prSet/>
      <dgm:spPr/>
      <dgm:t>
        <a:bodyPr/>
        <a:lstStyle/>
        <a:p>
          <a:endParaRPr lang="en-US"/>
        </a:p>
      </dgm:t>
    </dgm:pt>
    <dgm:pt modelId="{1237E1B1-8B89-4762-957A-D41DFFE4083F}" type="sibTrans" cxnId="{5B39FC7F-F4A3-433D-82FD-9EDE8753399A}">
      <dgm:prSet/>
      <dgm:spPr/>
      <dgm:t>
        <a:bodyPr/>
        <a:lstStyle/>
        <a:p>
          <a:endParaRPr lang="en-US"/>
        </a:p>
      </dgm:t>
    </dgm:pt>
    <dgm:pt modelId="{372BE54D-7917-4186-AD2D-63BE25E73D98}">
      <dgm:prSet/>
      <dgm:spPr/>
      <dgm:t>
        <a:bodyPr/>
        <a:lstStyle/>
        <a:p>
          <a:r>
            <a:rPr lang="en-US" dirty="0">
              <a:hlinkClick xmlns:r="http://schemas.openxmlformats.org/officeDocument/2006/relationships" r:id="rId9"/>
            </a:rPr>
            <a:t>IPPC Procedure manual for implementation and capacity development</a:t>
          </a:r>
          <a:endParaRPr lang="en-US" dirty="0"/>
        </a:p>
      </dgm:t>
    </dgm:pt>
    <dgm:pt modelId="{9272F6F3-A5B7-435C-B114-ADB94D73DFC8}" type="parTrans" cxnId="{566C67AF-7EEE-4657-903A-523571000FDE}">
      <dgm:prSet/>
      <dgm:spPr/>
      <dgm:t>
        <a:bodyPr/>
        <a:lstStyle/>
        <a:p>
          <a:endParaRPr lang="en-US"/>
        </a:p>
      </dgm:t>
    </dgm:pt>
    <dgm:pt modelId="{79370A7B-93DE-4C6C-8BBD-4401D5C04EA9}" type="sibTrans" cxnId="{566C67AF-7EEE-4657-903A-523571000FDE}">
      <dgm:prSet/>
      <dgm:spPr/>
      <dgm:t>
        <a:bodyPr/>
        <a:lstStyle/>
        <a:p>
          <a:endParaRPr lang="en-US"/>
        </a:p>
      </dgm:t>
    </dgm:pt>
    <dgm:pt modelId="{F68322B2-7B0D-4A95-B0FE-301E5D0FFD4A}">
      <dgm:prSet/>
      <dgm:spPr/>
      <dgm:t>
        <a:bodyPr/>
        <a:lstStyle/>
        <a:p>
          <a:r>
            <a:rPr lang="en-US" dirty="0">
              <a:hlinkClick xmlns:r="http://schemas.openxmlformats.org/officeDocument/2006/relationships" r:id="rId10"/>
            </a:rPr>
            <a:t>List of Implementation and Capacity Development Topics</a:t>
          </a:r>
          <a:endParaRPr lang="en-US" dirty="0"/>
        </a:p>
      </dgm:t>
    </dgm:pt>
    <dgm:pt modelId="{C683FC6A-BD48-4694-99F7-DD4CC105A272}" type="parTrans" cxnId="{35947DFE-C1E6-4FFF-BF31-CCF944CD0197}">
      <dgm:prSet/>
      <dgm:spPr/>
      <dgm:t>
        <a:bodyPr/>
        <a:lstStyle/>
        <a:p>
          <a:endParaRPr lang="en-US"/>
        </a:p>
      </dgm:t>
    </dgm:pt>
    <dgm:pt modelId="{FC7C9F2A-49DE-4B49-BBF6-67F82EDFD897}" type="sibTrans" cxnId="{35947DFE-C1E6-4FFF-BF31-CCF944CD0197}">
      <dgm:prSet/>
      <dgm:spPr/>
      <dgm:t>
        <a:bodyPr/>
        <a:lstStyle/>
        <a:p>
          <a:endParaRPr lang="en-US"/>
        </a:p>
      </dgm:t>
    </dgm:pt>
    <dgm:pt modelId="{D86E2096-CA3C-46A6-B96C-780E71516472}" type="pres">
      <dgm:prSet presAssocID="{32593D91-76AC-489A-8DD7-4E25B7BB43B8}" presName="linear" presStyleCnt="0">
        <dgm:presLayoutVars>
          <dgm:dir/>
          <dgm:animLvl val="lvl"/>
          <dgm:resizeHandles val="exact"/>
        </dgm:presLayoutVars>
      </dgm:prSet>
      <dgm:spPr/>
      <dgm:t>
        <a:bodyPr/>
        <a:lstStyle/>
        <a:p>
          <a:endParaRPr lang="en-GB"/>
        </a:p>
      </dgm:t>
    </dgm:pt>
    <dgm:pt modelId="{30E00186-FD74-4DBD-9A62-5CA0D22EB9B6}" type="pres">
      <dgm:prSet presAssocID="{30767D9A-6592-490D-8AFE-DE1D6DC231B4}" presName="parentLin" presStyleCnt="0"/>
      <dgm:spPr/>
    </dgm:pt>
    <dgm:pt modelId="{FE9D59A6-33A0-4DD2-9065-D77BC1966D8E}" type="pres">
      <dgm:prSet presAssocID="{30767D9A-6592-490D-8AFE-DE1D6DC231B4}" presName="parentLeftMargin" presStyleLbl="node1" presStyleIdx="0" presStyleCnt="1"/>
      <dgm:spPr/>
      <dgm:t>
        <a:bodyPr/>
        <a:lstStyle/>
        <a:p>
          <a:endParaRPr lang="en-GB"/>
        </a:p>
      </dgm:t>
    </dgm:pt>
    <dgm:pt modelId="{D59F15D9-7683-429E-84A8-0793FDE6D5E2}" type="pres">
      <dgm:prSet presAssocID="{30767D9A-6592-490D-8AFE-DE1D6DC231B4}" presName="parentText" presStyleLbl="node1" presStyleIdx="0" presStyleCnt="1">
        <dgm:presLayoutVars>
          <dgm:chMax val="0"/>
          <dgm:bulletEnabled val="1"/>
        </dgm:presLayoutVars>
      </dgm:prSet>
      <dgm:spPr/>
      <dgm:t>
        <a:bodyPr/>
        <a:lstStyle/>
        <a:p>
          <a:endParaRPr lang="en-GB"/>
        </a:p>
      </dgm:t>
    </dgm:pt>
    <dgm:pt modelId="{0F22617F-2466-4F41-894C-E81388657128}" type="pres">
      <dgm:prSet presAssocID="{30767D9A-6592-490D-8AFE-DE1D6DC231B4}" presName="negativeSpace" presStyleCnt="0"/>
      <dgm:spPr/>
    </dgm:pt>
    <dgm:pt modelId="{9B9F7BA5-E78A-437B-A4EA-F295D04FB534}" type="pres">
      <dgm:prSet presAssocID="{30767D9A-6592-490D-8AFE-DE1D6DC231B4}" presName="childText" presStyleLbl="conFgAcc1" presStyleIdx="0" presStyleCnt="1">
        <dgm:presLayoutVars>
          <dgm:bulletEnabled val="1"/>
        </dgm:presLayoutVars>
      </dgm:prSet>
      <dgm:spPr/>
      <dgm:t>
        <a:bodyPr/>
        <a:lstStyle/>
        <a:p>
          <a:endParaRPr lang="en-GB"/>
        </a:p>
      </dgm:t>
    </dgm:pt>
  </dgm:ptLst>
  <dgm:cxnLst>
    <dgm:cxn modelId="{35947DFE-C1E6-4FFF-BF31-CCF944CD0197}" srcId="{30767D9A-6592-490D-8AFE-DE1D6DC231B4}" destId="{F68322B2-7B0D-4A95-B0FE-301E5D0FFD4A}" srcOrd="9" destOrd="0" parTransId="{C683FC6A-BD48-4694-99F7-DD4CC105A272}" sibTransId="{FC7C9F2A-49DE-4B49-BBF6-67F82EDFD897}"/>
    <dgm:cxn modelId="{E880FC2B-AE57-48EF-AEA1-E60FA672362C}" type="presOf" srcId="{17D0C948-EC44-4EB9-9728-C0207D4DF0C5}" destId="{9B9F7BA5-E78A-437B-A4EA-F295D04FB534}" srcOrd="0" destOrd="3" presId="urn:microsoft.com/office/officeart/2005/8/layout/list1"/>
    <dgm:cxn modelId="{2553ACB4-844B-4FE3-90A6-F1FF0DB7A8DD}" srcId="{30767D9A-6592-490D-8AFE-DE1D6DC231B4}" destId="{BA1C804E-DB41-4997-8A26-6E3A6E548436}" srcOrd="1" destOrd="0" parTransId="{1DF97B7D-607B-4A95-8D6C-A592F2977525}" sibTransId="{2481E805-A000-4B89-B659-D1E25F7C6E93}"/>
    <dgm:cxn modelId="{184CF7AC-F6AD-4628-86CB-08C4040D3E29}" type="presOf" srcId="{115DD900-71FD-4FB9-AF99-3FF804629096}" destId="{9B9F7BA5-E78A-437B-A4EA-F295D04FB534}" srcOrd="0" destOrd="6" presId="urn:microsoft.com/office/officeart/2005/8/layout/list1"/>
    <dgm:cxn modelId="{1DF320E8-4BEB-4F86-9FA7-15B44FC68C0D}" type="presOf" srcId="{F68322B2-7B0D-4A95-B0FE-301E5D0FFD4A}" destId="{9B9F7BA5-E78A-437B-A4EA-F295D04FB534}" srcOrd="0" destOrd="9" presId="urn:microsoft.com/office/officeart/2005/8/layout/list1"/>
    <dgm:cxn modelId="{CE347487-2740-46B5-BD98-C444D58B4B97}" type="presOf" srcId="{30767D9A-6592-490D-8AFE-DE1D6DC231B4}" destId="{D59F15D9-7683-429E-84A8-0793FDE6D5E2}" srcOrd="1" destOrd="0" presId="urn:microsoft.com/office/officeart/2005/8/layout/list1"/>
    <dgm:cxn modelId="{566C67AF-7EEE-4657-903A-523571000FDE}" srcId="{30767D9A-6592-490D-8AFE-DE1D6DC231B4}" destId="{372BE54D-7917-4186-AD2D-63BE25E73D98}" srcOrd="7" destOrd="0" parTransId="{9272F6F3-A5B7-435C-B114-ADB94D73DFC8}" sibTransId="{79370A7B-93DE-4C6C-8BBD-4401D5C04EA9}"/>
    <dgm:cxn modelId="{FA0E0D36-047D-403C-A2CE-046D15A4CCE2}" type="presOf" srcId="{30767D9A-6592-490D-8AFE-DE1D6DC231B4}" destId="{FE9D59A6-33A0-4DD2-9065-D77BC1966D8E}" srcOrd="0" destOrd="0" presId="urn:microsoft.com/office/officeart/2005/8/layout/list1"/>
    <dgm:cxn modelId="{D85D0AEA-1E2F-49B2-9186-514A81FFEA99}" srcId="{30767D9A-6592-490D-8AFE-DE1D6DC231B4}" destId="{17D0C948-EC44-4EB9-9728-C0207D4DF0C5}" srcOrd="3" destOrd="0" parTransId="{5E0252A8-8E54-4555-9A28-A7AA5929F74F}" sibTransId="{38DDC6D9-417E-402F-980F-CF16EA804634}"/>
    <dgm:cxn modelId="{94ED4E44-3590-4172-AF95-EBF5FB070189}" srcId="{30767D9A-6592-490D-8AFE-DE1D6DC231B4}" destId="{92E86200-4A81-4C4E-BB0E-70E09CD7A1F8}" srcOrd="0" destOrd="0" parTransId="{53DC8BD0-6C72-43AB-9214-53D43878EA0A}" sibTransId="{33A3A6AC-4318-41AF-BE00-2801E26E7E27}"/>
    <dgm:cxn modelId="{0E80DDEB-4C50-45A8-AD91-5FF92F66A8C5}" type="presOf" srcId="{D406E2C3-DE69-484D-AD0C-0AD6514937F4}" destId="{9B9F7BA5-E78A-437B-A4EA-F295D04FB534}" srcOrd="0" destOrd="2" presId="urn:microsoft.com/office/officeart/2005/8/layout/list1"/>
    <dgm:cxn modelId="{9616EB0C-53C1-4F99-BD2A-48DE2356A251}" type="presOf" srcId="{4923E65D-42EF-434F-B923-F3B02C821D11}" destId="{9B9F7BA5-E78A-437B-A4EA-F295D04FB534}" srcOrd="0" destOrd="8" presId="urn:microsoft.com/office/officeart/2005/8/layout/list1"/>
    <dgm:cxn modelId="{055D279A-71F1-4D4F-B6B5-E5C6FC7ADE88}" srcId="{30767D9A-6592-490D-8AFE-DE1D6DC231B4}" destId="{D406E2C3-DE69-484D-AD0C-0AD6514937F4}" srcOrd="2" destOrd="0" parTransId="{8CCC0916-7023-4E02-AEA8-006DEE52391A}" sibTransId="{93380489-53B8-4929-A908-B35F409F2694}"/>
    <dgm:cxn modelId="{767DFD1B-C985-4C41-825F-BFB976EC22AA}" srcId="{30767D9A-6592-490D-8AFE-DE1D6DC231B4}" destId="{115DD900-71FD-4FB9-AF99-3FF804629096}" srcOrd="6" destOrd="0" parTransId="{9B0D8F3A-12E9-4C83-8DBF-C1657494BD65}" sibTransId="{9E0B96CB-B0E7-4C47-BBC1-0D2ACF0CED5F}"/>
    <dgm:cxn modelId="{5B39FC7F-F4A3-433D-82FD-9EDE8753399A}" srcId="{30767D9A-6592-490D-8AFE-DE1D6DC231B4}" destId="{4923E65D-42EF-434F-B923-F3B02C821D11}" srcOrd="8" destOrd="0" parTransId="{F553699D-8BA8-49CB-8A30-2E394750955F}" sibTransId="{1237E1B1-8B89-4762-957A-D41DFFE4083F}"/>
    <dgm:cxn modelId="{C92823FF-6608-4B22-ACE1-E5FD80C1EF3F}" type="presOf" srcId="{92E86200-4A81-4C4E-BB0E-70E09CD7A1F8}" destId="{9B9F7BA5-E78A-437B-A4EA-F295D04FB534}" srcOrd="0" destOrd="0" presId="urn:microsoft.com/office/officeart/2005/8/layout/list1"/>
    <dgm:cxn modelId="{4E61E5A3-967C-4F07-B2E4-DE81CC83CA98}" type="presOf" srcId="{32593D91-76AC-489A-8DD7-4E25B7BB43B8}" destId="{D86E2096-CA3C-46A6-B96C-780E71516472}" srcOrd="0" destOrd="0" presId="urn:microsoft.com/office/officeart/2005/8/layout/list1"/>
    <dgm:cxn modelId="{AB60FAB5-2BFB-4EFA-A607-40DF071A5BD0}" srcId="{30767D9A-6592-490D-8AFE-DE1D6DC231B4}" destId="{8FC5D3CA-8EB7-4FE7-AC1D-3F0F504FC799}" srcOrd="5" destOrd="0" parTransId="{70090D36-96F7-4E3D-BE17-CAE951D0FDC9}" sibTransId="{B5C8D2CA-22B5-4363-B597-6168CFDBB1D5}"/>
    <dgm:cxn modelId="{B1445E9E-A83B-456D-A94B-375D121C0D55}" type="presOf" srcId="{BA1C804E-DB41-4997-8A26-6E3A6E548436}" destId="{9B9F7BA5-E78A-437B-A4EA-F295D04FB534}" srcOrd="0" destOrd="1" presId="urn:microsoft.com/office/officeart/2005/8/layout/list1"/>
    <dgm:cxn modelId="{6DEF098A-FC31-458F-B708-B9E1650BC050}" type="presOf" srcId="{C3A396E5-31CB-4A60-BA4D-CEB19735AB9A}" destId="{9B9F7BA5-E78A-437B-A4EA-F295D04FB534}" srcOrd="0" destOrd="4" presId="urn:microsoft.com/office/officeart/2005/8/layout/list1"/>
    <dgm:cxn modelId="{519EEC86-0D5C-4EAA-BD9B-252CAE39C9A4}" type="presOf" srcId="{8FC5D3CA-8EB7-4FE7-AC1D-3F0F504FC799}" destId="{9B9F7BA5-E78A-437B-A4EA-F295D04FB534}" srcOrd="0" destOrd="5" presId="urn:microsoft.com/office/officeart/2005/8/layout/list1"/>
    <dgm:cxn modelId="{CCEAD1C9-C12D-4851-9105-3BB8DA4CB4AB}" type="presOf" srcId="{372BE54D-7917-4186-AD2D-63BE25E73D98}" destId="{9B9F7BA5-E78A-437B-A4EA-F295D04FB534}" srcOrd="0" destOrd="7" presId="urn:microsoft.com/office/officeart/2005/8/layout/list1"/>
    <dgm:cxn modelId="{6D895F50-C018-4BAB-9D10-75796336EDAE}" srcId="{30767D9A-6592-490D-8AFE-DE1D6DC231B4}" destId="{C3A396E5-31CB-4A60-BA4D-CEB19735AB9A}" srcOrd="4" destOrd="0" parTransId="{3C10679D-9D46-4993-8D33-46356DB46715}" sibTransId="{18A5A374-60AD-48D7-94E8-CFC11C0B20B9}"/>
    <dgm:cxn modelId="{0FCD66E8-E283-4A07-9DD5-6333EBE7B848}" srcId="{32593D91-76AC-489A-8DD7-4E25B7BB43B8}" destId="{30767D9A-6592-490D-8AFE-DE1D6DC231B4}" srcOrd="0" destOrd="0" parTransId="{7DF2B2E2-BAB6-44DC-B961-29523F426303}" sibTransId="{5BC26929-6069-42F3-AC77-52CF3EC56121}"/>
    <dgm:cxn modelId="{77D9BA79-706A-46AA-9366-C2E01ADDD5CE}" type="presParOf" srcId="{D86E2096-CA3C-46A6-B96C-780E71516472}" destId="{30E00186-FD74-4DBD-9A62-5CA0D22EB9B6}" srcOrd="0" destOrd="0" presId="urn:microsoft.com/office/officeart/2005/8/layout/list1"/>
    <dgm:cxn modelId="{8A93969B-C824-410F-A355-CE80CE00F543}" type="presParOf" srcId="{30E00186-FD74-4DBD-9A62-5CA0D22EB9B6}" destId="{FE9D59A6-33A0-4DD2-9065-D77BC1966D8E}" srcOrd="0" destOrd="0" presId="urn:microsoft.com/office/officeart/2005/8/layout/list1"/>
    <dgm:cxn modelId="{CA6CF33F-1BEA-4B0D-BD0B-A8E3AEA6A03B}" type="presParOf" srcId="{30E00186-FD74-4DBD-9A62-5CA0D22EB9B6}" destId="{D59F15D9-7683-429E-84A8-0793FDE6D5E2}" srcOrd="1" destOrd="0" presId="urn:microsoft.com/office/officeart/2005/8/layout/list1"/>
    <dgm:cxn modelId="{C2AB99D3-EA9E-43B5-A700-D09F03891C2F}" type="presParOf" srcId="{D86E2096-CA3C-46A6-B96C-780E71516472}" destId="{0F22617F-2466-4F41-894C-E81388657128}" srcOrd="1" destOrd="0" presId="urn:microsoft.com/office/officeart/2005/8/layout/list1"/>
    <dgm:cxn modelId="{A5F0326D-D9E6-43AB-B469-F1365B14F026}" type="presParOf" srcId="{D86E2096-CA3C-46A6-B96C-780E71516472}" destId="{9B9F7BA5-E78A-437B-A4EA-F295D04FB534}"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A2388D-A0B3-4316-BB81-F15EA846D185}" type="doc">
      <dgm:prSet loTypeId="urn:microsoft.com/office/officeart/2005/8/layout/hProcess9" loCatId="process" qsTypeId="urn:microsoft.com/office/officeart/2005/8/quickstyle/simple4" qsCatId="simple" csTypeId="urn:microsoft.com/office/officeart/2005/8/colors/colorful4" csCatId="colorful" phldr="1"/>
      <dgm:spPr/>
      <dgm:t>
        <a:bodyPr/>
        <a:lstStyle/>
        <a:p>
          <a:endParaRPr lang="en-US"/>
        </a:p>
      </dgm:t>
    </dgm:pt>
    <dgm:pt modelId="{F3802A99-2B7B-43B4-98C9-0AF3C5D55811}">
      <dgm:prSet custT="1"/>
      <dgm:spPr/>
      <dgm:t>
        <a:bodyPr/>
        <a:lstStyle/>
        <a:p>
          <a:r>
            <a:rPr lang="en-GB" sz="900" dirty="0">
              <a:effectLst>
                <a:outerShdw blurRad="38100" dist="38100" dir="2700000" algn="tl">
                  <a:srgbClr val="000000">
                    <a:alpha val="43137"/>
                  </a:srgbClr>
                </a:outerShdw>
              </a:effectLst>
              <a:latin typeface="Gill Sans Nova" panose="020B0602020104020203" pitchFamily="34" charset="0"/>
            </a:rPr>
            <a:t>Call is made every 2 years</a:t>
          </a:r>
          <a:endParaRPr lang="en-US" sz="900" dirty="0">
            <a:effectLst>
              <a:outerShdw blurRad="38100" dist="38100" dir="2700000" algn="tl">
                <a:srgbClr val="000000">
                  <a:alpha val="43137"/>
                </a:srgbClr>
              </a:outerShdw>
            </a:effectLst>
            <a:latin typeface="Gill Sans Nova" panose="020B0602020104020203" pitchFamily="34" charset="0"/>
          </a:endParaRPr>
        </a:p>
      </dgm:t>
    </dgm:pt>
    <dgm:pt modelId="{CE62484B-92BB-4D30-B670-B7A3BC8B02DB}" type="parTrans" cxnId="{D03ED7D2-AB5B-42F4-A8EF-69AF582162EF}">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FDFB409C-34CD-4655-AFDE-E38DB92E6468}" type="sibTrans" cxnId="{D03ED7D2-AB5B-42F4-A8EF-69AF582162EF}">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F10DDCB-D6A3-453F-ACBE-0AF26EC5B653}">
      <dgm:prSet custT="1"/>
      <dgm:spPr/>
      <dgm:t>
        <a:bodyPr/>
        <a:lstStyle/>
        <a:p>
          <a:r>
            <a:rPr lang="en-GB" sz="900" dirty="0">
              <a:effectLst>
                <a:outerShdw blurRad="38100" dist="38100" dir="2700000" algn="tl">
                  <a:srgbClr val="000000">
                    <a:alpha val="43137"/>
                  </a:srgbClr>
                </a:outerShdw>
              </a:effectLst>
              <a:latin typeface="Gill Sans Nova" panose="020B0602020104020203" pitchFamily="34" charset="0"/>
            </a:rPr>
            <a:t>CPs and RPPOs are invited to submit proposals to Secretariat</a:t>
          </a:r>
        </a:p>
      </dgm:t>
    </dgm:pt>
    <dgm:pt modelId="{3CF34A0C-47B0-4759-8205-9063223D66D4}" type="parTrans" cxnId="{D57BA22B-0302-4165-B1D6-43FBBFCF9413}">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6CAEF771-A4E4-4C1A-B9EA-75E6C394B3CD}" type="sibTrans" cxnId="{D57BA22B-0302-4165-B1D6-43FBBFCF9413}">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3E3D0AEC-62E9-4934-A1EC-B2C7A18F7693}">
      <dgm:prSet custT="1"/>
      <dgm:spPr/>
      <dgm:t>
        <a:bodyPr/>
        <a:lstStyle/>
        <a:p>
          <a:r>
            <a:rPr lang="en-GB" sz="900" dirty="0">
              <a:effectLst>
                <a:outerShdw blurRad="38100" dist="38100" dir="2700000" algn="tl">
                  <a:srgbClr val="000000">
                    <a:alpha val="43137"/>
                  </a:srgbClr>
                </a:outerShdw>
              </a:effectLst>
              <a:latin typeface="Gill Sans Nova" panose="020B0602020104020203" pitchFamily="34" charset="0"/>
            </a:rPr>
            <a:t>Proposals are reviewed by TFT with SC and IC inputs</a:t>
          </a:r>
          <a:endParaRPr lang="en-US" sz="900" dirty="0">
            <a:effectLst>
              <a:outerShdw blurRad="38100" dist="38100" dir="2700000" algn="tl">
                <a:srgbClr val="000000">
                  <a:alpha val="43137"/>
                </a:srgbClr>
              </a:outerShdw>
            </a:effectLst>
            <a:latin typeface="Gill Sans Nova" panose="020B0602020104020203" pitchFamily="34" charset="0"/>
          </a:endParaRPr>
        </a:p>
      </dgm:t>
    </dgm:pt>
    <dgm:pt modelId="{62C4C864-7EF5-40E6-963A-3BF542C85B4D}" type="parTrans" cxnId="{A6DB3C3A-33E6-4C55-A3E8-7C235561922C}">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193C645-9CA5-407C-B0B1-3EF7DA375919}" type="sibTrans" cxnId="{A6DB3C3A-33E6-4C55-A3E8-7C235561922C}">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01E68EA-6C38-4EAC-95BF-7A2C469DBFCF}">
      <dgm:prSet custT="1"/>
      <dgm:spPr/>
      <dgm:t>
        <a:bodyPr/>
        <a:lstStyle/>
        <a:p>
          <a:r>
            <a:rPr lang="en-GB" sz="800" dirty="0">
              <a:effectLst>
                <a:outerShdw blurRad="38100" dist="38100" dir="2700000" algn="tl">
                  <a:srgbClr val="000000">
                    <a:alpha val="43137"/>
                  </a:srgbClr>
                </a:outerShdw>
              </a:effectLst>
              <a:latin typeface="Gill Sans Nova" panose="020B0602020104020203" pitchFamily="34" charset="0"/>
            </a:rPr>
            <a:t>TFT prepares final recommendations to CPM for adoption</a:t>
          </a:r>
          <a:endParaRPr lang="en-US" sz="800" dirty="0">
            <a:effectLst>
              <a:outerShdw blurRad="38100" dist="38100" dir="2700000" algn="tl">
                <a:srgbClr val="000000">
                  <a:alpha val="43137"/>
                </a:srgbClr>
              </a:outerShdw>
            </a:effectLst>
            <a:latin typeface="Gill Sans Nova" panose="020B0602020104020203" pitchFamily="34" charset="0"/>
          </a:endParaRPr>
        </a:p>
      </dgm:t>
    </dgm:pt>
    <dgm:pt modelId="{A0CCBDE3-2CA0-4CB5-B76B-CF4461A9911C}" type="parTrans" cxnId="{7DA1E5AC-58F4-4503-8FC5-0E233C1DAF8A}">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7B36AEAC-AFC8-44A4-998F-E4989F5343B2}" type="sibTrans" cxnId="{7DA1E5AC-58F4-4503-8FC5-0E233C1DAF8A}">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A848E3D7-CE04-45F8-809A-974458812AC1}">
      <dgm:prSet phldrT="[Текст]" custT="1"/>
      <dgm:spPr/>
      <dgm:t>
        <a:bodyPr/>
        <a:lstStyle/>
        <a:p>
          <a:r>
            <a:rPr lang="en-US" sz="900" dirty="0">
              <a:effectLst>
                <a:outerShdw blurRad="38100" dist="38100" dir="2700000" algn="tl">
                  <a:srgbClr val="000000">
                    <a:alpha val="43137"/>
                  </a:srgbClr>
                </a:outerShdw>
              </a:effectLst>
              <a:latin typeface="Gill Sans Nova" panose="020B0602020104020203" pitchFamily="34" charset="0"/>
            </a:rPr>
            <a:t>CPM adopts topics and adds to LOT</a:t>
          </a:r>
        </a:p>
      </dgm:t>
    </dgm:pt>
    <dgm:pt modelId="{6E28FC2B-2D1F-4F04-83C8-D5E9D204D387}" type="parTrans" cxnId="{58C034BD-E0E4-404E-8F33-DFD6A9B55EF0}">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772D97EB-40B9-43E8-BDD5-9CD8ED585B1F}" type="sibTrans" cxnId="{58C034BD-E0E4-404E-8F33-DFD6A9B55EF0}">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51103D9E-5257-4B48-B7CB-40528EADA020}">
      <dgm:prSet phldrT="[Текст]"/>
      <dgm:spPr/>
      <dgm:t>
        <a:bodyPr/>
        <a:lstStyle/>
        <a:p>
          <a:r>
            <a:rPr lang="en-US" dirty="0">
              <a:effectLst>
                <a:outerShdw blurRad="38100" dist="38100" dir="2700000" algn="tl">
                  <a:srgbClr val="000000">
                    <a:alpha val="43137"/>
                  </a:srgbClr>
                </a:outerShdw>
              </a:effectLst>
              <a:latin typeface="Gill Sans Nova" panose="020B0602020104020203" pitchFamily="34" charset="0"/>
            </a:rPr>
            <a:t>Topics go through:</a:t>
          </a:r>
        </a:p>
        <a:p>
          <a:r>
            <a:rPr lang="en-US" dirty="0">
              <a:effectLst>
                <a:outerShdw blurRad="38100" dist="38100" dir="2700000" algn="tl">
                  <a:srgbClr val="000000">
                    <a:alpha val="43137"/>
                  </a:srgbClr>
                </a:outerShdw>
              </a:effectLst>
              <a:latin typeface="Gill Sans Nova" panose="020B0602020104020203" pitchFamily="34" charset="0"/>
            </a:rPr>
            <a:t>Standards - Standards Setting Process </a:t>
          </a:r>
        </a:p>
        <a:p>
          <a:r>
            <a:rPr lang="en-US" dirty="0">
              <a:effectLst>
                <a:outerShdw blurRad="38100" dist="38100" dir="2700000" algn="tl">
                  <a:srgbClr val="000000">
                    <a:alpha val="43137"/>
                  </a:srgbClr>
                </a:outerShdw>
              </a:effectLst>
              <a:latin typeface="Gill Sans Nova" panose="020B0602020104020203" pitchFamily="34" charset="0"/>
            </a:rPr>
            <a:t>Implementation materials - Guides and training materials development process</a:t>
          </a:r>
          <a:endParaRPr lang="ru-RU" dirty="0">
            <a:effectLst>
              <a:outerShdw blurRad="38100" dist="38100" dir="2700000" algn="tl">
                <a:srgbClr val="000000">
                  <a:alpha val="43137"/>
                </a:srgbClr>
              </a:outerShdw>
            </a:effectLst>
            <a:latin typeface="Gill Sans Nova" panose="020B0602020104020203" pitchFamily="34" charset="0"/>
          </a:endParaRPr>
        </a:p>
      </dgm:t>
    </dgm:pt>
    <dgm:pt modelId="{2381AE47-D99B-4B67-8CC5-2F48DC1D56B2}" type="parTrans" cxnId="{C2FBAB0F-7985-4869-846C-892C0BD51294}">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E1558BD1-FFEF-482B-987D-DC3FF2FAEB97}" type="sibTrans" cxnId="{C2FBAB0F-7985-4869-846C-892C0BD51294}">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74B2916F-710E-405E-AAF2-D3454DCC908D}">
      <dgm:prSet phldrT="[Текст]" custT="1"/>
      <dgm:spPr/>
      <dgm:t>
        <a:bodyPr/>
        <a:lstStyle/>
        <a:p>
          <a:r>
            <a:rPr lang="en-US" sz="900" dirty="0">
              <a:effectLst>
                <a:outerShdw blurRad="38100" dist="38100" dir="2700000" algn="tl">
                  <a:srgbClr val="000000">
                    <a:alpha val="43137"/>
                  </a:srgbClr>
                </a:outerShdw>
              </a:effectLst>
              <a:latin typeface="Gill Sans Nova" panose="020B0602020104020203" pitchFamily="34" charset="0"/>
            </a:rPr>
            <a:t>Standards are adopted by CPM (DPs by SC)</a:t>
          </a:r>
        </a:p>
        <a:p>
          <a:r>
            <a:rPr lang="en-US" sz="900" dirty="0">
              <a:effectLst>
                <a:outerShdw blurRad="38100" dist="38100" dir="2700000" algn="tl">
                  <a:srgbClr val="000000">
                    <a:alpha val="43137"/>
                  </a:srgbClr>
                </a:outerShdw>
              </a:effectLst>
              <a:latin typeface="Gill Sans Nova" panose="020B0602020104020203" pitchFamily="34" charset="0"/>
            </a:rPr>
            <a:t>Implementation materials are published</a:t>
          </a:r>
          <a:endParaRPr lang="ru-RU" sz="900" dirty="0">
            <a:effectLst>
              <a:outerShdw blurRad="38100" dist="38100" dir="2700000" algn="tl">
                <a:srgbClr val="000000">
                  <a:alpha val="43137"/>
                </a:srgbClr>
              </a:outerShdw>
            </a:effectLst>
            <a:latin typeface="Gill Sans Nova" panose="020B0602020104020203" pitchFamily="34" charset="0"/>
          </a:endParaRPr>
        </a:p>
      </dgm:t>
    </dgm:pt>
    <dgm:pt modelId="{29A209E6-786F-41CC-BEFE-F87626D0AE4D}" type="parTrans" cxnId="{7E1F7B5E-74A4-442A-B701-B06550D09225}">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8FE91F13-0DF0-4C78-91C2-CA899BE901F6}" type="sibTrans" cxnId="{7E1F7B5E-74A4-442A-B701-B06550D09225}">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13F75CE9-A3D9-4FB5-8F99-5948D3F940C7}" type="pres">
      <dgm:prSet presAssocID="{D7A2388D-A0B3-4316-BB81-F15EA846D185}" presName="CompostProcess" presStyleCnt="0">
        <dgm:presLayoutVars>
          <dgm:dir/>
          <dgm:resizeHandles val="exact"/>
        </dgm:presLayoutVars>
      </dgm:prSet>
      <dgm:spPr/>
      <dgm:t>
        <a:bodyPr/>
        <a:lstStyle/>
        <a:p>
          <a:endParaRPr lang="en-GB"/>
        </a:p>
      </dgm:t>
    </dgm:pt>
    <dgm:pt modelId="{AA4BC593-74AB-4498-90A1-7EC840C834CB}" type="pres">
      <dgm:prSet presAssocID="{D7A2388D-A0B3-4316-BB81-F15EA846D185}" presName="arrow" presStyleLbl="bgShp" presStyleIdx="0" presStyleCnt="1" custLinFactNeighborX="0" custLinFactNeighborY="3193"/>
      <dgm:spPr/>
    </dgm:pt>
    <dgm:pt modelId="{0C74B006-DF4A-4340-B360-93CE3673BE24}" type="pres">
      <dgm:prSet presAssocID="{D7A2388D-A0B3-4316-BB81-F15EA846D185}" presName="linearProcess" presStyleCnt="0"/>
      <dgm:spPr/>
    </dgm:pt>
    <dgm:pt modelId="{EA955091-717B-4F7C-8CD2-4B050B1AA95E}" type="pres">
      <dgm:prSet presAssocID="{F3802A99-2B7B-43B4-98C9-0AF3C5D55811}" presName="textNode" presStyleLbl="node1" presStyleIdx="0" presStyleCnt="7">
        <dgm:presLayoutVars>
          <dgm:bulletEnabled val="1"/>
        </dgm:presLayoutVars>
      </dgm:prSet>
      <dgm:spPr/>
      <dgm:t>
        <a:bodyPr/>
        <a:lstStyle/>
        <a:p>
          <a:endParaRPr lang="en-GB"/>
        </a:p>
      </dgm:t>
    </dgm:pt>
    <dgm:pt modelId="{F87FD6FC-6CFC-4D34-AD6E-100040CC1448}" type="pres">
      <dgm:prSet presAssocID="{FDFB409C-34CD-4655-AFDE-E38DB92E6468}" presName="sibTrans" presStyleCnt="0"/>
      <dgm:spPr/>
    </dgm:pt>
    <dgm:pt modelId="{6F4C3F0C-8026-40F3-A144-6901C6BCAAF1}" type="pres">
      <dgm:prSet presAssocID="{CF10DDCB-D6A3-453F-ACBE-0AF26EC5B653}" presName="textNode" presStyleLbl="node1" presStyleIdx="1" presStyleCnt="7">
        <dgm:presLayoutVars>
          <dgm:bulletEnabled val="1"/>
        </dgm:presLayoutVars>
      </dgm:prSet>
      <dgm:spPr/>
      <dgm:t>
        <a:bodyPr/>
        <a:lstStyle/>
        <a:p>
          <a:endParaRPr lang="en-GB"/>
        </a:p>
      </dgm:t>
    </dgm:pt>
    <dgm:pt modelId="{4F77F76B-4482-479B-B2F2-F781BC091AB1}" type="pres">
      <dgm:prSet presAssocID="{6CAEF771-A4E4-4C1A-B9EA-75E6C394B3CD}" presName="sibTrans" presStyleCnt="0"/>
      <dgm:spPr/>
    </dgm:pt>
    <dgm:pt modelId="{C3F5F6AF-CFD3-4925-BE8D-96B78101CE50}" type="pres">
      <dgm:prSet presAssocID="{3E3D0AEC-62E9-4934-A1EC-B2C7A18F7693}" presName="textNode" presStyleLbl="node1" presStyleIdx="2" presStyleCnt="7">
        <dgm:presLayoutVars>
          <dgm:bulletEnabled val="1"/>
        </dgm:presLayoutVars>
      </dgm:prSet>
      <dgm:spPr/>
      <dgm:t>
        <a:bodyPr/>
        <a:lstStyle/>
        <a:p>
          <a:endParaRPr lang="en-GB"/>
        </a:p>
      </dgm:t>
    </dgm:pt>
    <dgm:pt modelId="{1662CF8E-D79A-40A2-81A7-C30D5C39BAB7}" type="pres">
      <dgm:prSet presAssocID="{C193C645-9CA5-407C-B0B1-3EF7DA375919}" presName="sibTrans" presStyleCnt="0"/>
      <dgm:spPr/>
    </dgm:pt>
    <dgm:pt modelId="{09C635A8-589B-4E46-A3F2-A770BAA2D74A}" type="pres">
      <dgm:prSet presAssocID="{C01E68EA-6C38-4EAC-95BF-7A2C469DBFCF}" presName="textNode" presStyleLbl="node1" presStyleIdx="3" presStyleCnt="7">
        <dgm:presLayoutVars>
          <dgm:bulletEnabled val="1"/>
        </dgm:presLayoutVars>
      </dgm:prSet>
      <dgm:spPr/>
      <dgm:t>
        <a:bodyPr/>
        <a:lstStyle/>
        <a:p>
          <a:endParaRPr lang="en-GB"/>
        </a:p>
      </dgm:t>
    </dgm:pt>
    <dgm:pt modelId="{5731AB37-67C4-4368-97AF-6072AE218002}" type="pres">
      <dgm:prSet presAssocID="{7B36AEAC-AFC8-44A4-998F-E4989F5343B2}" presName="sibTrans" presStyleCnt="0"/>
      <dgm:spPr/>
    </dgm:pt>
    <dgm:pt modelId="{409BA7E6-2EE4-4434-B44D-73C4C0DB60A8}" type="pres">
      <dgm:prSet presAssocID="{A848E3D7-CE04-45F8-809A-974458812AC1}" presName="textNode" presStyleLbl="node1" presStyleIdx="4" presStyleCnt="7">
        <dgm:presLayoutVars>
          <dgm:bulletEnabled val="1"/>
        </dgm:presLayoutVars>
      </dgm:prSet>
      <dgm:spPr/>
      <dgm:t>
        <a:bodyPr/>
        <a:lstStyle/>
        <a:p>
          <a:endParaRPr lang="en-GB"/>
        </a:p>
      </dgm:t>
    </dgm:pt>
    <dgm:pt modelId="{10A43914-B72F-4479-A5E9-E53327B124C7}" type="pres">
      <dgm:prSet presAssocID="{772D97EB-40B9-43E8-BDD5-9CD8ED585B1F}" presName="sibTrans" presStyleCnt="0"/>
      <dgm:spPr/>
    </dgm:pt>
    <dgm:pt modelId="{9A9862C0-1805-48A1-93A8-76C4A7F70B13}" type="pres">
      <dgm:prSet presAssocID="{51103D9E-5257-4B48-B7CB-40528EADA020}" presName="textNode" presStyleLbl="node1" presStyleIdx="5" presStyleCnt="7">
        <dgm:presLayoutVars>
          <dgm:bulletEnabled val="1"/>
        </dgm:presLayoutVars>
      </dgm:prSet>
      <dgm:spPr/>
      <dgm:t>
        <a:bodyPr/>
        <a:lstStyle/>
        <a:p>
          <a:endParaRPr lang="en-GB"/>
        </a:p>
      </dgm:t>
    </dgm:pt>
    <dgm:pt modelId="{B83010F0-682B-4C42-B932-5C27EDF026EB}" type="pres">
      <dgm:prSet presAssocID="{E1558BD1-FFEF-482B-987D-DC3FF2FAEB97}" presName="sibTrans" presStyleCnt="0"/>
      <dgm:spPr/>
    </dgm:pt>
    <dgm:pt modelId="{21B8108F-7DD8-4DDB-A7FA-A4BC61EC7DFD}" type="pres">
      <dgm:prSet presAssocID="{74B2916F-710E-405E-AAF2-D3454DCC908D}" presName="textNode" presStyleLbl="node1" presStyleIdx="6" presStyleCnt="7">
        <dgm:presLayoutVars>
          <dgm:bulletEnabled val="1"/>
        </dgm:presLayoutVars>
      </dgm:prSet>
      <dgm:spPr/>
      <dgm:t>
        <a:bodyPr/>
        <a:lstStyle/>
        <a:p>
          <a:endParaRPr lang="en-GB"/>
        </a:p>
      </dgm:t>
    </dgm:pt>
  </dgm:ptLst>
  <dgm:cxnLst>
    <dgm:cxn modelId="{A6DB3C3A-33E6-4C55-A3E8-7C235561922C}" srcId="{D7A2388D-A0B3-4316-BB81-F15EA846D185}" destId="{3E3D0AEC-62E9-4934-A1EC-B2C7A18F7693}" srcOrd="2" destOrd="0" parTransId="{62C4C864-7EF5-40E6-963A-3BF542C85B4D}" sibTransId="{C193C645-9CA5-407C-B0B1-3EF7DA375919}"/>
    <dgm:cxn modelId="{7DA1E5AC-58F4-4503-8FC5-0E233C1DAF8A}" srcId="{D7A2388D-A0B3-4316-BB81-F15EA846D185}" destId="{C01E68EA-6C38-4EAC-95BF-7A2C469DBFCF}" srcOrd="3" destOrd="0" parTransId="{A0CCBDE3-2CA0-4CB5-B76B-CF4461A9911C}" sibTransId="{7B36AEAC-AFC8-44A4-998F-E4989F5343B2}"/>
    <dgm:cxn modelId="{32B33204-765A-451D-BE52-7475D90FA797}" type="presOf" srcId="{D7A2388D-A0B3-4316-BB81-F15EA846D185}" destId="{13F75CE9-A3D9-4FB5-8F99-5948D3F940C7}" srcOrd="0" destOrd="0" presId="urn:microsoft.com/office/officeart/2005/8/layout/hProcess9"/>
    <dgm:cxn modelId="{72D93115-D0BD-4B2A-A124-8CC8D55C09EE}" type="presOf" srcId="{F3802A99-2B7B-43B4-98C9-0AF3C5D55811}" destId="{EA955091-717B-4F7C-8CD2-4B050B1AA95E}" srcOrd="0" destOrd="0" presId="urn:microsoft.com/office/officeart/2005/8/layout/hProcess9"/>
    <dgm:cxn modelId="{5B998B92-4C02-47A6-9A83-1B963194A101}" type="presOf" srcId="{A848E3D7-CE04-45F8-809A-974458812AC1}" destId="{409BA7E6-2EE4-4434-B44D-73C4C0DB60A8}" srcOrd="0" destOrd="0" presId="urn:microsoft.com/office/officeart/2005/8/layout/hProcess9"/>
    <dgm:cxn modelId="{D57BA22B-0302-4165-B1D6-43FBBFCF9413}" srcId="{D7A2388D-A0B3-4316-BB81-F15EA846D185}" destId="{CF10DDCB-D6A3-453F-ACBE-0AF26EC5B653}" srcOrd="1" destOrd="0" parTransId="{3CF34A0C-47B0-4759-8205-9063223D66D4}" sibTransId="{6CAEF771-A4E4-4C1A-B9EA-75E6C394B3CD}"/>
    <dgm:cxn modelId="{3F2F6ED1-9954-4E26-9F69-46FDF29E0EB1}" type="presOf" srcId="{74B2916F-710E-405E-AAF2-D3454DCC908D}" destId="{21B8108F-7DD8-4DDB-A7FA-A4BC61EC7DFD}" srcOrd="0" destOrd="0" presId="urn:microsoft.com/office/officeart/2005/8/layout/hProcess9"/>
    <dgm:cxn modelId="{5EFD66DE-CF70-4443-9BDB-9FEB63756E98}" type="presOf" srcId="{CF10DDCB-D6A3-453F-ACBE-0AF26EC5B653}" destId="{6F4C3F0C-8026-40F3-A144-6901C6BCAAF1}" srcOrd="0" destOrd="0" presId="urn:microsoft.com/office/officeart/2005/8/layout/hProcess9"/>
    <dgm:cxn modelId="{58C034BD-E0E4-404E-8F33-DFD6A9B55EF0}" srcId="{D7A2388D-A0B3-4316-BB81-F15EA846D185}" destId="{A848E3D7-CE04-45F8-809A-974458812AC1}" srcOrd="4" destOrd="0" parTransId="{6E28FC2B-2D1F-4F04-83C8-D5E9D204D387}" sibTransId="{772D97EB-40B9-43E8-BDD5-9CD8ED585B1F}"/>
    <dgm:cxn modelId="{C2F6EE50-38BF-400A-9764-03EE352CC20B}" type="presOf" srcId="{C01E68EA-6C38-4EAC-95BF-7A2C469DBFCF}" destId="{09C635A8-589B-4E46-A3F2-A770BAA2D74A}" srcOrd="0" destOrd="0" presId="urn:microsoft.com/office/officeart/2005/8/layout/hProcess9"/>
    <dgm:cxn modelId="{C2FBAB0F-7985-4869-846C-892C0BD51294}" srcId="{D7A2388D-A0B3-4316-BB81-F15EA846D185}" destId="{51103D9E-5257-4B48-B7CB-40528EADA020}" srcOrd="5" destOrd="0" parTransId="{2381AE47-D99B-4B67-8CC5-2F48DC1D56B2}" sibTransId="{E1558BD1-FFEF-482B-987D-DC3FF2FAEB97}"/>
    <dgm:cxn modelId="{EB8CC445-C6EE-4B74-975F-F7AC75BF54A6}" type="presOf" srcId="{3E3D0AEC-62E9-4934-A1EC-B2C7A18F7693}" destId="{C3F5F6AF-CFD3-4925-BE8D-96B78101CE50}" srcOrd="0" destOrd="0" presId="urn:microsoft.com/office/officeart/2005/8/layout/hProcess9"/>
    <dgm:cxn modelId="{7E1F7B5E-74A4-442A-B701-B06550D09225}" srcId="{D7A2388D-A0B3-4316-BB81-F15EA846D185}" destId="{74B2916F-710E-405E-AAF2-D3454DCC908D}" srcOrd="6" destOrd="0" parTransId="{29A209E6-786F-41CC-BEFE-F87626D0AE4D}" sibTransId="{8FE91F13-0DF0-4C78-91C2-CA899BE901F6}"/>
    <dgm:cxn modelId="{D03ED7D2-AB5B-42F4-A8EF-69AF582162EF}" srcId="{D7A2388D-A0B3-4316-BB81-F15EA846D185}" destId="{F3802A99-2B7B-43B4-98C9-0AF3C5D55811}" srcOrd="0" destOrd="0" parTransId="{CE62484B-92BB-4D30-B670-B7A3BC8B02DB}" sibTransId="{FDFB409C-34CD-4655-AFDE-E38DB92E6468}"/>
    <dgm:cxn modelId="{6A90E176-FDAE-474E-9440-9B9DEC7A9169}" type="presOf" srcId="{51103D9E-5257-4B48-B7CB-40528EADA020}" destId="{9A9862C0-1805-48A1-93A8-76C4A7F70B13}" srcOrd="0" destOrd="0" presId="urn:microsoft.com/office/officeart/2005/8/layout/hProcess9"/>
    <dgm:cxn modelId="{634E9EBD-E28E-4747-B63A-E727533EBFEA}" type="presParOf" srcId="{13F75CE9-A3D9-4FB5-8F99-5948D3F940C7}" destId="{AA4BC593-74AB-4498-90A1-7EC840C834CB}" srcOrd="0" destOrd="0" presId="urn:microsoft.com/office/officeart/2005/8/layout/hProcess9"/>
    <dgm:cxn modelId="{3FAB7DAB-FAEA-4890-9ED3-715FFA377F0D}" type="presParOf" srcId="{13F75CE9-A3D9-4FB5-8F99-5948D3F940C7}" destId="{0C74B006-DF4A-4340-B360-93CE3673BE24}" srcOrd="1" destOrd="0" presId="urn:microsoft.com/office/officeart/2005/8/layout/hProcess9"/>
    <dgm:cxn modelId="{E489866B-08CB-480F-AB59-0E73191E15C7}" type="presParOf" srcId="{0C74B006-DF4A-4340-B360-93CE3673BE24}" destId="{EA955091-717B-4F7C-8CD2-4B050B1AA95E}" srcOrd="0" destOrd="0" presId="urn:microsoft.com/office/officeart/2005/8/layout/hProcess9"/>
    <dgm:cxn modelId="{298A37FF-50D0-4CD2-B974-DAEC7D2714A5}" type="presParOf" srcId="{0C74B006-DF4A-4340-B360-93CE3673BE24}" destId="{F87FD6FC-6CFC-4D34-AD6E-100040CC1448}" srcOrd="1" destOrd="0" presId="urn:microsoft.com/office/officeart/2005/8/layout/hProcess9"/>
    <dgm:cxn modelId="{6CA58044-33CB-4CA6-AA91-01C2778C5092}" type="presParOf" srcId="{0C74B006-DF4A-4340-B360-93CE3673BE24}" destId="{6F4C3F0C-8026-40F3-A144-6901C6BCAAF1}" srcOrd="2" destOrd="0" presId="urn:microsoft.com/office/officeart/2005/8/layout/hProcess9"/>
    <dgm:cxn modelId="{1B8EBA64-C179-4940-96E5-8B679DB64341}" type="presParOf" srcId="{0C74B006-DF4A-4340-B360-93CE3673BE24}" destId="{4F77F76B-4482-479B-B2F2-F781BC091AB1}" srcOrd="3" destOrd="0" presId="urn:microsoft.com/office/officeart/2005/8/layout/hProcess9"/>
    <dgm:cxn modelId="{EAFFFCA6-3E7B-4033-8BC8-92E08207083B}" type="presParOf" srcId="{0C74B006-DF4A-4340-B360-93CE3673BE24}" destId="{C3F5F6AF-CFD3-4925-BE8D-96B78101CE50}" srcOrd="4" destOrd="0" presId="urn:microsoft.com/office/officeart/2005/8/layout/hProcess9"/>
    <dgm:cxn modelId="{9004EE8A-B3F4-412A-A403-04F401661EA6}" type="presParOf" srcId="{0C74B006-DF4A-4340-B360-93CE3673BE24}" destId="{1662CF8E-D79A-40A2-81A7-C30D5C39BAB7}" srcOrd="5" destOrd="0" presId="urn:microsoft.com/office/officeart/2005/8/layout/hProcess9"/>
    <dgm:cxn modelId="{FCEB617D-720A-4546-978A-3661CCB01345}" type="presParOf" srcId="{0C74B006-DF4A-4340-B360-93CE3673BE24}" destId="{09C635A8-589B-4E46-A3F2-A770BAA2D74A}" srcOrd="6" destOrd="0" presId="urn:microsoft.com/office/officeart/2005/8/layout/hProcess9"/>
    <dgm:cxn modelId="{C71F3844-115E-4370-8512-ADB49D51DD96}" type="presParOf" srcId="{0C74B006-DF4A-4340-B360-93CE3673BE24}" destId="{5731AB37-67C4-4368-97AF-6072AE218002}" srcOrd="7" destOrd="0" presId="urn:microsoft.com/office/officeart/2005/8/layout/hProcess9"/>
    <dgm:cxn modelId="{81F3BB28-EBB5-48CF-AF2F-ACEF365E2209}" type="presParOf" srcId="{0C74B006-DF4A-4340-B360-93CE3673BE24}" destId="{409BA7E6-2EE4-4434-B44D-73C4C0DB60A8}" srcOrd="8" destOrd="0" presId="urn:microsoft.com/office/officeart/2005/8/layout/hProcess9"/>
    <dgm:cxn modelId="{226A5703-909A-4C74-9FDE-050F98CE1157}" type="presParOf" srcId="{0C74B006-DF4A-4340-B360-93CE3673BE24}" destId="{10A43914-B72F-4479-A5E9-E53327B124C7}" srcOrd="9" destOrd="0" presId="urn:microsoft.com/office/officeart/2005/8/layout/hProcess9"/>
    <dgm:cxn modelId="{EFBBF753-D8F9-40EA-B168-E0695A35A36E}" type="presParOf" srcId="{0C74B006-DF4A-4340-B360-93CE3673BE24}" destId="{9A9862C0-1805-48A1-93A8-76C4A7F70B13}" srcOrd="10" destOrd="0" presId="urn:microsoft.com/office/officeart/2005/8/layout/hProcess9"/>
    <dgm:cxn modelId="{9F3BFBA2-0519-4A7B-A125-B255FAFD5E06}" type="presParOf" srcId="{0C74B006-DF4A-4340-B360-93CE3673BE24}" destId="{B83010F0-682B-4C42-B932-5C27EDF026EB}" srcOrd="11" destOrd="0" presId="urn:microsoft.com/office/officeart/2005/8/layout/hProcess9"/>
    <dgm:cxn modelId="{C69EA20C-F6EA-4DE0-A250-9AFDEB0633F3}" type="presParOf" srcId="{0C74B006-DF4A-4340-B360-93CE3673BE24}" destId="{21B8108F-7DD8-4DDB-A7FA-A4BC61EC7DFD}"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B8493A-2D36-43E7-8EED-AC48FE1F447A}"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47C837E8-E4F0-4B39-981D-7BFE4922138E}">
      <dgm:prSet/>
      <dgm:spPr/>
      <dgm:t>
        <a:bodyPr/>
        <a:lstStyle/>
        <a:p>
          <a:r>
            <a:rPr lang="en-US" b="1" dirty="0">
              <a:effectLst>
                <a:outerShdw blurRad="38100" dist="38100" dir="2700000" algn="tl">
                  <a:srgbClr val="000000">
                    <a:alpha val="43137"/>
                  </a:srgbClr>
                </a:outerShdw>
              </a:effectLst>
              <a:latin typeface="Gill Sans Nova" panose="020B0602020104020203" pitchFamily="34" charset="0"/>
            </a:rPr>
            <a:t>NOTE 1</a:t>
          </a:r>
        </a:p>
      </dgm:t>
    </dgm:pt>
    <dgm:pt modelId="{676439FC-D4F0-4D87-B6F3-295449589532}" type="parTrans" cxnId="{193C771B-7F24-4015-A014-DB4046706170}">
      <dgm:prSet/>
      <dgm:spPr/>
      <dgm:t>
        <a:bodyPr/>
        <a:lstStyle/>
        <a:p>
          <a:endParaRPr lang="en-US">
            <a:latin typeface="Gill Sans Nova" panose="020B0602020104020203" pitchFamily="34" charset="0"/>
          </a:endParaRPr>
        </a:p>
      </dgm:t>
    </dgm:pt>
    <dgm:pt modelId="{93535E3C-AF4F-4F1F-A744-2EDB58493FDB}" type="sibTrans" cxnId="{193C771B-7F24-4015-A014-DB4046706170}">
      <dgm:prSet/>
      <dgm:spPr/>
      <dgm:t>
        <a:bodyPr/>
        <a:lstStyle/>
        <a:p>
          <a:endParaRPr lang="en-US">
            <a:latin typeface="Gill Sans Nova" panose="020B0602020104020203" pitchFamily="34" charset="0"/>
          </a:endParaRPr>
        </a:p>
      </dgm:t>
    </dgm:pt>
    <dgm:pt modelId="{4E393A2F-61CB-4C03-98AD-F61CC2C35ED2}">
      <dgm:prSet/>
      <dgm:spPr/>
      <dgm:t>
        <a:bodyPr/>
        <a:lstStyle/>
        <a:p>
          <a:r>
            <a:rPr lang="en-US" b="1" dirty="0">
              <a:effectLst>
                <a:outerShdw blurRad="38100" dist="38100" dir="2700000" algn="tl">
                  <a:srgbClr val="000000">
                    <a:alpha val="43137"/>
                  </a:srgbClr>
                </a:outerShdw>
              </a:effectLst>
              <a:latin typeface="Gill Sans Nova" panose="020B0602020104020203" pitchFamily="34" charset="0"/>
            </a:rPr>
            <a:t>NOTE 2</a:t>
          </a:r>
        </a:p>
      </dgm:t>
    </dgm:pt>
    <dgm:pt modelId="{13EA1EA7-DC6D-41E9-AC07-5F05A14A33D3}" type="parTrans" cxnId="{A662044A-0023-4F68-B7BF-22334B877A22}">
      <dgm:prSet/>
      <dgm:spPr/>
      <dgm:t>
        <a:bodyPr/>
        <a:lstStyle/>
        <a:p>
          <a:endParaRPr lang="en-US">
            <a:latin typeface="Gill Sans Nova" panose="020B0602020104020203" pitchFamily="34" charset="0"/>
          </a:endParaRPr>
        </a:p>
      </dgm:t>
    </dgm:pt>
    <dgm:pt modelId="{E401122F-67B7-4FCF-9CA9-D73C88D84991}" type="sibTrans" cxnId="{A662044A-0023-4F68-B7BF-22334B877A22}">
      <dgm:prSet/>
      <dgm:spPr/>
      <dgm:t>
        <a:bodyPr/>
        <a:lstStyle/>
        <a:p>
          <a:endParaRPr lang="en-US">
            <a:latin typeface="Gill Sans Nova" panose="020B0602020104020203" pitchFamily="34" charset="0"/>
          </a:endParaRPr>
        </a:p>
      </dgm:t>
    </dgm:pt>
    <dgm:pt modelId="{8E4F5B2A-1754-41BC-B9AD-A3C58BE11B5A}">
      <dgm:prSet/>
      <dgm:spPr/>
      <dgm:t>
        <a:bodyPr/>
        <a:lstStyle/>
        <a:p>
          <a:r>
            <a:rPr lang="en-US" dirty="0">
              <a:latin typeface="Gill Sans Nova" panose="020B0602020104020203" pitchFamily="34" charset="0"/>
            </a:rPr>
            <a:t>Proposals for PTs (as annexes to ISPM 28: PTs for regulated pests) </a:t>
          </a:r>
          <a:r>
            <a:rPr lang="en-US" b="1" dirty="0">
              <a:solidFill>
                <a:srgbClr val="C00000"/>
              </a:solidFill>
              <a:latin typeface="Gill Sans Nova" panose="020B0602020104020203" pitchFamily="34" charset="0"/>
            </a:rPr>
            <a:t>are solicited separately</a:t>
          </a:r>
          <a:r>
            <a:rPr lang="en-US" dirty="0">
              <a:latin typeface="Gill Sans Nova" panose="020B0602020104020203" pitchFamily="34" charset="0"/>
            </a:rPr>
            <a:t> in an </a:t>
          </a:r>
          <a:r>
            <a:rPr lang="en-US" dirty="0">
              <a:latin typeface="Gill Sans Nova" panose="020B0602020104020203" pitchFamily="34" charset="0"/>
              <a:hlinkClick xmlns:r="http://schemas.openxmlformats.org/officeDocument/2006/relationships" r:id="rId1"/>
            </a:rPr>
            <a:t>ongoing call for treatments</a:t>
          </a:r>
          <a:endParaRPr lang="en-US" dirty="0">
            <a:latin typeface="Gill Sans Nova" panose="020B0602020104020203" pitchFamily="34" charset="0"/>
          </a:endParaRPr>
        </a:p>
      </dgm:t>
    </dgm:pt>
    <dgm:pt modelId="{6D07A8D2-77F2-4EBF-BA34-A8AE3CFF1830}" type="parTrans" cxnId="{174B16EE-5CA4-4005-84EB-CC79986E2ABB}">
      <dgm:prSet/>
      <dgm:spPr/>
      <dgm:t>
        <a:bodyPr/>
        <a:lstStyle/>
        <a:p>
          <a:endParaRPr lang="en-US">
            <a:latin typeface="Gill Sans Nova" panose="020B0602020104020203" pitchFamily="34" charset="0"/>
          </a:endParaRPr>
        </a:p>
      </dgm:t>
    </dgm:pt>
    <dgm:pt modelId="{698A0EC8-373D-4D7A-B257-58436E6650AB}" type="sibTrans" cxnId="{174B16EE-5CA4-4005-84EB-CC79986E2ABB}">
      <dgm:prSet/>
      <dgm:spPr/>
      <dgm:t>
        <a:bodyPr/>
        <a:lstStyle/>
        <a:p>
          <a:endParaRPr lang="en-US">
            <a:latin typeface="Gill Sans Nova" panose="020B0602020104020203" pitchFamily="34" charset="0"/>
          </a:endParaRPr>
        </a:p>
      </dgm:t>
    </dgm:pt>
    <dgm:pt modelId="{7807C67C-E19D-4D12-9FCB-C7BB6B0DEBF7}">
      <dgm:prSet/>
      <dgm:spPr/>
      <dgm:t>
        <a:bodyPr/>
        <a:lstStyle/>
        <a:p>
          <a:r>
            <a:rPr lang="en-US" b="1" dirty="0">
              <a:solidFill>
                <a:srgbClr val="C00000"/>
              </a:solidFill>
              <a:latin typeface="Gill Sans Nova" panose="020B0602020104020203" pitchFamily="34" charset="0"/>
            </a:rPr>
            <a:t>2021 Call for Topics is open 4 May – 15 September 2021</a:t>
          </a:r>
        </a:p>
      </dgm:t>
    </dgm:pt>
    <dgm:pt modelId="{AC5A654B-5B85-4A01-BF6B-4C563A4D2CFE}" type="parTrans" cxnId="{570DF295-65A0-4101-9FEA-01E612BC6AB5}">
      <dgm:prSet/>
      <dgm:spPr/>
      <dgm:t>
        <a:bodyPr/>
        <a:lstStyle/>
        <a:p>
          <a:endParaRPr lang="en-US"/>
        </a:p>
      </dgm:t>
    </dgm:pt>
    <dgm:pt modelId="{DA255BD9-195B-4DD6-986E-734B9BA26E82}" type="sibTrans" cxnId="{570DF295-65A0-4101-9FEA-01E612BC6AB5}">
      <dgm:prSet/>
      <dgm:spPr/>
      <dgm:t>
        <a:bodyPr/>
        <a:lstStyle/>
        <a:p>
          <a:endParaRPr lang="en-US"/>
        </a:p>
      </dgm:t>
    </dgm:pt>
    <dgm:pt modelId="{9E0BA4D5-FA8F-4ECF-9B01-31ABB6FCD308}">
      <dgm:prSet/>
      <dgm:spPr/>
      <dgm:t>
        <a:bodyPr/>
        <a:lstStyle/>
        <a:p>
          <a:r>
            <a:rPr lang="en-US" dirty="0">
              <a:latin typeface="Gill Sans Nova" panose="020B0602020104020203" pitchFamily="34" charset="0"/>
            </a:rPr>
            <a:t>Submissions from previous calls, which weren’t added to the work programme, </a:t>
          </a:r>
          <a:r>
            <a:rPr lang="en-US" b="1" dirty="0">
              <a:solidFill>
                <a:srgbClr val="C00000"/>
              </a:solidFill>
              <a:latin typeface="Gill Sans Nova" panose="020B0602020104020203" pitchFamily="34" charset="0"/>
            </a:rPr>
            <a:t>won’t be considered unless resubmitted in 2021</a:t>
          </a:r>
        </a:p>
      </dgm:t>
    </dgm:pt>
    <dgm:pt modelId="{B76E8027-6441-442E-BE80-4B4313613C0E}" type="sibTrans" cxnId="{A33657C5-6687-4C52-9321-6492BF8F46B7}">
      <dgm:prSet/>
      <dgm:spPr/>
      <dgm:t>
        <a:bodyPr/>
        <a:lstStyle/>
        <a:p>
          <a:endParaRPr lang="en-US">
            <a:latin typeface="Gill Sans Nova" panose="020B0602020104020203" pitchFamily="34" charset="0"/>
          </a:endParaRPr>
        </a:p>
      </dgm:t>
    </dgm:pt>
    <dgm:pt modelId="{8548AA7C-670D-42B9-BF62-B0E0DF92F354}" type="parTrans" cxnId="{A33657C5-6687-4C52-9321-6492BF8F46B7}">
      <dgm:prSet/>
      <dgm:spPr/>
      <dgm:t>
        <a:bodyPr/>
        <a:lstStyle/>
        <a:p>
          <a:endParaRPr lang="en-US">
            <a:latin typeface="Gill Sans Nova" panose="020B0602020104020203" pitchFamily="34" charset="0"/>
          </a:endParaRPr>
        </a:p>
      </dgm:t>
    </dgm:pt>
    <dgm:pt modelId="{957EE50B-4B6C-4797-B599-DB432E3D32D3}" type="pres">
      <dgm:prSet presAssocID="{B2B8493A-2D36-43E7-8EED-AC48FE1F447A}" presName="linear" presStyleCnt="0">
        <dgm:presLayoutVars>
          <dgm:dir val="rev"/>
          <dgm:animLvl val="lvl"/>
          <dgm:resizeHandles val="exact"/>
        </dgm:presLayoutVars>
      </dgm:prSet>
      <dgm:spPr/>
      <dgm:t>
        <a:bodyPr/>
        <a:lstStyle/>
        <a:p>
          <a:endParaRPr lang="en-GB"/>
        </a:p>
      </dgm:t>
    </dgm:pt>
    <dgm:pt modelId="{D9CDE69E-4F6C-4C2B-B5D6-EC6DDF66CC2D}" type="pres">
      <dgm:prSet presAssocID="{47C837E8-E4F0-4B39-981D-7BFE4922138E}" presName="parentLin" presStyleCnt="0"/>
      <dgm:spPr/>
    </dgm:pt>
    <dgm:pt modelId="{B6D06A9C-1213-4FBE-BA7F-5BF9FF00ABBD}" type="pres">
      <dgm:prSet presAssocID="{47C837E8-E4F0-4B39-981D-7BFE4922138E}" presName="parentLeftMargin" presStyleLbl="node1" presStyleIdx="0" presStyleCnt="2"/>
      <dgm:spPr/>
      <dgm:t>
        <a:bodyPr/>
        <a:lstStyle/>
        <a:p>
          <a:endParaRPr lang="en-GB"/>
        </a:p>
      </dgm:t>
    </dgm:pt>
    <dgm:pt modelId="{265A7A84-C99C-4869-8C8D-8CAA71EE93D5}" type="pres">
      <dgm:prSet presAssocID="{47C837E8-E4F0-4B39-981D-7BFE4922138E}" presName="parentText" presStyleLbl="node1" presStyleIdx="0" presStyleCnt="2">
        <dgm:presLayoutVars>
          <dgm:chMax val="0"/>
          <dgm:bulletEnabled val="1"/>
        </dgm:presLayoutVars>
      </dgm:prSet>
      <dgm:spPr/>
      <dgm:t>
        <a:bodyPr/>
        <a:lstStyle/>
        <a:p>
          <a:endParaRPr lang="en-GB"/>
        </a:p>
      </dgm:t>
    </dgm:pt>
    <dgm:pt modelId="{D189B044-C885-4FC3-9F2A-516DE102FBB0}" type="pres">
      <dgm:prSet presAssocID="{47C837E8-E4F0-4B39-981D-7BFE4922138E}" presName="negativeSpace" presStyleCnt="0"/>
      <dgm:spPr/>
    </dgm:pt>
    <dgm:pt modelId="{D6F56AFB-72BD-4828-B03A-AA14B356E903}" type="pres">
      <dgm:prSet presAssocID="{47C837E8-E4F0-4B39-981D-7BFE4922138E}" presName="childText" presStyleLbl="conFgAcc1" presStyleIdx="0" presStyleCnt="2">
        <dgm:presLayoutVars>
          <dgm:bulletEnabled val="1"/>
        </dgm:presLayoutVars>
      </dgm:prSet>
      <dgm:spPr/>
      <dgm:t>
        <a:bodyPr/>
        <a:lstStyle/>
        <a:p>
          <a:endParaRPr lang="en-GB"/>
        </a:p>
      </dgm:t>
    </dgm:pt>
    <dgm:pt modelId="{4698A23F-AB88-48A0-B07A-73C36AE280A9}" type="pres">
      <dgm:prSet presAssocID="{93535E3C-AF4F-4F1F-A744-2EDB58493FDB}" presName="spaceBetweenRectangles" presStyleCnt="0"/>
      <dgm:spPr/>
    </dgm:pt>
    <dgm:pt modelId="{F33ED15A-4DEB-43A1-AD0E-90BEA5503038}" type="pres">
      <dgm:prSet presAssocID="{4E393A2F-61CB-4C03-98AD-F61CC2C35ED2}" presName="parentLin" presStyleCnt="0"/>
      <dgm:spPr/>
    </dgm:pt>
    <dgm:pt modelId="{6BF1BEEC-A4E3-4979-8D67-B99C8AC96BE7}" type="pres">
      <dgm:prSet presAssocID="{4E393A2F-61CB-4C03-98AD-F61CC2C35ED2}" presName="parentLeftMargin" presStyleLbl="node1" presStyleIdx="0" presStyleCnt="2"/>
      <dgm:spPr/>
      <dgm:t>
        <a:bodyPr/>
        <a:lstStyle/>
        <a:p>
          <a:endParaRPr lang="en-GB"/>
        </a:p>
      </dgm:t>
    </dgm:pt>
    <dgm:pt modelId="{474C7CDF-EC3F-47FA-8144-D0206A2EBCBB}" type="pres">
      <dgm:prSet presAssocID="{4E393A2F-61CB-4C03-98AD-F61CC2C35ED2}" presName="parentText" presStyleLbl="node1" presStyleIdx="1" presStyleCnt="2">
        <dgm:presLayoutVars>
          <dgm:chMax val="0"/>
          <dgm:bulletEnabled val="1"/>
        </dgm:presLayoutVars>
      </dgm:prSet>
      <dgm:spPr/>
      <dgm:t>
        <a:bodyPr/>
        <a:lstStyle/>
        <a:p>
          <a:endParaRPr lang="en-GB"/>
        </a:p>
      </dgm:t>
    </dgm:pt>
    <dgm:pt modelId="{3CEDC16F-6ABF-43E2-AFC3-5F3B7B8DFE9A}" type="pres">
      <dgm:prSet presAssocID="{4E393A2F-61CB-4C03-98AD-F61CC2C35ED2}" presName="negativeSpace" presStyleCnt="0"/>
      <dgm:spPr/>
    </dgm:pt>
    <dgm:pt modelId="{ED1313A4-6B67-4199-962C-8027E517CC6D}" type="pres">
      <dgm:prSet presAssocID="{4E393A2F-61CB-4C03-98AD-F61CC2C35ED2}" presName="childText" presStyleLbl="conFgAcc1" presStyleIdx="1" presStyleCnt="2">
        <dgm:presLayoutVars>
          <dgm:bulletEnabled val="1"/>
        </dgm:presLayoutVars>
      </dgm:prSet>
      <dgm:spPr/>
      <dgm:t>
        <a:bodyPr/>
        <a:lstStyle/>
        <a:p>
          <a:endParaRPr lang="en-GB"/>
        </a:p>
      </dgm:t>
    </dgm:pt>
  </dgm:ptLst>
  <dgm:cxnLst>
    <dgm:cxn modelId="{193C771B-7F24-4015-A014-DB4046706170}" srcId="{B2B8493A-2D36-43E7-8EED-AC48FE1F447A}" destId="{47C837E8-E4F0-4B39-981D-7BFE4922138E}" srcOrd="0" destOrd="0" parTransId="{676439FC-D4F0-4D87-B6F3-295449589532}" sibTransId="{93535E3C-AF4F-4F1F-A744-2EDB58493FDB}"/>
    <dgm:cxn modelId="{174B16EE-5CA4-4005-84EB-CC79986E2ABB}" srcId="{4E393A2F-61CB-4C03-98AD-F61CC2C35ED2}" destId="{8E4F5B2A-1754-41BC-B9AD-A3C58BE11B5A}" srcOrd="0" destOrd="0" parTransId="{6D07A8D2-77F2-4EBF-BA34-A8AE3CFF1830}" sibTransId="{698A0EC8-373D-4D7A-B257-58436E6650AB}"/>
    <dgm:cxn modelId="{570DF295-65A0-4101-9FEA-01E612BC6AB5}" srcId="{47C837E8-E4F0-4B39-981D-7BFE4922138E}" destId="{7807C67C-E19D-4D12-9FCB-C7BB6B0DEBF7}" srcOrd="0" destOrd="0" parTransId="{AC5A654B-5B85-4A01-BF6B-4C563A4D2CFE}" sibTransId="{DA255BD9-195B-4DD6-986E-734B9BA26E82}"/>
    <dgm:cxn modelId="{A33657C5-6687-4C52-9321-6492BF8F46B7}" srcId="{47C837E8-E4F0-4B39-981D-7BFE4922138E}" destId="{9E0BA4D5-FA8F-4ECF-9B01-31ABB6FCD308}" srcOrd="1" destOrd="0" parTransId="{8548AA7C-670D-42B9-BF62-B0E0DF92F354}" sibTransId="{B76E8027-6441-442E-BE80-4B4313613C0E}"/>
    <dgm:cxn modelId="{69BE8E23-9AF5-4395-9D87-A32065C77E73}" type="presOf" srcId="{7807C67C-E19D-4D12-9FCB-C7BB6B0DEBF7}" destId="{D6F56AFB-72BD-4828-B03A-AA14B356E903}" srcOrd="0" destOrd="0" presId="urn:microsoft.com/office/officeart/2005/8/layout/list1"/>
    <dgm:cxn modelId="{CC05328B-EFD0-4CE7-B3C3-23A15373440D}" type="presOf" srcId="{4E393A2F-61CB-4C03-98AD-F61CC2C35ED2}" destId="{6BF1BEEC-A4E3-4979-8D67-B99C8AC96BE7}" srcOrd="0" destOrd="0" presId="urn:microsoft.com/office/officeart/2005/8/layout/list1"/>
    <dgm:cxn modelId="{C7B8A52E-1B10-414E-8530-E3D822D7C73F}" type="presOf" srcId="{47C837E8-E4F0-4B39-981D-7BFE4922138E}" destId="{B6D06A9C-1213-4FBE-BA7F-5BF9FF00ABBD}" srcOrd="0" destOrd="0" presId="urn:microsoft.com/office/officeart/2005/8/layout/list1"/>
    <dgm:cxn modelId="{3181F483-DB0B-429A-9162-8CDD473FE916}" type="presOf" srcId="{9E0BA4D5-FA8F-4ECF-9B01-31ABB6FCD308}" destId="{D6F56AFB-72BD-4828-B03A-AA14B356E903}" srcOrd="0" destOrd="1" presId="urn:microsoft.com/office/officeart/2005/8/layout/list1"/>
    <dgm:cxn modelId="{A662044A-0023-4F68-B7BF-22334B877A22}" srcId="{B2B8493A-2D36-43E7-8EED-AC48FE1F447A}" destId="{4E393A2F-61CB-4C03-98AD-F61CC2C35ED2}" srcOrd="1" destOrd="0" parTransId="{13EA1EA7-DC6D-41E9-AC07-5F05A14A33D3}" sibTransId="{E401122F-67B7-4FCF-9CA9-D73C88D84991}"/>
    <dgm:cxn modelId="{D134D7A5-3B81-4D4B-AA1B-6196B14B9DD6}" type="presOf" srcId="{8E4F5B2A-1754-41BC-B9AD-A3C58BE11B5A}" destId="{ED1313A4-6B67-4199-962C-8027E517CC6D}" srcOrd="0" destOrd="0" presId="urn:microsoft.com/office/officeart/2005/8/layout/list1"/>
    <dgm:cxn modelId="{F9B59FA0-E591-43A5-9E90-7CF617C2D159}" type="presOf" srcId="{4E393A2F-61CB-4C03-98AD-F61CC2C35ED2}" destId="{474C7CDF-EC3F-47FA-8144-D0206A2EBCBB}" srcOrd="1" destOrd="0" presId="urn:microsoft.com/office/officeart/2005/8/layout/list1"/>
    <dgm:cxn modelId="{CA93CB36-73CD-40F4-A6B9-6C6D938BF562}" type="presOf" srcId="{B2B8493A-2D36-43E7-8EED-AC48FE1F447A}" destId="{957EE50B-4B6C-4797-B599-DB432E3D32D3}" srcOrd="0" destOrd="0" presId="urn:microsoft.com/office/officeart/2005/8/layout/list1"/>
    <dgm:cxn modelId="{3164D9D0-E301-4A61-8D32-4E1C35B5EE69}" type="presOf" srcId="{47C837E8-E4F0-4B39-981D-7BFE4922138E}" destId="{265A7A84-C99C-4869-8C8D-8CAA71EE93D5}" srcOrd="1" destOrd="0" presId="urn:microsoft.com/office/officeart/2005/8/layout/list1"/>
    <dgm:cxn modelId="{CEAD5F06-195D-4A37-94C4-4985EA371C5D}" type="presParOf" srcId="{957EE50B-4B6C-4797-B599-DB432E3D32D3}" destId="{D9CDE69E-4F6C-4C2B-B5D6-EC6DDF66CC2D}" srcOrd="0" destOrd="0" presId="urn:microsoft.com/office/officeart/2005/8/layout/list1"/>
    <dgm:cxn modelId="{488BD2B2-2394-4937-99E5-F0CF3579C771}" type="presParOf" srcId="{D9CDE69E-4F6C-4C2B-B5D6-EC6DDF66CC2D}" destId="{B6D06A9C-1213-4FBE-BA7F-5BF9FF00ABBD}" srcOrd="0" destOrd="0" presId="urn:microsoft.com/office/officeart/2005/8/layout/list1"/>
    <dgm:cxn modelId="{385792EC-13BA-4B5B-9110-724B799EB60C}" type="presParOf" srcId="{D9CDE69E-4F6C-4C2B-B5D6-EC6DDF66CC2D}" destId="{265A7A84-C99C-4869-8C8D-8CAA71EE93D5}" srcOrd="1" destOrd="0" presId="urn:microsoft.com/office/officeart/2005/8/layout/list1"/>
    <dgm:cxn modelId="{97D7B30E-883E-43FD-BFF0-FF066275708E}" type="presParOf" srcId="{957EE50B-4B6C-4797-B599-DB432E3D32D3}" destId="{D189B044-C885-4FC3-9F2A-516DE102FBB0}" srcOrd="1" destOrd="0" presId="urn:microsoft.com/office/officeart/2005/8/layout/list1"/>
    <dgm:cxn modelId="{41D93303-B91F-40E6-9F37-3F7C02DDA3C6}" type="presParOf" srcId="{957EE50B-4B6C-4797-B599-DB432E3D32D3}" destId="{D6F56AFB-72BD-4828-B03A-AA14B356E903}" srcOrd="2" destOrd="0" presId="urn:microsoft.com/office/officeart/2005/8/layout/list1"/>
    <dgm:cxn modelId="{D2A01F04-A473-4723-989E-94CBC2B139BA}" type="presParOf" srcId="{957EE50B-4B6C-4797-B599-DB432E3D32D3}" destId="{4698A23F-AB88-48A0-B07A-73C36AE280A9}" srcOrd="3" destOrd="0" presId="urn:microsoft.com/office/officeart/2005/8/layout/list1"/>
    <dgm:cxn modelId="{21521410-62B0-426A-B731-34B0CD776701}" type="presParOf" srcId="{957EE50B-4B6C-4797-B599-DB432E3D32D3}" destId="{F33ED15A-4DEB-43A1-AD0E-90BEA5503038}" srcOrd="4" destOrd="0" presId="urn:microsoft.com/office/officeart/2005/8/layout/list1"/>
    <dgm:cxn modelId="{E847F926-633F-4F31-85AD-617010F5AF26}" type="presParOf" srcId="{F33ED15A-4DEB-43A1-AD0E-90BEA5503038}" destId="{6BF1BEEC-A4E3-4979-8D67-B99C8AC96BE7}" srcOrd="0" destOrd="0" presId="urn:microsoft.com/office/officeart/2005/8/layout/list1"/>
    <dgm:cxn modelId="{5CE5032C-D298-4470-83E9-45538F15CB7D}" type="presParOf" srcId="{F33ED15A-4DEB-43A1-AD0E-90BEA5503038}" destId="{474C7CDF-EC3F-47FA-8144-D0206A2EBCBB}" srcOrd="1" destOrd="0" presId="urn:microsoft.com/office/officeart/2005/8/layout/list1"/>
    <dgm:cxn modelId="{57613CF1-4BE2-4F86-A759-AE44E1F2FF1F}" type="presParOf" srcId="{957EE50B-4B6C-4797-B599-DB432E3D32D3}" destId="{3CEDC16F-6ABF-43E2-AFC3-5F3B7B8DFE9A}" srcOrd="5" destOrd="0" presId="urn:microsoft.com/office/officeart/2005/8/layout/list1"/>
    <dgm:cxn modelId="{F1B569E9-1334-40CC-9012-A19BEDC45B0A}" type="presParOf" srcId="{957EE50B-4B6C-4797-B599-DB432E3D32D3}" destId="{ED1313A4-6B67-4199-962C-8027E517CC6D}"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6D206D7-A5B3-4C8B-BE6F-A7AE84CCB025}"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8A3FF98F-5347-4F97-9F30-6058BF052FD9}">
      <dgm:prSet/>
      <dgm:spPr/>
      <dgm:t>
        <a:bodyPr/>
        <a:lstStyle/>
        <a:p>
          <a:r>
            <a:rPr lang="en-US" b="1" dirty="0">
              <a:effectLst>
                <a:outerShdw blurRad="38100" dist="38100" dir="2700000" algn="tl">
                  <a:srgbClr val="000000">
                    <a:alpha val="43137"/>
                  </a:srgbClr>
                </a:outerShdw>
              </a:effectLst>
              <a:latin typeface="Gill Sans Nova" panose="020B0602020104020203" pitchFamily="34" charset="0"/>
            </a:rPr>
            <a:t>CPM-13</a:t>
          </a:r>
        </a:p>
      </dgm:t>
    </dgm:pt>
    <dgm:pt modelId="{8F8916BC-68F8-4B90-9647-9D73CDD30390}" type="parTrans" cxnId="{7833CDEF-47D8-4B01-AB6C-92B82F0881D5}">
      <dgm:prSet/>
      <dgm:spPr/>
      <dgm:t>
        <a:bodyPr/>
        <a:lstStyle/>
        <a:p>
          <a:endParaRPr lang="en-US">
            <a:latin typeface="Gill Sans Nova" panose="020B0602020104020203" pitchFamily="34" charset="0"/>
          </a:endParaRPr>
        </a:p>
      </dgm:t>
    </dgm:pt>
    <dgm:pt modelId="{90AC227D-092F-4374-A677-A7D37DAC9F8A}" type="sibTrans" cxnId="{7833CDEF-47D8-4B01-AB6C-92B82F0881D5}">
      <dgm:prSet/>
      <dgm:spPr/>
      <dgm:t>
        <a:bodyPr/>
        <a:lstStyle/>
        <a:p>
          <a:endParaRPr lang="en-US">
            <a:latin typeface="Gill Sans Nova" panose="020B0602020104020203" pitchFamily="34" charset="0"/>
          </a:endParaRPr>
        </a:p>
      </dgm:t>
    </dgm:pt>
    <dgm:pt modelId="{359DCC0A-9D93-4ED9-8E57-1AEB46EBD090}">
      <dgm:prSet/>
      <dgm:spPr/>
      <dgm:t>
        <a:bodyPr/>
        <a:lstStyle/>
        <a:p>
          <a:r>
            <a:rPr lang="en-US" b="1" dirty="0">
              <a:effectLst>
                <a:outerShdw blurRad="38100" dist="38100" dir="2700000" algn="tl">
                  <a:srgbClr val="000000">
                    <a:alpha val="43137"/>
                  </a:srgbClr>
                </a:outerShdw>
              </a:effectLst>
              <a:latin typeface="Gill Sans Nova" panose="020B0602020104020203" pitchFamily="34" charset="0"/>
            </a:rPr>
            <a:t>CPM-14</a:t>
          </a:r>
        </a:p>
      </dgm:t>
    </dgm:pt>
    <dgm:pt modelId="{4B607AB0-CDEE-4FC6-A537-E12D3E85C6EE}" type="parTrans" cxnId="{E6BB9440-0F26-4000-9FE6-4109D0840B2E}">
      <dgm:prSet/>
      <dgm:spPr/>
      <dgm:t>
        <a:bodyPr/>
        <a:lstStyle/>
        <a:p>
          <a:endParaRPr lang="en-US">
            <a:latin typeface="Gill Sans Nova" panose="020B0602020104020203" pitchFamily="34" charset="0"/>
          </a:endParaRPr>
        </a:p>
      </dgm:t>
    </dgm:pt>
    <dgm:pt modelId="{5E511A5B-FF5B-4628-9A75-1C00AC817859}" type="sibTrans" cxnId="{E6BB9440-0F26-4000-9FE6-4109D0840B2E}">
      <dgm:prSet/>
      <dgm:spPr/>
      <dgm:t>
        <a:bodyPr/>
        <a:lstStyle/>
        <a:p>
          <a:endParaRPr lang="en-US">
            <a:latin typeface="Gill Sans Nova" panose="020B0602020104020203" pitchFamily="34" charset="0"/>
          </a:endParaRPr>
        </a:p>
      </dgm:t>
    </dgm:pt>
    <dgm:pt modelId="{8A752162-AE75-4627-8A99-C584FB81AB20}">
      <dgm:prSet/>
      <dgm:spPr/>
      <dgm:t>
        <a:bodyPr/>
        <a:lstStyle/>
        <a:p>
          <a:r>
            <a:rPr lang="en-US" dirty="0">
              <a:latin typeface="Gill Sans Nova" panose="020B0602020104020203" pitchFamily="34" charset="0"/>
            </a:rPr>
            <a:t>Combined 2018 Call for Topics for Standards and Implementation resources was made</a:t>
          </a:r>
        </a:p>
      </dgm:t>
    </dgm:pt>
    <dgm:pt modelId="{939585DA-60F7-4E41-A663-E20C5DAB6938}" type="parTrans" cxnId="{69D78F9A-9E86-4E97-9E80-FA24B51DC171}">
      <dgm:prSet/>
      <dgm:spPr/>
      <dgm:t>
        <a:bodyPr/>
        <a:lstStyle/>
        <a:p>
          <a:endParaRPr lang="en-US">
            <a:latin typeface="Gill Sans Nova" panose="020B0602020104020203" pitchFamily="34" charset="0"/>
          </a:endParaRPr>
        </a:p>
      </dgm:t>
    </dgm:pt>
    <dgm:pt modelId="{B93E4E55-D2FC-47A0-8EDA-52C4CDF8C3AB}" type="sibTrans" cxnId="{69D78F9A-9E86-4E97-9E80-FA24B51DC171}">
      <dgm:prSet/>
      <dgm:spPr/>
      <dgm:t>
        <a:bodyPr/>
        <a:lstStyle/>
        <a:p>
          <a:endParaRPr lang="en-US">
            <a:latin typeface="Gill Sans Nova" panose="020B0602020104020203" pitchFamily="34" charset="0"/>
          </a:endParaRPr>
        </a:p>
      </dgm:t>
    </dgm:pt>
    <dgm:pt modelId="{92A2196F-7F46-495E-BEC3-68BCB557E481}">
      <dgm:prSet/>
      <dgm:spPr/>
      <dgm:t>
        <a:bodyPr/>
        <a:lstStyle/>
        <a:p>
          <a:r>
            <a:rPr lang="en-US" dirty="0">
              <a:latin typeface="Gill Sans Nova" panose="020B0602020104020203" pitchFamily="34" charset="0"/>
            </a:rPr>
            <a:t>2021 Call for Topics was refined and streamlined to capitalize on new ideas from the IYPH 2020 activities</a:t>
          </a:r>
        </a:p>
      </dgm:t>
    </dgm:pt>
    <dgm:pt modelId="{34F754EF-82EA-484B-8C2A-23A2D2223E05}" type="parTrans" cxnId="{BE3C8B61-6DBE-468F-8373-2BA1E49FB131}">
      <dgm:prSet/>
      <dgm:spPr/>
      <dgm:t>
        <a:bodyPr/>
        <a:lstStyle/>
        <a:p>
          <a:endParaRPr lang="en-US">
            <a:latin typeface="Gill Sans Nova" panose="020B0602020104020203" pitchFamily="34" charset="0"/>
          </a:endParaRPr>
        </a:p>
      </dgm:t>
    </dgm:pt>
    <dgm:pt modelId="{7F43345C-A7EB-466E-A133-B2C061470AA9}" type="sibTrans" cxnId="{BE3C8B61-6DBE-468F-8373-2BA1E49FB131}">
      <dgm:prSet/>
      <dgm:spPr/>
      <dgm:t>
        <a:bodyPr/>
        <a:lstStyle/>
        <a:p>
          <a:endParaRPr lang="en-US">
            <a:latin typeface="Gill Sans Nova" panose="020B0602020104020203" pitchFamily="34" charset="0"/>
          </a:endParaRPr>
        </a:p>
      </dgm:t>
    </dgm:pt>
    <dgm:pt modelId="{5490D0CE-A338-4A6E-980B-B7C6663ED677}" type="pres">
      <dgm:prSet presAssocID="{76D206D7-A5B3-4C8B-BE6F-A7AE84CCB025}" presName="linear" presStyleCnt="0">
        <dgm:presLayoutVars>
          <dgm:dir/>
          <dgm:animLvl val="lvl"/>
          <dgm:resizeHandles val="exact"/>
        </dgm:presLayoutVars>
      </dgm:prSet>
      <dgm:spPr/>
      <dgm:t>
        <a:bodyPr/>
        <a:lstStyle/>
        <a:p>
          <a:endParaRPr lang="en-GB"/>
        </a:p>
      </dgm:t>
    </dgm:pt>
    <dgm:pt modelId="{EA4C4726-6911-4E86-9292-32E27DAA1A26}" type="pres">
      <dgm:prSet presAssocID="{8A3FF98F-5347-4F97-9F30-6058BF052FD9}" presName="parentLin" presStyleCnt="0"/>
      <dgm:spPr/>
    </dgm:pt>
    <dgm:pt modelId="{108571F1-2301-4F3C-80A8-84AE194E1D38}" type="pres">
      <dgm:prSet presAssocID="{8A3FF98F-5347-4F97-9F30-6058BF052FD9}" presName="parentLeftMargin" presStyleLbl="node1" presStyleIdx="0" presStyleCnt="2"/>
      <dgm:spPr/>
      <dgm:t>
        <a:bodyPr/>
        <a:lstStyle/>
        <a:p>
          <a:endParaRPr lang="en-GB"/>
        </a:p>
      </dgm:t>
    </dgm:pt>
    <dgm:pt modelId="{9080674C-BB5B-4DFD-9C31-017173DE039D}" type="pres">
      <dgm:prSet presAssocID="{8A3FF98F-5347-4F97-9F30-6058BF052FD9}" presName="parentText" presStyleLbl="node1" presStyleIdx="0" presStyleCnt="2">
        <dgm:presLayoutVars>
          <dgm:chMax val="0"/>
          <dgm:bulletEnabled val="1"/>
        </dgm:presLayoutVars>
      </dgm:prSet>
      <dgm:spPr/>
      <dgm:t>
        <a:bodyPr/>
        <a:lstStyle/>
        <a:p>
          <a:endParaRPr lang="en-GB"/>
        </a:p>
      </dgm:t>
    </dgm:pt>
    <dgm:pt modelId="{EBD380F7-AC64-45FC-B730-5D39EA189A0F}" type="pres">
      <dgm:prSet presAssocID="{8A3FF98F-5347-4F97-9F30-6058BF052FD9}" presName="negativeSpace" presStyleCnt="0"/>
      <dgm:spPr/>
    </dgm:pt>
    <dgm:pt modelId="{5FF8C2AD-C812-40F8-9C2E-5271721ED9B9}" type="pres">
      <dgm:prSet presAssocID="{8A3FF98F-5347-4F97-9F30-6058BF052FD9}" presName="childText" presStyleLbl="conFgAcc1" presStyleIdx="0" presStyleCnt="2">
        <dgm:presLayoutVars>
          <dgm:bulletEnabled val="1"/>
        </dgm:presLayoutVars>
      </dgm:prSet>
      <dgm:spPr/>
      <dgm:t>
        <a:bodyPr/>
        <a:lstStyle/>
        <a:p>
          <a:endParaRPr lang="en-GB"/>
        </a:p>
      </dgm:t>
    </dgm:pt>
    <dgm:pt modelId="{28E9703E-0DF5-4879-B987-86A901232E21}" type="pres">
      <dgm:prSet presAssocID="{90AC227D-092F-4374-A677-A7D37DAC9F8A}" presName="spaceBetweenRectangles" presStyleCnt="0"/>
      <dgm:spPr/>
    </dgm:pt>
    <dgm:pt modelId="{12010537-6CF3-4BDE-AF70-CAB52C3058FF}" type="pres">
      <dgm:prSet presAssocID="{359DCC0A-9D93-4ED9-8E57-1AEB46EBD090}" presName="parentLin" presStyleCnt="0"/>
      <dgm:spPr/>
    </dgm:pt>
    <dgm:pt modelId="{88D6A583-DAE1-47B6-A0CB-87A6BCEDE1A3}" type="pres">
      <dgm:prSet presAssocID="{359DCC0A-9D93-4ED9-8E57-1AEB46EBD090}" presName="parentLeftMargin" presStyleLbl="node1" presStyleIdx="0" presStyleCnt="2"/>
      <dgm:spPr/>
      <dgm:t>
        <a:bodyPr/>
        <a:lstStyle/>
        <a:p>
          <a:endParaRPr lang="en-GB"/>
        </a:p>
      </dgm:t>
    </dgm:pt>
    <dgm:pt modelId="{5BB0F52E-5D09-48BA-B975-59A9F320473E}" type="pres">
      <dgm:prSet presAssocID="{359DCC0A-9D93-4ED9-8E57-1AEB46EBD090}" presName="parentText" presStyleLbl="node1" presStyleIdx="1" presStyleCnt="2">
        <dgm:presLayoutVars>
          <dgm:chMax val="0"/>
          <dgm:bulletEnabled val="1"/>
        </dgm:presLayoutVars>
      </dgm:prSet>
      <dgm:spPr/>
      <dgm:t>
        <a:bodyPr/>
        <a:lstStyle/>
        <a:p>
          <a:endParaRPr lang="en-GB"/>
        </a:p>
      </dgm:t>
    </dgm:pt>
    <dgm:pt modelId="{2ED6B505-D697-4A8A-8BD9-E03A81C7E10C}" type="pres">
      <dgm:prSet presAssocID="{359DCC0A-9D93-4ED9-8E57-1AEB46EBD090}" presName="negativeSpace" presStyleCnt="0"/>
      <dgm:spPr/>
    </dgm:pt>
    <dgm:pt modelId="{E6BEC1E4-08D3-402E-9644-2E22D2C9E5CB}" type="pres">
      <dgm:prSet presAssocID="{359DCC0A-9D93-4ED9-8E57-1AEB46EBD090}" presName="childText" presStyleLbl="conFgAcc1" presStyleIdx="1" presStyleCnt="2">
        <dgm:presLayoutVars>
          <dgm:bulletEnabled val="1"/>
        </dgm:presLayoutVars>
      </dgm:prSet>
      <dgm:spPr/>
      <dgm:t>
        <a:bodyPr/>
        <a:lstStyle/>
        <a:p>
          <a:endParaRPr lang="en-GB"/>
        </a:p>
      </dgm:t>
    </dgm:pt>
  </dgm:ptLst>
  <dgm:cxnLst>
    <dgm:cxn modelId="{4ED70F2E-7B2C-4810-87F4-43BF7C33517E}" type="presOf" srcId="{359DCC0A-9D93-4ED9-8E57-1AEB46EBD090}" destId="{5BB0F52E-5D09-48BA-B975-59A9F320473E}" srcOrd="1" destOrd="0" presId="urn:microsoft.com/office/officeart/2005/8/layout/list1"/>
    <dgm:cxn modelId="{7833CDEF-47D8-4B01-AB6C-92B82F0881D5}" srcId="{76D206D7-A5B3-4C8B-BE6F-A7AE84CCB025}" destId="{8A3FF98F-5347-4F97-9F30-6058BF052FD9}" srcOrd="0" destOrd="0" parTransId="{8F8916BC-68F8-4B90-9647-9D73CDD30390}" sibTransId="{90AC227D-092F-4374-A677-A7D37DAC9F8A}"/>
    <dgm:cxn modelId="{ACAEF19E-2904-4B0A-9CA7-9040EF5531C6}" type="presOf" srcId="{8A752162-AE75-4627-8A99-C584FB81AB20}" destId="{5FF8C2AD-C812-40F8-9C2E-5271721ED9B9}" srcOrd="0" destOrd="0" presId="urn:microsoft.com/office/officeart/2005/8/layout/list1"/>
    <dgm:cxn modelId="{32FB205E-66CA-49A0-9595-5DB16593EB7D}" type="presOf" srcId="{8A3FF98F-5347-4F97-9F30-6058BF052FD9}" destId="{9080674C-BB5B-4DFD-9C31-017173DE039D}" srcOrd="1" destOrd="0" presId="urn:microsoft.com/office/officeart/2005/8/layout/list1"/>
    <dgm:cxn modelId="{659430EB-BC34-48C7-AF77-5EC70788D78D}" type="presOf" srcId="{76D206D7-A5B3-4C8B-BE6F-A7AE84CCB025}" destId="{5490D0CE-A338-4A6E-980B-B7C6663ED677}" srcOrd="0" destOrd="0" presId="urn:microsoft.com/office/officeart/2005/8/layout/list1"/>
    <dgm:cxn modelId="{506E9595-18CB-491D-91A2-196769F659CD}" type="presOf" srcId="{8A3FF98F-5347-4F97-9F30-6058BF052FD9}" destId="{108571F1-2301-4F3C-80A8-84AE194E1D38}" srcOrd="0" destOrd="0" presId="urn:microsoft.com/office/officeart/2005/8/layout/list1"/>
    <dgm:cxn modelId="{E6BB9440-0F26-4000-9FE6-4109D0840B2E}" srcId="{76D206D7-A5B3-4C8B-BE6F-A7AE84CCB025}" destId="{359DCC0A-9D93-4ED9-8E57-1AEB46EBD090}" srcOrd="1" destOrd="0" parTransId="{4B607AB0-CDEE-4FC6-A537-E12D3E85C6EE}" sibTransId="{5E511A5B-FF5B-4628-9A75-1C00AC817859}"/>
    <dgm:cxn modelId="{653FF98D-DAF7-4ED5-B2F3-B7D2BB75CF1C}" type="presOf" srcId="{359DCC0A-9D93-4ED9-8E57-1AEB46EBD090}" destId="{88D6A583-DAE1-47B6-A0CB-87A6BCEDE1A3}" srcOrd="0" destOrd="0" presId="urn:microsoft.com/office/officeart/2005/8/layout/list1"/>
    <dgm:cxn modelId="{BE3C8B61-6DBE-468F-8373-2BA1E49FB131}" srcId="{359DCC0A-9D93-4ED9-8E57-1AEB46EBD090}" destId="{92A2196F-7F46-495E-BEC3-68BCB557E481}" srcOrd="0" destOrd="0" parTransId="{34F754EF-82EA-484B-8C2A-23A2D2223E05}" sibTransId="{7F43345C-A7EB-466E-A133-B2C061470AA9}"/>
    <dgm:cxn modelId="{E64C5B4E-DD7A-4584-A931-B35C4883487B}" type="presOf" srcId="{92A2196F-7F46-495E-BEC3-68BCB557E481}" destId="{E6BEC1E4-08D3-402E-9644-2E22D2C9E5CB}" srcOrd="0" destOrd="0" presId="urn:microsoft.com/office/officeart/2005/8/layout/list1"/>
    <dgm:cxn modelId="{69D78F9A-9E86-4E97-9E80-FA24B51DC171}" srcId="{8A3FF98F-5347-4F97-9F30-6058BF052FD9}" destId="{8A752162-AE75-4627-8A99-C584FB81AB20}" srcOrd="0" destOrd="0" parTransId="{939585DA-60F7-4E41-A663-E20C5DAB6938}" sibTransId="{B93E4E55-D2FC-47A0-8EDA-52C4CDF8C3AB}"/>
    <dgm:cxn modelId="{A24B86F9-0ED7-4235-952E-E85BD3886842}" type="presParOf" srcId="{5490D0CE-A338-4A6E-980B-B7C6663ED677}" destId="{EA4C4726-6911-4E86-9292-32E27DAA1A26}" srcOrd="0" destOrd="0" presId="urn:microsoft.com/office/officeart/2005/8/layout/list1"/>
    <dgm:cxn modelId="{CF70D96B-266A-416D-9700-86E753C1B251}" type="presParOf" srcId="{EA4C4726-6911-4E86-9292-32E27DAA1A26}" destId="{108571F1-2301-4F3C-80A8-84AE194E1D38}" srcOrd="0" destOrd="0" presId="urn:microsoft.com/office/officeart/2005/8/layout/list1"/>
    <dgm:cxn modelId="{C6E87A7F-5D99-4048-9C9A-F1C105277A50}" type="presParOf" srcId="{EA4C4726-6911-4E86-9292-32E27DAA1A26}" destId="{9080674C-BB5B-4DFD-9C31-017173DE039D}" srcOrd="1" destOrd="0" presId="urn:microsoft.com/office/officeart/2005/8/layout/list1"/>
    <dgm:cxn modelId="{4172487E-DF63-452F-B097-F077B28CE146}" type="presParOf" srcId="{5490D0CE-A338-4A6E-980B-B7C6663ED677}" destId="{EBD380F7-AC64-45FC-B730-5D39EA189A0F}" srcOrd="1" destOrd="0" presId="urn:microsoft.com/office/officeart/2005/8/layout/list1"/>
    <dgm:cxn modelId="{81A7A5B9-96E4-4B44-89E2-5A4752ADB73C}" type="presParOf" srcId="{5490D0CE-A338-4A6E-980B-B7C6663ED677}" destId="{5FF8C2AD-C812-40F8-9C2E-5271721ED9B9}" srcOrd="2" destOrd="0" presId="urn:microsoft.com/office/officeart/2005/8/layout/list1"/>
    <dgm:cxn modelId="{A3CFBFD7-D1B1-4A85-A156-A2BA1E874A99}" type="presParOf" srcId="{5490D0CE-A338-4A6E-980B-B7C6663ED677}" destId="{28E9703E-0DF5-4879-B987-86A901232E21}" srcOrd="3" destOrd="0" presId="urn:microsoft.com/office/officeart/2005/8/layout/list1"/>
    <dgm:cxn modelId="{A8A6AE18-94E7-4E4E-9C9E-2950EB509317}" type="presParOf" srcId="{5490D0CE-A338-4A6E-980B-B7C6663ED677}" destId="{12010537-6CF3-4BDE-AF70-CAB52C3058FF}" srcOrd="4" destOrd="0" presId="urn:microsoft.com/office/officeart/2005/8/layout/list1"/>
    <dgm:cxn modelId="{F2F87E31-4950-42B6-AEAB-3DF3EB79244F}" type="presParOf" srcId="{12010537-6CF3-4BDE-AF70-CAB52C3058FF}" destId="{88D6A583-DAE1-47B6-A0CB-87A6BCEDE1A3}" srcOrd="0" destOrd="0" presId="urn:microsoft.com/office/officeart/2005/8/layout/list1"/>
    <dgm:cxn modelId="{9725C5C4-F018-4FBC-BDD7-4B436C394023}" type="presParOf" srcId="{12010537-6CF3-4BDE-AF70-CAB52C3058FF}" destId="{5BB0F52E-5D09-48BA-B975-59A9F320473E}" srcOrd="1" destOrd="0" presId="urn:microsoft.com/office/officeart/2005/8/layout/list1"/>
    <dgm:cxn modelId="{C57DF830-3F10-4CB3-86E3-B4C754613E7F}" type="presParOf" srcId="{5490D0CE-A338-4A6E-980B-B7C6663ED677}" destId="{2ED6B505-D697-4A8A-8BD9-E03A81C7E10C}" srcOrd="5" destOrd="0" presId="urn:microsoft.com/office/officeart/2005/8/layout/list1"/>
    <dgm:cxn modelId="{B40EB21B-A1E0-4E24-8AF2-864677B3D791}" type="presParOf" srcId="{5490D0CE-A338-4A6E-980B-B7C6663ED677}" destId="{E6BEC1E4-08D3-402E-9644-2E22D2C9E5CB}" srcOrd="6" destOrd="0" presId="urn:microsoft.com/office/officeart/2005/8/layout/list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3BE62A5-C545-4A89-B3C3-C638EDC38B6D}"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en-US"/>
        </a:p>
      </dgm:t>
    </dgm:pt>
    <dgm:pt modelId="{3A384401-D34D-4F86-B9DE-AFC60CA22482}">
      <dgm:prSet/>
      <dgm:spPr/>
      <dgm:t>
        <a:bodyPr/>
        <a:lstStyle/>
        <a:p>
          <a:r>
            <a:rPr lang="en-GB" b="0" i="0" baseline="0" dirty="0">
              <a:latin typeface="Gill Sans Nova" panose="020B0602020104020203" pitchFamily="34" charset="0"/>
            </a:rPr>
            <a:t>36 submissions from 10 CPs and 4 RPPOs received, and </a:t>
          </a:r>
          <a:r>
            <a:rPr lang="en-GB" b="1" i="0" baseline="0" dirty="0">
              <a:latin typeface="Gill Sans Nova" panose="020B0602020104020203" pitchFamily="34" charset="0"/>
            </a:rPr>
            <a:t>26 topics adopted by CPM-14 (2019)</a:t>
          </a:r>
          <a:endParaRPr lang="en-US" dirty="0">
            <a:latin typeface="Gill Sans Nova" panose="020B0602020104020203" pitchFamily="34" charset="0"/>
          </a:endParaRPr>
        </a:p>
      </dgm:t>
    </dgm:pt>
    <dgm:pt modelId="{2D40B761-9324-49ED-9DD2-023A7C668706}" type="parTrans" cxnId="{1405B671-CBA8-47BA-9E75-2409589FDD3A}">
      <dgm:prSet/>
      <dgm:spPr/>
      <dgm:t>
        <a:bodyPr/>
        <a:lstStyle/>
        <a:p>
          <a:endParaRPr lang="en-US">
            <a:latin typeface="Gill Sans Nova" panose="020B0602020104020203" pitchFamily="34" charset="0"/>
          </a:endParaRPr>
        </a:p>
      </dgm:t>
    </dgm:pt>
    <dgm:pt modelId="{9ACD7287-FA85-47FB-9783-A8A89CC7CA52}" type="sibTrans" cxnId="{1405B671-CBA8-47BA-9E75-2409589FDD3A}">
      <dgm:prSet/>
      <dgm:spPr/>
      <dgm:t>
        <a:bodyPr/>
        <a:lstStyle/>
        <a:p>
          <a:endParaRPr lang="en-US">
            <a:latin typeface="Gill Sans Nova" panose="020B0602020104020203" pitchFamily="34" charset="0"/>
          </a:endParaRPr>
        </a:p>
      </dgm:t>
    </dgm:pt>
    <dgm:pt modelId="{C0AADDDB-B7C3-44F0-93D2-7AE5F211BFEA}" type="pres">
      <dgm:prSet presAssocID="{53BE62A5-C545-4A89-B3C3-C638EDC38B6D}" presName="Name0" presStyleCnt="0">
        <dgm:presLayoutVars>
          <dgm:chMax val="7"/>
          <dgm:dir/>
          <dgm:animLvl val="lvl"/>
          <dgm:resizeHandles val="exact"/>
        </dgm:presLayoutVars>
      </dgm:prSet>
      <dgm:spPr/>
      <dgm:t>
        <a:bodyPr/>
        <a:lstStyle/>
        <a:p>
          <a:endParaRPr lang="en-GB"/>
        </a:p>
      </dgm:t>
    </dgm:pt>
    <dgm:pt modelId="{F49BB5D6-8178-48DF-8815-0814D59E7F57}" type="pres">
      <dgm:prSet presAssocID="{3A384401-D34D-4F86-B9DE-AFC60CA22482}" presName="circle1" presStyleLbl="node1" presStyleIdx="0" presStyleCnt="1"/>
      <dgm:spPr/>
    </dgm:pt>
    <dgm:pt modelId="{1C660E52-FE23-4ED2-8625-351719C42628}" type="pres">
      <dgm:prSet presAssocID="{3A384401-D34D-4F86-B9DE-AFC60CA22482}" presName="space" presStyleCnt="0"/>
      <dgm:spPr/>
    </dgm:pt>
    <dgm:pt modelId="{D760FC40-CCE4-4D41-B392-4DE92831C62A}" type="pres">
      <dgm:prSet presAssocID="{3A384401-D34D-4F86-B9DE-AFC60CA22482}" presName="rect1" presStyleLbl="alignAcc1" presStyleIdx="0" presStyleCnt="1" custLinFactNeighborX="-99" custLinFactNeighborY="31101"/>
      <dgm:spPr/>
      <dgm:t>
        <a:bodyPr/>
        <a:lstStyle/>
        <a:p>
          <a:endParaRPr lang="en-GB"/>
        </a:p>
      </dgm:t>
    </dgm:pt>
    <dgm:pt modelId="{3C2E579A-6710-424B-80BA-E930068F944E}" type="pres">
      <dgm:prSet presAssocID="{3A384401-D34D-4F86-B9DE-AFC60CA22482}" presName="rect1ParTxNoCh" presStyleLbl="alignAcc1" presStyleIdx="0" presStyleCnt="1">
        <dgm:presLayoutVars>
          <dgm:chMax val="1"/>
          <dgm:bulletEnabled val="1"/>
        </dgm:presLayoutVars>
      </dgm:prSet>
      <dgm:spPr/>
      <dgm:t>
        <a:bodyPr/>
        <a:lstStyle/>
        <a:p>
          <a:endParaRPr lang="en-GB"/>
        </a:p>
      </dgm:t>
    </dgm:pt>
  </dgm:ptLst>
  <dgm:cxnLst>
    <dgm:cxn modelId="{33F5FA6F-953B-4032-AEB2-243CA03A6BD4}" type="presOf" srcId="{3A384401-D34D-4F86-B9DE-AFC60CA22482}" destId="{3C2E579A-6710-424B-80BA-E930068F944E}" srcOrd="1" destOrd="0" presId="urn:microsoft.com/office/officeart/2005/8/layout/target3"/>
    <dgm:cxn modelId="{7616CB07-B306-449C-A644-4B4B37764113}" type="presOf" srcId="{53BE62A5-C545-4A89-B3C3-C638EDC38B6D}" destId="{C0AADDDB-B7C3-44F0-93D2-7AE5F211BFEA}" srcOrd="0" destOrd="0" presId="urn:microsoft.com/office/officeart/2005/8/layout/target3"/>
    <dgm:cxn modelId="{1405B671-CBA8-47BA-9E75-2409589FDD3A}" srcId="{53BE62A5-C545-4A89-B3C3-C638EDC38B6D}" destId="{3A384401-D34D-4F86-B9DE-AFC60CA22482}" srcOrd="0" destOrd="0" parTransId="{2D40B761-9324-49ED-9DD2-023A7C668706}" sibTransId="{9ACD7287-FA85-47FB-9783-A8A89CC7CA52}"/>
    <dgm:cxn modelId="{3B0CC32C-3F57-42F4-85F3-C2CB772DBB42}" type="presOf" srcId="{3A384401-D34D-4F86-B9DE-AFC60CA22482}" destId="{D760FC40-CCE4-4D41-B392-4DE92831C62A}" srcOrd="0" destOrd="0" presId="urn:microsoft.com/office/officeart/2005/8/layout/target3"/>
    <dgm:cxn modelId="{13236833-664A-421C-8DE6-197818BCACBC}" type="presParOf" srcId="{C0AADDDB-B7C3-44F0-93D2-7AE5F211BFEA}" destId="{F49BB5D6-8178-48DF-8815-0814D59E7F57}" srcOrd="0" destOrd="0" presId="urn:microsoft.com/office/officeart/2005/8/layout/target3"/>
    <dgm:cxn modelId="{B0AD2B2A-781F-4C3E-BB3B-CA95F929370A}" type="presParOf" srcId="{C0AADDDB-B7C3-44F0-93D2-7AE5F211BFEA}" destId="{1C660E52-FE23-4ED2-8625-351719C42628}" srcOrd="1" destOrd="0" presId="urn:microsoft.com/office/officeart/2005/8/layout/target3"/>
    <dgm:cxn modelId="{F0A997C0-9376-41A4-B017-A29A52FEDFCE}" type="presParOf" srcId="{C0AADDDB-B7C3-44F0-93D2-7AE5F211BFEA}" destId="{D760FC40-CCE4-4D41-B392-4DE92831C62A}" srcOrd="2" destOrd="0" presId="urn:microsoft.com/office/officeart/2005/8/layout/target3"/>
    <dgm:cxn modelId="{A15247DD-9AB4-40AB-8056-2B028E109C87}" type="presParOf" srcId="{C0AADDDB-B7C3-44F0-93D2-7AE5F211BFEA}" destId="{3C2E579A-6710-424B-80BA-E930068F944E}" srcOrd="3"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1044594-A2FF-48A2-A629-9745939BE4A6}" type="doc">
      <dgm:prSet loTypeId="urn:microsoft.com/office/officeart/2005/8/layout/hList1" loCatId="list" qsTypeId="urn:microsoft.com/office/officeart/2005/8/quickstyle/simple1" qsCatId="simple" csTypeId="urn:microsoft.com/office/officeart/2005/8/colors/colorful4" csCatId="colorful" phldr="1"/>
      <dgm:spPr/>
      <dgm:t>
        <a:bodyPr/>
        <a:lstStyle/>
        <a:p>
          <a:endParaRPr lang="ru-RU"/>
        </a:p>
      </dgm:t>
    </dgm:pt>
    <dgm:pt modelId="{EBD3E6D6-8F7E-4BC6-A2C0-9DB2CD8500F5}">
      <dgm:prSet/>
      <dgm:spPr>
        <a:solidFill>
          <a:srgbClr val="1C804B"/>
        </a:solidFill>
      </dgm:spPr>
      <dgm:t>
        <a:bodyPr/>
        <a:lstStyle/>
        <a:p>
          <a:r>
            <a:rPr lang="en-US" noProof="0" dirty="0">
              <a:effectLst>
                <a:outerShdw blurRad="38100" dist="38100" dir="2700000" algn="tl">
                  <a:srgbClr val="000000">
                    <a:alpha val="43137"/>
                  </a:srgbClr>
                </a:outerShdw>
              </a:effectLst>
              <a:latin typeface="Gill Sans Nova" panose="020B0602020104020203" pitchFamily="34" charset="0"/>
            </a:rPr>
            <a:t>Incorrect form filling</a:t>
          </a:r>
        </a:p>
      </dgm:t>
    </dgm:pt>
    <dgm:pt modelId="{E6A9E306-8CA9-44A5-83A3-BC336208616A}" type="parTrans" cxnId="{D50DDF83-8B25-4A1D-BF01-0169FFF46A30}">
      <dgm:prSet/>
      <dgm:spPr/>
      <dgm:t>
        <a:bodyPr/>
        <a:lstStyle/>
        <a:p>
          <a:endParaRPr lang="en-US" noProof="0">
            <a:effectLst/>
            <a:latin typeface="Gill Sans Nova" panose="020B0602020104020203" pitchFamily="34" charset="0"/>
          </a:endParaRPr>
        </a:p>
      </dgm:t>
    </dgm:pt>
    <dgm:pt modelId="{6CC6EEC1-D3B2-414E-8EB2-89EBC7FDD9BF}" type="sibTrans" cxnId="{D50DDF83-8B25-4A1D-BF01-0169FFF46A30}">
      <dgm:prSet/>
      <dgm:spPr/>
      <dgm:t>
        <a:bodyPr/>
        <a:lstStyle/>
        <a:p>
          <a:endParaRPr lang="en-US" noProof="0">
            <a:effectLst/>
            <a:latin typeface="Gill Sans Nova" panose="020B0602020104020203" pitchFamily="34" charset="0"/>
          </a:endParaRPr>
        </a:p>
      </dgm:t>
    </dgm:pt>
    <dgm:pt modelId="{577D3F86-D6B0-4884-928D-B04C92FD5F7B}">
      <dgm:prSet/>
      <dgm:spPr/>
      <dgm:t>
        <a:bodyPr/>
        <a:lstStyle/>
        <a:p>
          <a:r>
            <a:rPr lang="en-US" noProof="0" dirty="0">
              <a:effectLst>
                <a:outerShdw blurRad="38100" dist="38100" dir="2700000" algn="tl">
                  <a:srgbClr val="000000">
                    <a:alpha val="43137"/>
                  </a:srgbClr>
                </a:outerShdw>
              </a:effectLst>
              <a:latin typeface="Gill Sans Nova" panose="020B0602020104020203" pitchFamily="34" charset="0"/>
            </a:rPr>
            <a:t>Time loss</a:t>
          </a:r>
        </a:p>
      </dgm:t>
    </dgm:pt>
    <dgm:pt modelId="{4DABE2D3-8832-456C-9183-E87F9639D007}" type="parTrans" cxnId="{5ED42270-EAFE-429C-9AD6-0CC70B9B397B}">
      <dgm:prSet/>
      <dgm:spPr/>
      <dgm:t>
        <a:bodyPr/>
        <a:lstStyle/>
        <a:p>
          <a:endParaRPr lang="en-US" noProof="0">
            <a:effectLst/>
            <a:latin typeface="Gill Sans Nova" panose="020B0602020104020203" pitchFamily="34" charset="0"/>
          </a:endParaRPr>
        </a:p>
      </dgm:t>
    </dgm:pt>
    <dgm:pt modelId="{61F29032-4195-4544-829F-1BAA991D266B}" type="sibTrans" cxnId="{5ED42270-EAFE-429C-9AD6-0CC70B9B397B}">
      <dgm:prSet/>
      <dgm:spPr/>
      <dgm:t>
        <a:bodyPr/>
        <a:lstStyle/>
        <a:p>
          <a:endParaRPr lang="en-US" noProof="0">
            <a:effectLst/>
            <a:latin typeface="Gill Sans Nova" panose="020B0602020104020203" pitchFamily="34" charset="0"/>
          </a:endParaRPr>
        </a:p>
      </dgm:t>
    </dgm:pt>
    <dgm:pt modelId="{EA57D343-7230-4934-895C-2860DF3D6D4E}">
      <dgm:prSet/>
      <dgm:spPr>
        <a:solidFill>
          <a:srgbClr val="31ADA8"/>
        </a:solidFill>
      </dgm:spPr>
      <dgm:t>
        <a:bodyPr/>
        <a:lstStyle/>
        <a:p>
          <a:r>
            <a:rPr lang="en-US" u="none" noProof="0" dirty="0">
              <a:effectLst>
                <a:outerShdw blurRad="38100" dist="38100" dir="2700000" algn="tl">
                  <a:srgbClr val="000000">
                    <a:alpha val="43137"/>
                  </a:srgbClr>
                </a:outerShdw>
              </a:effectLst>
              <a:latin typeface="Gill Sans Nova" panose="020B0602020104020203" pitchFamily="34" charset="0"/>
            </a:rPr>
            <a:t>Human factor</a:t>
          </a:r>
        </a:p>
      </dgm:t>
    </dgm:pt>
    <dgm:pt modelId="{E7974A72-E4D3-493D-BB06-4FB5A46FB9D4}" type="parTrans" cxnId="{71816DE0-D87A-446F-9D22-07A1381F16E4}">
      <dgm:prSet/>
      <dgm:spPr/>
      <dgm:t>
        <a:bodyPr/>
        <a:lstStyle/>
        <a:p>
          <a:endParaRPr lang="en-US" noProof="0">
            <a:effectLst/>
            <a:latin typeface="Gill Sans Nova" panose="020B0602020104020203" pitchFamily="34" charset="0"/>
          </a:endParaRPr>
        </a:p>
      </dgm:t>
    </dgm:pt>
    <dgm:pt modelId="{04A020E0-0787-4803-BBF5-1B75EC916BAB}" type="sibTrans" cxnId="{71816DE0-D87A-446F-9D22-07A1381F16E4}">
      <dgm:prSet/>
      <dgm:spPr/>
      <dgm:t>
        <a:bodyPr/>
        <a:lstStyle/>
        <a:p>
          <a:endParaRPr lang="en-US" noProof="0">
            <a:effectLst/>
            <a:latin typeface="Gill Sans Nova" panose="020B0602020104020203" pitchFamily="34" charset="0"/>
          </a:endParaRPr>
        </a:p>
      </dgm:t>
    </dgm:pt>
    <dgm:pt modelId="{469ABC01-52D1-4301-B565-30187E9AC76C}">
      <dgm:prSet/>
      <dgm:spPr/>
      <dgm:t>
        <a:bodyPr/>
        <a:lstStyle/>
        <a:p>
          <a:r>
            <a:rPr lang="en-US" noProof="0" dirty="0">
              <a:effectLst/>
              <a:latin typeface="Gill Sans Nova" panose="020B0602020104020203" pitchFamily="34" charset="0"/>
            </a:rPr>
            <a:t>Missing required fields to fill in</a:t>
          </a:r>
        </a:p>
      </dgm:t>
    </dgm:pt>
    <dgm:pt modelId="{EC2B16BB-50B7-4D39-B653-525750CFA6A4}" type="parTrans" cxnId="{5907CA4D-4C8A-4793-BC10-04187C0E5DB3}">
      <dgm:prSet/>
      <dgm:spPr/>
      <dgm:t>
        <a:bodyPr/>
        <a:lstStyle/>
        <a:p>
          <a:endParaRPr lang="en-US" noProof="0">
            <a:effectLst/>
            <a:latin typeface="Gill Sans Nova" panose="020B0602020104020203" pitchFamily="34" charset="0"/>
          </a:endParaRPr>
        </a:p>
      </dgm:t>
    </dgm:pt>
    <dgm:pt modelId="{9128ECC0-3531-4AFC-A23F-DB9A8ED5C1FD}" type="sibTrans" cxnId="{5907CA4D-4C8A-4793-BC10-04187C0E5DB3}">
      <dgm:prSet/>
      <dgm:spPr/>
      <dgm:t>
        <a:bodyPr/>
        <a:lstStyle/>
        <a:p>
          <a:endParaRPr lang="en-US" noProof="0">
            <a:effectLst/>
            <a:latin typeface="Gill Sans Nova" panose="020B0602020104020203" pitchFamily="34" charset="0"/>
          </a:endParaRPr>
        </a:p>
      </dgm:t>
    </dgm:pt>
    <dgm:pt modelId="{4023E972-64A7-45CD-8326-E4F66FF6F8C4}">
      <dgm:prSet/>
      <dgm:spPr/>
      <dgm:t>
        <a:bodyPr/>
        <a:lstStyle/>
        <a:p>
          <a:r>
            <a:rPr lang="en-US" noProof="0" dirty="0">
              <a:effectLst/>
              <a:latin typeface="Gill Sans Nova" panose="020B0602020104020203" pitchFamily="34" charset="0"/>
            </a:rPr>
            <a:t>To exchange the missing information with CP / RPPO</a:t>
          </a:r>
        </a:p>
      </dgm:t>
    </dgm:pt>
    <dgm:pt modelId="{496F80F9-FB09-4650-A394-560A169B566D}" type="parTrans" cxnId="{6CC475FF-8EFC-437E-95D9-DD4C670A4E95}">
      <dgm:prSet/>
      <dgm:spPr/>
      <dgm:t>
        <a:bodyPr/>
        <a:lstStyle/>
        <a:p>
          <a:endParaRPr lang="en-US" noProof="0">
            <a:effectLst/>
            <a:latin typeface="Gill Sans Nova" panose="020B0602020104020203" pitchFamily="34" charset="0"/>
          </a:endParaRPr>
        </a:p>
      </dgm:t>
    </dgm:pt>
    <dgm:pt modelId="{3070AB31-6C39-440D-A4E3-864BCB1D7A93}" type="sibTrans" cxnId="{6CC475FF-8EFC-437E-95D9-DD4C670A4E95}">
      <dgm:prSet/>
      <dgm:spPr/>
      <dgm:t>
        <a:bodyPr/>
        <a:lstStyle/>
        <a:p>
          <a:endParaRPr lang="en-US" noProof="0">
            <a:effectLst/>
            <a:latin typeface="Gill Sans Nova" panose="020B0602020104020203" pitchFamily="34" charset="0"/>
          </a:endParaRPr>
        </a:p>
      </dgm:t>
    </dgm:pt>
    <dgm:pt modelId="{B145BBB6-5D15-42E9-970E-1C7ADB4F6ECF}">
      <dgm:prSet/>
      <dgm:spPr/>
      <dgm:t>
        <a:bodyPr/>
        <a:lstStyle/>
        <a:p>
          <a:r>
            <a:rPr lang="en-US" noProof="0" dirty="0">
              <a:effectLst/>
              <a:latin typeface="Gill Sans Nova" panose="020B0602020104020203" pitchFamily="34" charset="0"/>
            </a:rPr>
            <a:t>Accidental data and formatting damage</a:t>
          </a:r>
        </a:p>
      </dgm:t>
    </dgm:pt>
    <dgm:pt modelId="{988AE278-3ED9-4818-9584-57914C82B5B2}" type="parTrans" cxnId="{42D611BE-EB70-4D26-A961-8371A96C9199}">
      <dgm:prSet/>
      <dgm:spPr/>
      <dgm:t>
        <a:bodyPr/>
        <a:lstStyle/>
        <a:p>
          <a:endParaRPr lang="en-US" noProof="0">
            <a:effectLst/>
            <a:latin typeface="Gill Sans Nova" panose="020B0602020104020203" pitchFamily="34" charset="0"/>
          </a:endParaRPr>
        </a:p>
      </dgm:t>
    </dgm:pt>
    <dgm:pt modelId="{E02FD52A-5607-419C-A13F-C09497176796}" type="sibTrans" cxnId="{42D611BE-EB70-4D26-A961-8371A96C9199}">
      <dgm:prSet/>
      <dgm:spPr/>
      <dgm:t>
        <a:bodyPr/>
        <a:lstStyle/>
        <a:p>
          <a:endParaRPr lang="en-US" noProof="0">
            <a:effectLst/>
            <a:latin typeface="Gill Sans Nova" panose="020B0602020104020203" pitchFamily="34" charset="0"/>
          </a:endParaRPr>
        </a:p>
      </dgm:t>
    </dgm:pt>
    <dgm:pt modelId="{C73677E4-8224-486B-8911-27DC13463EA3}">
      <dgm:prSet/>
      <dgm:spPr/>
      <dgm:t>
        <a:bodyPr/>
        <a:lstStyle/>
        <a:p>
          <a:r>
            <a:rPr lang="en-US" noProof="0" dirty="0">
              <a:effectLst/>
              <a:latin typeface="Gill Sans Nova" panose="020B0602020104020203" pitchFamily="34" charset="0"/>
            </a:rPr>
            <a:t>Text change in the form itself</a:t>
          </a:r>
        </a:p>
      </dgm:t>
    </dgm:pt>
    <dgm:pt modelId="{071F9A2A-29BD-4619-8396-2FCDFF2E92C4}" type="parTrans" cxnId="{94895019-8ADA-41B0-AAA7-620624DE45C5}">
      <dgm:prSet/>
      <dgm:spPr/>
      <dgm:t>
        <a:bodyPr/>
        <a:lstStyle/>
        <a:p>
          <a:endParaRPr lang="en-US">
            <a:latin typeface="Gill Sans Nova" panose="020B0602020104020203" pitchFamily="34" charset="0"/>
          </a:endParaRPr>
        </a:p>
      </dgm:t>
    </dgm:pt>
    <dgm:pt modelId="{1A4E8C15-3CA3-4D4D-8762-369EDEDB4355}" type="sibTrans" cxnId="{94895019-8ADA-41B0-AAA7-620624DE45C5}">
      <dgm:prSet/>
      <dgm:spPr/>
      <dgm:t>
        <a:bodyPr/>
        <a:lstStyle/>
        <a:p>
          <a:endParaRPr lang="en-US">
            <a:latin typeface="Gill Sans Nova" panose="020B0602020104020203" pitchFamily="34" charset="0"/>
          </a:endParaRPr>
        </a:p>
      </dgm:t>
    </dgm:pt>
    <dgm:pt modelId="{3ACE0885-8C79-47C0-81A1-98DEDC721BDB}">
      <dgm:prSet/>
      <dgm:spPr/>
      <dgm:t>
        <a:bodyPr/>
        <a:lstStyle/>
        <a:p>
          <a:r>
            <a:rPr lang="en-US" noProof="0" dirty="0">
              <a:effectLst/>
              <a:latin typeface="Gill Sans Nova" panose="020B0602020104020203" pitchFamily="34" charset="0"/>
            </a:rPr>
            <a:t>Overlooking of the email with the submission</a:t>
          </a:r>
        </a:p>
      </dgm:t>
    </dgm:pt>
    <dgm:pt modelId="{2A634192-4A6D-4343-8EAD-9C7D1BD1441F}" type="parTrans" cxnId="{D6CCC010-774D-4F5A-9794-6C6300548978}">
      <dgm:prSet/>
      <dgm:spPr/>
      <dgm:t>
        <a:bodyPr/>
        <a:lstStyle/>
        <a:p>
          <a:endParaRPr lang="en-US">
            <a:latin typeface="Gill Sans Nova" panose="020B0602020104020203" pitchFamily="34" charset="0"/>
          </a:endParaRPr>
        </a:p>
      </dgm:t>
    </dgm:pt>
    <dgm:pt modelId="{0C86A308-EBD9-4054-8B61-91914CD87C79}" type="sibTrans" cxnId="{D6CCC010-774D-4F5A-9794-6C6300548978}">
      <dgm:prSet/>
      <dgm:spPr/>
      <dgm:t>
        <a:bodyPr/>
        <a:lstStyle/>
        <a:p>
          <a:endParaRPr lang="en-US">
            <a:latin typeface="Gill Sans Nova" panose="020B0602020104020203" pitchFamily="34" charset="0"/>
          </a:endParaRPr>
        </a:p>
      </dgm:t>
    </dgm:pt>
    <dgm:pt modelId="{B3147E59-FB42-4CD4-B121-7ACB05E8D18F}">
      <dgm:prSet/>
      <dgm:spPr/>
      <dgm:t>
        <a:bodyPr/>
        <a:lstStyle/>
        <a:p>
          <a:r>
            <a:rPr lang="en-US" noProof="0" dirty="0">
              <a:effectLst/>
              <a:latin typeface="Gill Sans Nova" panose="020B0602020104020203" pitchFamily="34" charset="0"/>
            </a:rPr>
            <a:t>To fix the form and its formatting</a:t>
          </a:r>
        </a:p>
      </dgm:t>
    </dgm:pt>
    <dgm:pt modelId="{AE962BE5-39F8-4381-871E-D442D9886A02}" type="parTrans" cxnId="{4638B69D-C4C3-4406-9A4B-A0F5747788BF}">
      <dgm:prSet/>
      <dgm:spPr/>
      <dgm:t>
        <a:bodyPr/>
        <a:lstStyle/>
        <a:p>
          <a:endParaRPr lang="en-US">
            <a:latin typeface="Gill Sans Nova" panose="020B0602020104020203" pitchFamily="34" charset="0"/>
          </a:endParaRPr>
        </a:p>
      </dgm:t>
    </dgm:pt>
    <dgm:pt modelId="{973EA04C-4FAE-4F4C-AF14-F82E1442E0D4}" type="sibTrans" cxnId="{4638B69D-C4C3-4406-9A4B-A0F5747788BF}">
      <dgm:prSet/>
      <dgm:spPr/>
      <dgm:t>
        <a:bodyPr/>
        <a:lstStyle/>
        <a:p>
          <a:endParaRPr lang="en-US">
            <a:latin typeface="Gill Sans Nova" panose="020B0602020104020203" pitchFamily="34" charset="0"/>
          </a:endParaRPr>
        </a:p>
      </dgm:t>
    </dgm:pt>
    <dgm:pt modelId="{3D9E1201-BDC7-4029-B699-19C5DC0A6C41}" type="pres">
      <dgm:prSet presAssocID="{B1044594-A2FF-48A2-A629-9745939BE4A6}" presName="Name0" presStyleCnt="0">
        <dgm:presLayoutVars>
          <dgm:dir/>
          <dgm:animLvl val="lvl"/>
          <dgm:resizeHandles val="exact"/>
        </dgm:presLayoutVars>
      </dgm:prSet>
      <dgm:spPr/>
      <dgm:t>
        <a:bodyPr/>
        <a:lstStyle/>
        <a:p>
          <a:endParaRPr lang="en-GB"/>
        </a:p>
      </dgm:t>
    </dgm:pt>
    <dgm:pt modelId="{D0F13129-818E-46AE-B56F-8C633AAD4BB5}" type="pres">
      <dgm:prSet presAssocID="{EBD3E6D6-8F7E-4BC6-A2C0-9DB2CD8500F5}" presName="composite" presStyleCnt="0"/>
      <dgm:spPr/>
    </dgm:pt>
    <dgm:pt modelId="{BC7D290C-6E93-4B7E-A4C9-E4E6E82E988A}" type="pres">
      <dgm:prSet presAssocID="{EBD3E6D6-8F7E-4BC6-A2C0-9DB2CD8500F5}" presName="parTx" presStyleLbl="alignNode1" presStyleIdx="0" presStyleCnt="3">
        <dgm:presLayoutVars>
          <dgm:chMax val="0"/>
          <dgm:chPref val="0"/>
          <dgm:bulletEnabled val="1"/>
        </dgm:presLayoutVars>
      </dgm:prSet>
      <dgm:spPr/>
      <dgm:t>
        <a:bodyPr/>
        <a:lstStyle/>
        <a:p>
          <a:endParaRPr lang="en-GB"/>
        </a:p>
      </dgm:t>
    </dgm:pt>
    <dgm:pt modelId="{751974DF-AA8B-4ECD-B4E0-40570B1ADAF8}" type="pres">
      <dgm:prSet presAssocID="{EBD3E6D6-8F7E-4BC6-A2C0-9DB2CD8500F5}" presName="desTx" presStyleLbl="alignAccFollowNode1" presStyleIdx="0" presStyleCnt="3">
        <dgm:presLayoutVars>
          <dgm:bulletEnabled val="1"/>
        </dgm:presLayoutVars>
      </dgm:prSet>
      <dgm:spPr/>
      <dgm:t>
        <a:bodyPr/>
        <a:lstStyle/>
        <a:p>
          <a:endParaRPr lang="en-GB"/>
        </a:p>
      </dgm:t>
    </dgm:pt>
    <dgm:pt modelId="{398C2CFF-07A7-4CE9-8977-2132AE1F9A1F}" type="pres">
      <dgm:prSet presAssocID="{6CC6EEC1-D3B2-414E-8EB2-89EBC7FDD9BF}" presName="space" presStyleCnt="0"/>
      <dgm:spPr/>
    </dgm:pt>
    <dgm:pt modelId="{A4789050-5295-46F3-BB24-2F7AFE234206}" type="pres">
      <dgm:prSet presAssocID="{EA57D343-7230-4934-895C-2860DF3D6D4E}" presName="composite" presStyleCnt="0"/>
      <dgm:spPr/>
    </dgm:pt>
    <dgm:pt modelId="{6C59397E-9366-4114-B548-0FE1C6F2DA36}" type="pres">
      <dgm:prSet presAssocID="{EA57D343-7230-4934-895C-2860DF3D6D4E}" presName="parTx" presStyleLbl="alignNode1" presStyleIdx="1" presStyleCnt="3">
        <dgm:presLayoutVars>
          <dgm:chMax val="0"/>
          <dgm:chPref val="0"/>
          <dgm:bulletEnabled val="1"/>
        </dgm:presLayoutVars>
      </dgm:prSet>
      <dgm:spPr/>
      <dgm:t>
        <a:bodyPr/>
        <a:lstStyle/>
        <a:p>
          <a:endParaRPr lang="en-GB"/>
        </a:p>
      </dgm:t>
    </dgm:pt>
    <dgm:pt modelId="{D82788DF-AA72-42AA-A676-BA64007F23C9}" type="pres">
      <dgm:prSet presAssocID="{EA57D343-7230-4934-895C-2860DF3D6D4E}" presName="desTx" presStyleLbl="alignAccFollowNode1" presStyleIdx="1" presStyleCnt="3">
        <dgm:presLayoutVars>
          <dgm:bulletEnabled val="1"/>
        </dgm:presLayoutVars>
      </dgm:prSet>
      <dgm:spPr/>
      <dgm:t>
        <a:bodyPr/>
        <a:lstStyle/>
        <a:p>
          <a:endParaRPr lang="en-GB"/>
        </a:p>
      </dgm:t>
    </dgm:pt>
    <dgm:pt modelId="{94459E6D-D75C-4CD0-8BFA-BCA684C640DD}" type="pres">
      <dgm:prSet presAssocID="{04A020E0-0787-4803-BBF5-1B75EC916BAB}" presName="space" presStyleCnt="0"/>
      <dgm:spPr/>
    </dgm:pt>
    <dgm:pt modelId="{F76146A1-A093-45AF-A3E4-113ABFAF5B6A}" type="pres">
      <dgm:prSet presAssocID="{577D3F86-D6B0-4884-928D-B04C92FD5F7B}" presName="composite" presStyleCnt="0"/>
      <dgm:spPr/>
    </dgm:pt>
    <dgm:pt modelId="{0CF27CBB-B2F9-44BF-9CFE-CD4C6E0B7E3F}" type="pres">
      <dgm:prSet presAssocID="{577D3F86-D6B0-4884-928D-B04C92FD5F7B}" presName="parTx" presStyleLbl="alignNode1" presStyleIdx="2" presStyleCnt="3">
        <dgm:presLayoutVars>
          <dgm:chMax val="0"/>
          <dgm:chPref val="0"/>
          <dgm:bulletEnabled val="1"/>
        </dgm:presLayoutVars>
      </dgm:prSet>
      <dgm:spPr/>
      <dgm:t>
        <a:bodyPr/>
        <a:lstStyle/>
        <a:p>
          <a:endParaRPr lang="en-GB"/>
        </a:p>
      </dgm:t>
    </dgm:pt>
    <dgm:pt modelId="{61C9B2C9-9833-4DA2-AA3B-9A907B3B8FBB}" type="pres">
      <dgm:prSet presAssocID="{577D3F86-D6B0-4884-928D-B04C92FD5F7B}" presName="desTx" presStyleLbl="alignAccFollowNode1" presStyleIdx="2" presStyleCnt="3">
        <dgm:presLayoutVars>
          <dgm:bulletEnabled val="1"/>
        </dgm:presLayoutVars>
      </dgm:prSet>
      <dgm:spPr/>
      <dgm:t>
        <a:bodyPr/>
        <a:lstStyle/>
        <a:p>
          <a:endParaRPr lang="en-GB"/>
        </a:p>
      </dgm:t>
    </dgm:pt>
  </dgm:ptLst>
  <dgm:cxnLst>
    <dgm:cxn modelId="{C75547E7-E72F-4BFF-8204-FB670FFB401A}" type="presOf" srcId="{469ABC01-52D1-4301-B565-30187E9AC76C}" destId="{751974DF-AA8B-4ECD-B4E0-40570B1ADAF8}" srcOrd="0" destOrd="0" presId="urn:microsoft.com/office/officeart/2005/8/layout/hList1"/>
    <dgm:cxn modelId="{9995C4A5-9407-4FC6-AC49-C6B3357AE9BD}" type="presOf" srcId="{3ACE0885-8C79-47C0-81A1-98DEDC721BDB}" destId="{D82788DF-AA72-42AA-A676-BA64007F23C9}" srcOrd="0" destOrd="1" presId="urn:microsoft.com/office/officeart/2005/8/layout/hList1"/>
    <dgm:cxn modelId="{761A8D4E-D79C-4E21-9296-C52FE09AC59D}" type="presOf" srcId="{B1044594-A2FF-48A2-A629-9745939BE4A6}" destId="{3D9E1201-BDC7-4029-B699-19C5DC0A6C41}" srcOrd="0" destOrd="0" presId="urn:microsoft.com/office/officeart/2005/8/layout/hList1"/>
    <dgm:cxn modelId="{4430C695-0DE3-49BB-A3AC-0303EB7CD055}" type="presOf" srcId="{EBD3E6D6-8F7E-4BC6-A2C0-9DB2CD8500F5}" destId="{BC7D290C-6E93-4B7E-A4C9-E4E6E82E988A}" srcOrd="0" destOrd="0" presId="urn:microsoft.com/office/officeart/2005/8/layout/hList1"/>
    <dgm:cxn modelId="{5ED42270-EAFE-429C-9AD6-0CC70B9B397B}" srcId="{B1044594-A2FF-48A2-A629-9745939BE4A6}" destId="{577D3F86-D6B0-4884-928D-B04C92FD5F7B}" srcOrd="2" destOrd="0" parTransId="{4DABE2D3-8832-456C-9183-E87F9639D007}" sibTransId="{61F29032-4195-4544-829F-1BAA991D266B}"/>
    <dgm:cxn modelId="{4ABAA507-3FFA-4818-AAA6-CBA66922903F}" type="presOf" srcId="{B3147E59-FB42-4CD4-B121-7ACB05E8D18F}" destId="{61C9B2C9-9833-4DA2-AA3B-9A907B3B8FBB}" srcOrd="0" destOrd="1" presId="urn:microsoft.com/office/officeart/2005/8/layout/hList1"/>
    <dgm:cxn modelId="{23EE1D3C-A0F0-4C88-AEC3-8BEB9E54BD20}" type="presOf" srcId="{C73677E4-8224-486B-8911-27DC13463EA3}" destId="{751974DF-AA8B-4ECD-B4E0-40570B1ADAF8}" srcOrd="0" destOrd="1" presId="urn:microsoft.com/office/officeart/2005/8/layout/hList1"/>
    <dgm:cxn modelId="{94895019-8ADA-41B0-AAA7-620624DE45C5}" srcId="{EBD3E6D6-8F7E-4BC6-A2C0-9DB2CD8500F5}" destId="{C73677E4-8224-486B-8911-27DC13463EA3}" srcOrd="1" destOrd="0" parTransId="{071F9A2A-29BD-4619-8396-2FCDFF2E92C4}" sibTransId="{1A4E8C15-3CA3-4D4D-8762-369EDEDB4355}"/>
    <dgm:cxn modelId="{71816DE0-D87A-446F-9D22-07A1381F16E4}" srcId="{B1044594-A2FF-48A2-A629-9745939BE4A6}" destId="{EA57D343-7230-4934-895C-2860DF3D6D4E}" srcOrd="1" destOrd="0" parTransId="{E7974A72-E4D3-493D-BB06-4FB5A46FB9D4}" sibTransId="{04A020E0-0787-4803-BBF5-1B75EC916BAB}"/>
    <dgm:cxn modelId="{5907CA4D-4C8A-4793-BC10-04187C0E5DB3}" srcId="{EBD3E6D6-8F7E-4BC6-A2C0-9DB2CD8500F5}" destId="{469ABC01-52D1-4301-B565-30187E9AC76C}" srcOrd="0" destOrd="0" parTransId="{EC2B16BB-50B7-4D39-B653-525750CFA6A4}" sibTransId="{9128ECC0-3531-4AFC-A23F-DB9A8ED5C1FD}"/>
    <dgm:cxn modelId="{9EDD3D1C-CA75-4ADD-8824-D22D546403F9}" type="presOf" srcId="{577D3F86-D6B0-4884-928D-B04C92FD5F7B}" destId="{0CF27CBB-B2F9-44BF-9CFE-CD4C6E0B7E3F}" srcOrd="0" destOrd="0" presId="urn:microsoft.com/office/officeart/2005/8/layout/hList1"/>
    <dgm:cxn modelId="{D50DDF83-8B25-4A1D-BF01-0169FFF46A30}" srcId="{B1044594-A2FF-48A2-A629-9745939BE4A6}" destId="{EBD3E6D6-8F7E-4BC6-A2C0-9DB2CD8500F5}" srcOrd="0" destOrd="0" parTransId="{E6A9E306-8CA9-44A5-83A3-BC336208616A}" sibTransId="{6CC6EEC1-D3B2-414E-8EB2-89EBC7FDD9BF}"/>
    <dgm:cxn modelId="{6863D1B8-1694-4619-B592-FE1A514E0DAB}" type="presOf" srcId="{EA57D343-7230-4934-895C-2860DF3D6D4E}" destId="{6C59397E-9366-4114-B548-0FE1C6F2DA36}" srcOrd="0" destOrd="0" presId="urn:microsoft.com/office/officeart/2005/8/layout/hList1"/>
    <dgm:cxn modelId="{4638B69D-C4C3-4406-9A4B-A0F5747788BF}" srcId="{577D3F86-D6B0-4884-928D-B04C92FD5F7B}" destId="{B3147E59-FB42-4CD4-B121-7ACB05E8D18F}" srcOrd="1" destOrd="0" parTransId="{AE962BE5-39F8-4381-871E-D442D9886A02}" sibTransId="{973EA04C-4FAE-4F4C-AF14-F82E1442E0D4}"/>
    <dgm:cxn modelId="{18F61A14-0D16-4A59-B0C3-5C2D8BB0583E}" type="presOf" srcId="{B145BBB6-5D15-42E9-970E-1C7ADB4F6ECF}" destId="{D82788DF-AA72-42AA-A676-BA64007F23C9}" srcOrd="0" destOrd="0" presId="urn:microsoft.com/office/officeart/2005/8/layout/hList1"/>
    <dgm:cxn modelId="{42D611BE-EB70-4D26-A961-8371A96C9199}" srcId="{EA57D343-7230-4934-895C-2860DF3D6D4E}" destId="{B145BBB6-5D15-42E9-970E-1C7ADB4F6ECF}" srcOrd="0" destOrd="0" parTransId="{988AE278-3ED9-4818-9584-57914C82B5B2}" sibTransId="{E02FD52A-5607-419C-A13F-C09497176796}"/>
    <dgm:cxn modelId="{66152645-9B4F-4B91-9447-BDFB8A4E7F2C}" type="presOf" srcId="{4023E972-64A7-45CD-8326-E4F66FF6F8C4}" destId="{61C9B2C9-9833-4DA2-AA3B-9A907B3B8FBB}" srcOrd="0" destOrd="0" presId="urn:microsoft.com/office/officeart/2005/8/layout/hList1"/>
    <dgm:cxn modelId="{D6CCC010-774D-4F5A-9794-6C6300548978}" srcId="{EA57D343-7230-4934-895C-2860DF3D6D4E}" destId="{3ACE0885-8C79-47C0-81A1-98DEDC721BDB}" srcOrd="1" destOrd="0" parTransId="{2A634192-4A6D-4343-8EAD-9C7D1BD1441F}" sibTransId="{0C86A308-EBD9-4054-8B61-91914CD87C79}"/>
    <dgm:cxn modelId="{6CC475FF-8EFC-437E-95D9-DD4C670A4E95}" srcId="{577D3F86-D6B0-4884-928D-B04C92FD5F7B}" destId="{4023E972-64A7-45CD-8326-E4F66FF6F8C4}" srcOrd="0" destOrd="0" parTransId="{496F80F9-FB09-4650-A394-560A169B566D}" sibTransId="{3070AB31-6C39-440D-A4E3-864BCB1D7A93}"/>
    <dgm:cxn modelId="{CF968936-2651-439A-980F-840CFE460CE3}" type="presParOf" srcId="{3D9E1201-BDC7-4029-B699-19C5DC0A6C41}" destId="{D0F13129-818E-46AE-B56F-8C633AAD4BB5}" srcOrd="0" destOrd="0" presId="urn:microsoft.com/office/officeart/2005/8/layout/hList1"/>
    <dgm:cxn modelId="{6E9C3A79-525D-47D4-815A-53D60D970C07}" type="presParOf" srcId="{D0F13129-818E-46AE-B56F-8C633AAD4BB5}" destId="{BC7D290C-6E93-4B7E-A4C9-E4E6E82E988A}" srcOrd="0" destOrd="0" presId="urn:microsoft.com/office/officeart/2005/8/layout/hList1"/>
    <dgm:cxn modelId="{3286EB04-BB43-48FD-8552-3C869D7B4E2C}" type="presParOf" srcId="{D0F13129-818E-46AE-B56F-8C633AAD4BB5}" destId="{751974DF-AA8B-4ECD-B4E0-40570B1ADAF8}" srcOrd="1" destOrd="0" presId="urn:microsoft.com/office/officeart/2005/8/layout/hList1"/>
    <dgm:cxn modelId="{1BE3CB83-A18C-47D7-AC05-689C612701E0}" type="presParOf" srcId="{3D9E1201-BDC7-4029-B699-19C5DC0A6C41}" destId="{398C2CFF-07A7-4CE9-8977-2132AE1F9A1F}" srcOrd="1" destOrd="0" presId="urn:microsoft.com/office/officeart/2005/8/layout/hList1"/>
    <dgm:cxn modelId="{EA6E8149-DE28-4F6C-BCB9-77E622BE6729}" type="presParOf" srcId="{3D9E1201-BDC7-4029-B699-19C5DC0A6C41}" destId="{A4789050-5295-46F3-BB24-2F7AFE234206}" srcOrd="2" destOrd="0" presId="urn:microsoft.com/office/officeart/2005/8/layout/hList1"/>
    <dgm:cxn modelId="{B05BF832-4372-41CB-B0BD-DBC590721E94}" type="presParOf" srcId="{A4789050-5295-46F3-BB24-2F7AFE234206}" destId="{6C59397E-9366-4114-B548-0FE1C6F2DA36}" srcOrd="0" destOrd="0" presId="urn:microsoft.com/office/officeart/2005/8/layout/hList1"/>
    <dgm:cxn modelId="{442A4B10-D85A-4D4F-A0D6-57BCDFBEFDC6}" type="presParOf" srcId="{A4789050-5295-46F3-BB24-2F7AFE234206}" destId="{D82788DF-AA72-42AA-A676-BA64007F23C9}" srcOrd="1" destOrd="0" presId="urn:microsoft.com/office/officeart/2005/8/layout/hList1"/>
    <dgm:cxn modelId="{DD72813E-BA4B-464A-A6FC-E333B417513F}" type="presParOf" srcId="{3D9E1201-BDC7-4029-B699-19C5DC0A6C41}" destId="{94459E6D-D75C-4CD0-8BFA-BCA684C640DD}" srcOrd="3" destOrd="0" presId="urn:microsoft.com/office/officeart/2005/8/layout/hList1"/>
    <dgm:cxn modelId="{E8A91A84-7F74-4830-A63B-3F28CE303F06}" type="presParOf" srcId="{3D9E1201-BDC7-4029-B699-19C5DC0A6C41}" destId="{F76146A1-A093-45AF-A3E4-113ABFAF5B6A}" srcOrd="4" destOrd="0" presId="urn:microsoft.com/office/officeart/2005/8/layout/hList1"/>
    <dgm:cxn modelId="{10D0087A-8635-4F1B-9800-06E1892A8ECB}" type="presParOf" srcId="{F76146A1-A093-45AF-A3E4-113ABFAF5B6A}" destId="{0CF27CBB-B2F9-44BF-9CFE-CD4C6E0B7E3F}" srcOrd="0" destOrd="0" presId="urn:microsoft.com/office/officeart/2005/8/layout/hList1"/>
    <dgm:cxn modelId="{FA135050-B582-490C-A093-456BCA375187}" type="presParOf" srcId="{F76146A1-A093-45AF-A3E4-113ABFAF5B6A}" destId="{61C9B2C9-9833-4DA2-AA3B-9A907B3B8FBB}"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64FF000-4312-42D7-B0BA-C8F5F58B6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C697F94-D1BA-45D6-8BE2-CEC6C0F5180B}">
      <dgm:prSet>
        <dgm:style>
          <a:lnRef idx="2">
            <a:schemeClr val="accent6"/>
          </a:lnRef>
          <a:fillRef idx="1">
            <a:schemeClr val="lt1"/>
          </a:fillRef>
          <a:effectRef idx="0">
            <a:schemeClr val="accent6"/>
          </a:effectRef>
          <a:fontRef idx="minor">
            <a:schemeClr val="dk1"/>
          </a:fontRef>
        </dgm:style>
      </dgm:prSet>
      <dgm:spPr>
        <a:solidFill>
          <a:schemeClr val="accent6"/>
        </a:solidFill>
      </dgm:spPr>
      <dgm:t>
        <a:bodyPr/>
        <a:lstStyle/>
        <a:p>
          <a:r>
            <a:rPr lang="en-GB" b="1" i="0" baseline="0" dirty="0">
              <a:solidFill>
                <a:schemeClr val="bg1"/>
              </a:solidFill>
              <a:effectLst>
                <a:outerShdw blurRad="38100" dist="38100" dir="2700000" algn="tl">
                  <a:srgbClr val="000000">
                    <a:alpha val="43137"/>
                  </a:srgbClr>
                </a:outerShdw>
              </a:effectLst>
              <a:latin typeface="Gill Sans Nova" panose="020B0602020104020203" pitchFamily="34" charset="0"/>
            </a:rPr>
            <a:t>Challenges</a:t>
          </a:r>
          <a:endParaRPr lang="en-US" dirty="0">
            <a:solidFill>
              <a:schemeClr val="bg1"/>
            </a:solidFill>
            <a:effectLst>
              <a:outerShdw blurRad="38100" dist="38100" dir="2700000" algn="tl">
                <a:srgbClr val="000000">
                  <a:alpha val="43137"/>
                </a:srgbClr>
              </a:outerShdw>
            </a:effectLst>
            <a:latin typeface="Gill Sans Nova" panose="020B0602020104020203" pitchFamily="34" charset="0"/>
          </a:endParaRPr>
        </a:p>
      </dgm:t>
    </dgm:pt>
    <dgm:pt modelId="{836EE0CC-D8F6-4246-96EF-8EB33F239316}" type="parTrans" cxnId="{F0FDF371-702B-4A4D-BA79-53BBBD036A6B}">
      <dgm:prSet/>
      <dgm:spPr/>
      <dgm:t>
        <a:bodyPr/>
        <a:lstStyle/>
        <a:p>
          <a:endParaRPr lang="en-US">
            <a:latin typeface="Gill Sans Nova" panose="020B0602020104020203" pitchFamily="34" charset="0"/>
          </a:endParaRPr>
        </a:p>
      </dgm:t>
    </dgm:pt>
    <dgm:pt modelId="{BC3CD50C-0230-481A-97D2-7D72CB96772A}" type="sibTrans" cxnId="{F0FDF371-702B-4A4D-BA79-53BBBD036A6B}">
      <dgm:prSet/>
      <dgm:spPr/>
      <dgm:t>
        <a:bodyPr/>
        <a:lstStyle/>
        <a:p>
          <a:endParaRPr lang="en-US">
            <a:latin typeface="Gill Sans Nova" panose="020B0602020104020203" pitchFamily="34" charset="0"/>
          </a:endParaRPr>
        </a:p>
      </dgm:t>
    </dgm:pt>
    <dgm:pt modelId="{FBECB674-BD7B-4917-9BE3-C6CEADEFA0AF}">
      <dgm:prSet>
        <dgm:style>
          <a:lnRef idx="2">
            <a:schemeClr val="accent6"/>
          </a:lnRef>
          <a:fillRef idx="1">
            <a:schemeClr val="lt1"/>
          </a:fillRef>
          <a:effectRef idx="0">
            <a:schemeClr val="accent6"/>
          </a:effectRef>
          <a:fontRef idx="minor">
            <a:schemeClr val="dk1"/>
          </a:fontRef>
        </dgm:style>
      </dgm:prSet>
      <dgm:spPr/>
      <dgm:t>
        <a:bodyPr/>
        <a:lstStyle/>
        <a:p>
          <a:r>
            <a:rPr lang="en-US" b="0" i="0" baseline="0" dirty="0">
              <a:latin typeface="Gill Sans Nova" panose="020B0602020104020203" pitchFamily="34" charset="0"/>
            </a:rPr>
            <a:t>A lack of </a:t>
          </a:r>
          <a:r>
            <a:rPr lang="en-US" b="1" i="0" baseline="0" dirty="0">
              <a:latin typeface="Gill Sans Nova" panose="020B0602020104020203" pitchFamily="34" charset="0"/>
            </a:rPr>
            <a:t>global relevance </a:t>
          </a:r>
          <a:r>
            <a:rPr lang="en-US" i="0" baseline="0" dirty="0">
              <a:latin typeface="Gill Sans Nova" panose="020B0602020104020203" pitchFamily="34" charset="0"/>
            </a:rPr>
            <a:t>and</a:t>
          </a:r>
          <a:r>
            <a:rPr lang="en-US" b="1" i="0" baseline="0" dirty="0">
              <a:latin typeface="Gill Sans Nova" panose="020B0602020104020203" pitchFamily="34" charset="0"/>
            </a:rPr>
            <a:t> of clarity on issues</a:t>
          </a:r>
          <a:endParaRPr lang="en-US" dirty="0">
            <a:latin typeface="Gill Sans Nova" panose="020B0602020104020203" pitchFamily="34" charset="0"/>
          </a:endParaRPr>
        </a:p>
      </dgm:t>
    </dgm:pt>
    <dgm:pt modelId="{55E227CF-57A0-4768-A9AB-9872AFA3B355}" type="parTrans" cxnId="{5810074A-DD80-4DF6-A457-8D2AD6046E1E}">
      <dgm:prSet/>
      <dgm:spPr/>
      <dgm:t>
        <a:bodyPr/>
        <a:lstStyle/>
        <a:p>
          <a:endParaRPr lang="en-US">
            <a:latin typeface="Gill Sans Nova" panose="020B0602020104020203" pitchFamily="34" charset="0"/>
          </a:endParaRPr>
        </a:p>
      </dgm:t>
    </dgm:pt>
    <dgm:pt modelId="{DAAC8DC0-345E-418C-8519-9D0D1CE7D45C}" type="sibTrans" cxnId="{5810074A-DD80-4DF6-A457-8D2AD6046E1E}">
      <dgm:prSet/>
      <dgm:spPr/>
      <dgm:t>
        <a:bodyPr/>
        <a:lstStyle/>
        <a:p>
          <a:endParaRPr lang="en-US">
            <a:latin typeface="Gill Sans Nova" panose="020B0602020104020203" pitchFamily="34" charset="0"/>
          </a:endParaRPr>
        </a:p>
      </dgm:t>
    </dgm:pt>
    <dgm:pt modelId="{D323C88F-4211-4FFF-97FD-035D7136DBF8}">
      <dgm:prSet>
        <dgm:style>
          <a:lnRef idx="2">
            <a:schemeClr val="accent6"/>
          </a:lnRef>
          <a:fillRef idx="1">
            <a:schemeClr val="lt1"/>
          </a:fillRef>
          <a:effectRef idx="0">
            <a:schemeClr val="accent6"/>
          </a:effectRef>
          <a:fontRef idx="minor">
            <a:schemeClr val="dk1"/>
          </a:fontRef>
        </dgm:style>
      </dgm:prSet>
      <dgm:spPr/>
      <dgm:t>
        <a:bodyPr/>
        <a:lstStyle/>
        <a:p>
          <a:r>
            <a:rPr lang="en-US" b="0" i="0" baseline="0" dirty="0">
              <a:latin typeface="Gill Sans Nova" panose="020B0602020104020203" pitchFamily="34" charset="0"/>
            </a:rPr>
            <a:t>A lack of </a:t>
          </a:r>
          <a:r>
            <a:rPr lang="en-US" b="1" i="0" baseline="0" dirty="0">
              <a:latin typeface="Gill Sans Nova" panose="020B0602020104020203" pitchFamily="34" charset="0"/>
            </a:rPr>
            <a:t>Draft specification </a:t>
          </a:r>
          <a:r>
            <a:rPr lang="en-US" b="0" i="0" baseline="0" dirty="0">
              <a:latin typeface="Gill Sans Nova" panose="020B0602020104020203" pitchFamily="34" charset="0"/>
            </a:rPr>
            <a:t>of standards or </a:t>
          </a:r>
          <a:r>
            <a:rPr lang="en-US" b="1" i="0" baseline="0" dirty="0">
              <a:latin typeface="Gill Sans Nova" panose="020B0602020104020203" pitchFamily="34" charset="0"/>
            </a:rPr>
            <a:t>Draft outline </a:t>
          </a:r>
          <a:r>
            <a:rPr lang="en-US" b="0" i="0" baseline="0" dirty="0">
              <a:latin typeface="Gill Sans Nova" panose="020B0602020104020203" pitchFamily="34" charset="0"/>
            </a:rPr>
            <a:t>of implementation resources</a:t>
          </a:r>
          <a:endParaRPr lang="en-US" dirty="0">
            <a:latin typeface="Gill Sans Nova" panose="020B0602020104020203" pitchFamily="34" charset="0"/>
          </a:endParaRPr>
        </a:p>
      </dgm:t>
    </dgm:pt>
    <dgm:pt modelId="{1879F4A9-5A12-4D0F-84AC-DCCFA872DB4A}" type="parTrans" cxnId="{C70B455C-0D6A-4365-99FA-ECD2BD21A858}">
      <dgm:prSet/>
      <dgm:spPr/>
      <dgm:t>
        <a:bodyPr/>
        <a:lstStyle/>
        <a:p>
          <a:endParaRPr lang="en-US">
            <a:latin typeface="Gill Sans Nova" panose="020B0602020104020203" pitchFamily="34" charset="0"/>
          </a:endParaRPr>
        </a:p>
      </dgm:t>
    </dgm:pt>
    <dgm:pt modelId="{8C8A88B3-2185-4C18-90CA-43E4C67D8878}" type="sibTrans" cxnId="{C70B455C-0D6A-4365-99FA-ECD2BD21A858}">
      <dgm:prSet/>
      <dgm:spPr/>
      <dgm:t>
        <a:bodyPr/>
        <a:lstStyle/>
        <a:p>
          <a:endParaRPr lang="en-US">
            <a:latin typeface="Gill Sans Nova" panose="020B0602020104020203" pitchFamily="34" charset="0"/>
          </a:endParaRPr>
        </a:p>
      </dgm:t>
    </dgm:pt>
    <dgm:pt modelId="{6F83728C-9101-4ED8-AAB1-9E7A3BCB9DF6}" type="pres">
      <dgm:prSet presAssocID="{C64FF000-4312-42D7-B0BA-C8F5F58B67EA}" presName="linear" presStyleCnt="0">
        <dgm:presLayoutVars>
          <dgm:dir/>
          <dgm:animLvl val="lvl"/>
          <dgm:resizeHandles val="exact"/>
        </dgm:presLayoutVars>
      </dgm:prSet>
      <dgm:spPr/>
      <dgm:t>
        <a:bodyPr/>
        <a:lstStyle/>
        <a:p>
          <a:endParaRPr lang="en-GB"/>
        </a:p>
      </dgm:t>
    </dgm:pt>
    <dgm:pt modelId="{79026D71-B61D-4DA9-B9A5-3CDB72761244}" type="pres">
      <dgm:prSet presAssocID="{AC697F94-D1BA-45D6-8BE2-CEC6C0F5180B}" presName="parentLin" presStyleCnt="0"/>
      <dgm:spPr/>
    </dgm:pt>
    <dgm:pt modelId="{5E7B6030-E975-4C19-8D28-1C8C9878ED03}" type="pres">
      <dgm:prSet presAssocID="{AC697F94-D1BA-45D6-8BE2-CEC6C0F5180B}" presName="parentLeftMargin" presStyleLbl="node1" presStyleIdx="0" presStyleCnt="1"/>
      <dgm:spPr/>
      <dgm:t>
        <a:bodyPr/>
        <a:lstStyle/>
        <a:p>
          <a:endParaRPr lang="en-GB"/>
        </a:p>
      </dgm:t>
    </dgm:pt>
    <dgm:pt modelId="{A8B4735B-A3A2-4F1D-9FC8-A93717FB2621}" type="pres">
      <dgm:prSet presAssocID="{AC697F94-D1BA-45D6-8BE2-CEC6C0F5180B}" presName="parentText" presStyleLbl="node1" presStyleIdx="0" presStyleCnt="1">
        <dgm:presLayoutVars>
          <dgm:chMax val="0"/>
          <dgm:bulletEnabled val="1"/>
        </dgm:presLayoutVars>
      </dgm:prSet>
      <dgm:spPr/>
      <dgm:t>
        <a:bodyPr/>
        <a:lstStyle/>
        <a:p>
          <a:endParaRPr lang="en-GB"/>
        </a:p>
      </dgm:t>
    </dgm:pt>
    <dgm:pt modelId="{B0F3B825-E45B-48BA-9D96-EC417443F32E}" type="pres">
      <dgm:prSet presAssocID="{AC697F94-D1BA-45D6-8BE2-CEC6C0F5180B}" presName="negativeSpace" presStyleCnt="0"/>
      <dgm:spPr/>
    </dgm:pt>
    <dgm:pt modelId="{8B8C920B-7BB2-4572-8697-BF50F3F424D2}" type="pres">
      <dgm:prSet presAssocID="{AC697F94-D1BA-45D6-8BE2-CEC6C0F5180B}" presName="childText" presStyleLbl="conFgAcc1" presStyleIdx="0" presStyleCnt="1">
        <dgm:presLayoutVars>
          <dgm:bulletEnabled val="1"/>
        </dgm:presLayoutVars>
      </dgm:prSet>
      <dgm:spPr/>
      <dgm:t>
        <a:bodyPr/>
        <a:lstStyle/>
        <a:p>
          <a:endParaRPr lang="en-GB"/>
        </a:p>
      </dgm:t>
    </dgm:pt>
  </dgm:ptLst>
  <dgm:cxnLst>
    <dgm:cxn modelId="{C70B455C-0D6A-4365-99FA-ECD2BD21A858}" srcId="{AC697F94-D1BA-45D6-8BE2-CEC6C0F5180B}" destId="{D323C88F-4211-4FFF-97FD-035D7136DBF8}" srcOrd="1" destOrd="0" parTransId="{1879F4A9-5A12-4D0F-84AC-DCCFA872DB4A}" sibTransId="{8C8A88B3-2185-4C18-90CA-43E4C67D8878}"/>
    <dgm:cxn modelId="{3EEAFEBD-7EBF-41C6-ACDA-E842C967E848}" type="presOf" srcId="{FBECB674-BD7B-4917-9BE3-C6CEADEFA0AF}" destId="{8B8C920B-7BB2-4572-8697-BF50F3F424D2}" srcOrd="0" destOrd="0" presId="urn:microsoft.com/office/officeart/2005/8/layout/list1"/>
    <dgm:cxn modelId="{C6819A5C-514F-49B1-8051-EBE8A06E3740}" type="presOf" srcId="{AC697F94-D1BA-45D6-8BE2-CEC6C0F5180B}" destId="{5E7B6030-E975-4C19-8D28-1C8C9878ED03}" srcOrd="0" destOrd="0" presId="urn:microsoft.com/office/officeart/2005/8/layout/list1"/>
    <dgm:cxn modelId="{696F0BB5-802C-48CC-8D80-1531EC2276E6}" type="presOf" srcId="{AC697F94-D1BA-45D6-8BE2-CEC6C0F5180B}" destId="{A8B4735B-A3A2-4F1D-9FC8-A93717FB2621}" srcOrd="1" destOrd="0" presId="urn:microsoft.com/office/officeart/2005/8/layout/list1"/>
    <dgm:cxn modelId="{F0FDF371-702B-4A4D-BA79-53BBBD036A6B}" srcId="{C64FF000-4312-42D7-B0BA-C8F5F58B67EA}" destId="{AC697F94-D1BA-45D6-8BE2-CEC6C0F5180B}" srcOrd="0" destOrd="0" parTransId="{836EE0CC-D8F6-4246-96EF-8EB33F239316}" sibTransId="{BC3CD50C-0230-481A-97D2-7D72CB96772A}"/>
    <dgm:cxn modelId="{1B651361-E76A-4A3B-9B6A-C5E06D840E2E}" type="presOf" srcId="{D323C88F-4211-4FFF-97FD-035D7136DBF8}" destId="{8B8C920B-7BB2-4572-8697-BF50F3F424D2}" srcOrd="0" destOrd="1" presId="urn:microsoft.com/office/officeart/2005/8/layout/list1"/>
    <dgm:cxn modelId="{5810074A-DD80-4DF6-A457-8D2AD6046E1E}" srcId="{AC697F94-D1BA-45D6-8BE2-CEC6C0F5180B}" destId="{FBECB674-BD7B-4917-9BE3-C6CEADEFA0AF}" srcOrd="0" destOrd="0" parTransId="{55E227CF-57A0-4768-A9AB-9872AFA3B355}" sibTransId="{DAAC8DC0-345E-418C-8519-9D0D1CE7D45C}"/>
    <dgm:cxn modelId="{D4B3A8D6-1094-46B3-BD9D-9B9CC95991D7}" type="presOf" srcId="{C64FF000-4312-42D7-B0BA-C8F5F58B67EA}" destId="{6F83728C-9101-4ED8-AAB1-9E7A3BCB9DF6}" srcOrd="0" destOrd="0" presId="urn:microsoft.com/office/officeart/2005/8/layout/list1"/>
    <dgm:cxn modelId="{E5B3D4F9-6452-47E0-BFC0-B574E66A1049}" type="presParOf" srcId="{6F83728C-9101-4ED8-AAB1-9E7A3BCB9DF6}" destId="{79026D71-B61D-4DA9-B9A5-3CDB72761244}" srcOrd="0" destOrd="0" presId="urn:microsoft.com/office/officeart/2005/8/layout/list1"/>
    <dgm:cxn modelId="{FCB172D2-D0C9-4C31-9BF3-749420BC723F}" type="presParOf" srcId="{79026D71-B61D-4DA9-B9A5-3CDB72761244}" destId="{5E7B6030-E975-4C19-8D28-1C8C9878ED03}" srcOrd="0" destOrd="0" presId="urn:microsoft.com/office/officeart/2005/8/layout/list1"/>
    <dgm:cxn modelId="{8050A3B1-99D4-4655-9F80-03C81F9715D5}" type="presParOf" srcId="{79026D71-B61D-4DA9-B9A5-3CDB72761244}" destId="{A8B4735B-A3A2-4F1D-9FC8-A93717FB2621}" srcOrd="1" destOrd="0" presId="urn:microsoft.com/office/officeart/2005/8/layout/list1"/>
    <dgm:cxn modelId="{D53A715A-9649-4B0E-AA48-356FD626E527}" type="presParOf" srcId="{6F83728C-9101-4ED8-AAB1-9E7A3BCB9DF6}" destId="{B0F3B825-E45B-48BA-9D96-EC417443F32E}" srcOrd="1" destOrd="0" presId="urn:microsoft.com/office/officeart/2005/8/layout/list1"/>
    <dgm:cxn modelId="{1B8E240B-1FE4-4E71-8809-95CA52BC0B16}" type="presParOf" srcId="{6F83728C-9101-4ED8-AAB1-9E7A3BCB9DF6}" destId="{8B8C920B-7BB2-4572-8697-BF50F3F424D2}" srcOrd="2" destOrd="0" presId="urn:microsoft.com/office/officeart/2005/8/layout/list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F5D8AAD-D5BF-43CC-9E7E-E5F55E9EFC9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5924DF2A-7CF0-4396-AC52-B1B401EF2E75}">
      <dgm:prSet custT="1"/>
      <dgm:spPr/>
      <dgm:t>
        <a:bodyPr/>
        <a:lstStyle/>
        <a:p>
          <a:pPr>
            <a:lnSpc>
              <a:spcPct val="100000"/>
            </a:lnSpc>
          </a:pPr>
          <a:r>
            <a:rPr lang="en-US" sz="1050" noProof="0" dirty="0">
              <a:effectLst>
                <a:outerShdw blurRad="38100" dist="38100" dir="2700000" algn="tl">
                  <a:srgbClr val="000000">
                    <a:alpha val="43137"/>
                  </a:srgbClr>
                </a:outerShdw>
              </a:effectLst>
              <a:latin typeface="Gill Sans Nova" panose="020B0602020104020203" pitchFamily="34" charset="0"/>
            </a:rPr>
            <a:t>Speeds up the processes and saves time</a:t>
          </a:r>
        </a:p>
      </dgm:t>
    </dgm:pt>
    <dgm:pt modelId="{EA6EC417-DA72-4C98-86AF-0F90CE40AE5C}" type="parTrans" cxnId="{C79F49B8-E6E6-4B4A-93EB-D778FA3CD4C4}">
      <dgm:prSet/>
      <dgm:spPr/>
      <dgm:t>
        <a:bodyPr/>
        <a:lstStyle/>
        <a:p>
          <a:endParaRPr lang="ru-RU" sz="900">
            <a:latin typeface="Gill Sans Nova" panose="020B0602020104020203" pitchFamily="34" charset="0"/>
          </a:endParaRPr>
        </a:p>
      </dgm:t>
    </dgm:pt>
    <dgm:pt modelId="{18C87D64-4644-467F-93D6-1EB7EF8190FA}" type="sibTrans" cxnId="{C79F49B8-E6E6-4B4A-93EB-D778FA3CD4C4}">
      <dgm:prSet/>
      <dgm:spPr/>
      <dgm:t>
        <a:bodyPr/>
        <a:lstStyle/>
        <a:p>
          <a:endParaRPr lang="ru-RU" sz="900">
            <a:latin typeface="Gill Sans Nova" panose="020B0602020104020203" pitchFamily="34" charset="0"/>
          </a:endParaRPr>
        </a:p>
      </dgm:t>
    </dgm:pt>
    <dgm:pt modelId="{3F1B1AFA-4E0F-4189-9DCD-409D9DF5B7BA}">
      <dgm:prSet custT="1"/>
      <dgm:spPr/>
      <dgm:t>
        <a:bodyPr/>
        <a:lstStyle/>
        <a:p>
          <a:pPr>
            <a:lnSpc>
              <a:spcPct val="100000"/>
            </a:lnSpc>
          </a:pPr>
          <a:r>
            <a:rPr lang="en-US" sz="1050" noProof="0" dirty="0">
              <a:effectLst>
                <a:outerShdw blurRad="38100" dist="38100" dir="2700000" algn="tl">
                  <a:srgbClr val="000000">
                    <a:alpha val="43137"/>
                  </a:srgbClr>
                </a:outerShdw>
              </a:effectLst>
              <a:latin typeface="Gill Sans Nova" panose="020B0602020104020203" pitchFamily="34" charset="0"/>
            </a:rPr>
            <a:t>Reduces the probability of making mistakes</a:t>
          </a:r>
        </a:p>
      </dgm:t>
    </dgm:pt>
    <dgm:pt modelId="{0BD88150-6AB7-44C7-8F8B-116C1C1F1E05}" type="parTrans" cxnId="{D66AB6A5-B7F6-441E-820E-F3E1B5DA9DC3}">
      <dgm:prSet/>
      <dgm:spPr/>
      <dgm:t>
        <a:bodyPr/>
        <a:lstStyle/>
        <a:p>
          <a:endParaRPr lang="ru-RU" sz="900">
            <a:latin typeface="Gill Sans Nova" panose="020B0602020104020203" pitchFamily="34" charset="0"/>
          </a:endParaRPr>
        </a:p>
      </dgm:t>
    </dgm:pt>
    <dgm:pt modelId="{1B11F4C0-8180-49EB-A7D0-978BBD8B6C94}" type="sibTrans" cxnId="{D66AB6A5-B7F6-441E-820E-F3E1B5DA9DC3}">
      <dgm:prSet/>
      <dgm:spPr/>
      <dgm:t>
        <a:bodyPr/>
        <a:lstStyle/>
        <a:p>
          <a:endParaRPr lang="ru-RU" sz="900">
            <a:latin typeface="Gill Sans Nova" panose="020B0602020104020203" pitchFamily="34" charset="0"/>
          </a:endParaRPr>
        </a:p>
      </dgm:t>
    </dgm:pt>
    <dgm:pt modelId="{150596D7-C8A6-45E7-A328-6F78D7B859B1}">
      <dgm:prSet custT="1"/>
      <dgm:spPr/>
      <dgm:t>
        <a:bodyPr/>
        <a:lstStyle/>
        <a:p>
          <a:pPr>
            <a:lnSpc>
              <a:spcPct val="100000"/>
            </a:lnSpc>
          </a:pPr>
          <a:r>
            <a:rPr lang="en-US" sz="1050" noProof="0" dirty="0">
              <a:effectLst>
                <a:outerShdw blurRad="38100" dist="38100" dir="2700000" algn="tl">
                  <a:srgbClr val="000000">
                    <a:alpha val="43137"/>
                  </a:srgbClr>
                </a:outerShdw>
              </a:effectLst>
              <a:latin typeface="Gill Sans Nova" panose="020B0602020104020203" pitchFamily="34" charset="0"/>
            </a:rPr>
            <a:t>Accurate documents with correct formatting</a:t>
          </a:r>
        </a:p>
      </dgm:t>
    </dgm:pt>
    <dgm:pt modelId="{19360AFF-D288-4E0E-B4A8-788A131AA650}" type="parTrans" cxnId="{B5286A2A-C466-467D-B55F-F37359045092}">
      <dgm:prSet/>
      <dgm:spPr/>
      <dgm:t>
        <a:bodyPr/>
        <a:lstStyle/>
        <a:p>
          <a:endParaRPr lang="ru-RU" sz="900">
            <a:latin typeface="Gill Sans Nova" panose="020B0602020104020203" pitchFamily="34" charset="0"/>
          </a:endParaRPr>
        </a:p>
      </dgm:t>
    </dgm:pt>
    <dgm:pt modelId="{B033EA65-FCB2-49AF-9D54-8E74476BAF3A}" type="sibTrans" cxnId="{B5286A2A-C466-467D-B55F-F37359045092}">
      <dgm:prSet/>
      <dgm:spPr/>
      <dgm:t>
        <a:bodyPr/>
        <a:lstStyle/>
        <a:p>
          <a:endParaRPr lang="ru-RU" sz="900">
            <a:latin typeface="Gill Sans Nova" panose="020B0602020104020203" pitchFamily="34" charset="0"/>
          </a:endParaRPr>
        </a:p>
      </dgm:t>
    </dgm:pt>
    <dgm:pt modelId="{E4A790F0-4EFE-4066-A3B9-CF0823C24AEE}">
      <dgm:prSet custT="1"/>
      <dgm:spPr/>
      <dgm:t>
        <a:bodyPr/>
        <a:lstStyle/>
        <a:p>
          <a:pPr>
            <a:lnSpc>
              <a:spcPct val="100000"/>
            </a:lnSpc>
          </a:pPr>
          <a:r>
            <a:rPr lang="en-US" sz="1050" noProof="0" dirty="0">
              <a:effectLst>
                <a:outerShdw blurRad="38100" dist="38100" dir="2700000" algn="tl">
                  <a:srgbClr val="000000">
                    <a:alpha val="43137"/>
                  </a:srgbClr>
                </a:outerShdw>
              </a:effectLst>
              <a:latin typeface="Gill Sans Nova" panose="020B0602020104020203" pitchFamily="34" charset="0"/>
            </a:rPr>
            <a:t>Low load on the relevant stakeholders</a:t>
          </a:r>
        </a:p>
      </dgm:t>
    </dgm:pt>
    <dgm:pt modelId="{5CAEA572-AB9C-49D6-A53C-1726760E8BF9}" type="parTrans" cxnId="{21F66BBE-FC2D-483C-9CB8-5A1F8229284D}">
      <dgm:prSet/>
      <dgm:spPr/>
      <dgm:t>
        <a:bodyPr/>
        <a:lstStyle/>
        <a:p>
          <a:endParaRPr lang="ru-RU" sz="900">
            <a:latin typeface="Gill Sans Nova" panose="020B0602020104020203" pitchFamily="34" charset="0"/>
          </a:endParaRPr>
        </a:p>
      </dgm:t>
    </dgm:pt>
    <dgm:pt modelId="{69F2CBA9-DD1A-4FF7-B66A-F17924E7315D}" type="sibTrans" cxnId="{21F66BBE-FC2D-483C-9CB8-5A1F8229284D}">
      <dgm:prSet/>
      <dgm:spPr/>
      <dgm:t>
        <a:bodyPr/>
        <a:lstStyle/>
        <a:p>
          <a:endParaRPr lang="ru-RU" sz="900">
            <a:latin typeface="Gill Sans Nova" panose="020B0602020104020203" pitchFamily="34" charset="0"/>
          </a:endParaRPr>
        </a:p>
      </dgm:t>
    </dgm:pt>
    <dgm:pt modelId="{0615D448-2284-47C4-8EA2-E429C2367475}">
      <dgm:prSet custT="1"/>
      <dgm:spPr/>
      <dgm:t>
        <a:bodyPr/>
        <a:lstStyle/>
        <a:p>
          <a:pPr>
            <a:lnSpc>
              <a:spcPct val="100000"/>
            </a:lnSpc>
          </a:pPr>
          <a:r>
            <a:rPr lang="en-US" sz="1050" noProof="0" dirty="0">
              <a:effectLst>
                <a:outerShdw blurRad="38100" dist="38100" dir="2700000" algn="tl">
                  <a:srgbClr val="000000">
                    <a:alpha val="43137"/>
                  </a:srgbClr>
                </a:outerShdw>
              </a:effectLst>
              <a:latin typeface="Gill Sans Nova" panose="020B0602020104020203" pitchFamily="34" charset="0"/>
            </a:rPr>
            <a:t>No missing entries in the obligatory parts of the submission</a:t>
          </a:r>
        </a:p>
      </dgm:t>
    </dgm:pt>
    <dgm:pt modelId="{73F43D3E-DA41-43DE-9AF1-833AEC3BDC1C}" type="sibTrans" cxnId="{FF4AC54A-4CFD-4A8A-945B-E5ED6EA0C479}">
      <dgm:prSet/>
      <dgm:spPr/>
      <dgm:t>
        <a:bodyPr/>
        <a:lstStyle/>
        <a:p>
          <a:endParaRPr lang="en-US" sz="900">
            <a:effectLst>
              <a:outerShdw blurRad="38100" dist="38100" dir="2700000" algn="tl">
                <a:srgbClr val="000000">
                  <a:alpha val="43137"/>
                </a:srgbClr>
              </a:outerShdw>
            </a:effectLst>
            <a:latin typeface="Gill Sans Nova" panose="020B0602020104020203" pitchFamily="34" charset="0"/>
          </a:endParaRPr>
        </a:p>
      </dgm:t>
    </dgm:pt>
    <dgm:pt modelId="{B6ECB8A7-89FB-4A65-89B6-946C0B8FE84C}" type="parTrans" cxnId="{FF4AC54A-4CFD-4A8A-945B-E5ED6EA0C479}">
      <dgm:prSet/>
      <dgm:spPr/>
      <dgm:t>
        <a:bodyPr/>
        <a:lstStyle/>
        <a:p>
          <a:endParaRPr lang="en-US" sz="900">
            <a:effectLst>
              <a:outerShdw blurRad="38100" dist="38100" dir="2700000" algn="tl">
                <a:srgbClr val="000000">
                  <a:alpha val="43137"/>
                </a:srgbClr>
              </a:outerShdw>
            </a:effectLst>
            <a:latin typeface="Gill Sans Nova" panose="020B0602020104020203" pitchFamily="34" charset="0"/>
          </a:endParaRPr>
        </a:p>
      </dgm:t>
    </dgm:pt>
    <dgm:pt modelId="{11961D79-E647-4BF3-AA38-5F55798113F7}" type="pres">
      <dgm:prSet presAssocID="{7F5D8AAD-D5BF-43CC-9E7E-E5F55E9EFC91}" presName="root" presStyleCnt="0">
        <dgm:presLayoutVars>
          <dgm:dir/>
          <dgm:resizeHandles val="exact"/>
        </dgm:presLayoutVars>
      </dgm:prSet>
      <dgm:spPr/>
      <dgm:t>
        <a:bodyPr/>
        <a:lstStyle/>
        <a:p>
          <a:endParaRPr lang="en-GB"/>
        </a:p>
      </dgm:t>
    </dgm:pt>
    <dgm:pt modelId="{D1A009F9-C73C-4ED1-8698-29E3D53D3BBE}" type="pres">
      <dgm:prSet presAssocID="{0615D448-2284-47C4-8EA2-E429C2367475}" presName="compNode" presStyleCnt="0"/>
      <dgm:spPr/>
    </dgm:pt>
    <dgm:pt modelId="{C28B7BA9-75E6-4CA1-BD52-C49DA30BE71C}" type="pres">
      <dgm:prSet presAssocID="{0615D448-2284-47C4-8EA2-E429C2367475}" presName="bgRect" presStyleLbl="bgShp" presStyleIdx="0" presStyleCnt="5"/>
      <dgm:spPr>
        <a:solidFill>
          <a:srgbClr val="31ADA8"/>
        </a:solidFill>
      </dgm:spPr>
    </dgm:pt>
    <dgm:pt modelId="{3C84BFDD-4DAD-4237-9C83-4C3D3CC97AF1}" type="pres">
      <dgm:prSet presAssocID="{0615D448-2284-47C4-8EA2-E429C2367475}" presName="iconRect" presStyleLbl="node1" presStyleIdx="0" presStyleCnt="5"/>
      <dgm:spPr>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rcRect/>
          <a:stretch>
            <a:fillRect/>
          </a:stretch>
        </a:blipFill>
        <a:ln>
          <a:noFill/>
        </a:ln>
        <a:effectLst>
          <a:outerShdw blurRad="50800" dist="38100" dir="2700000" algn="tl" rotWithShape="0">
            <a:prstClr val="black">
              <a:alpha val="40000"/>
            </a:prstClr>
          </a:outerShdw>
        </a:effectLst>
      </dgm:spPr>
      <dgm:t>
        <a:bodyPr/>
        <a:lstStyle/>
        <a:p>
          <a:endParaRPr lang="en-GB"/>
        </a:p>
      </dgm:t>
      <dgm:extLst>
        <a:ext uri="{E40237B7-FDA0-4F09-8148-C483321AD2D9}">
          <dgm14:cNvPr xmlns:dgm14="http://schemas.microsoft.com/office/drawing/2010/diagram" id="0" name="" descr="Checklist"/>
        </a:ext>
      </dgm:extLst>
    </dgm:pt>
    <dgm:pt modelId="{62BE2901-10BB-451E-BE49-B53978BB00B8}" type="pres">
      <dgm:prSet presAssocID="{0615D448-2284-47C4-8EA2-E429C2367475}" presName="spaceRect" presStyleCnt="0"/>
      <dgm:spPr/>
    </dgm:pt>
    <dgm:pt modelId="{2A541232-637F-4BF5-9D9B-E425E5A54AD8}" type="pres">
      <dgm:prSet presAssocID="{0615D448-2284-47C4-8EA2-E429C2367475}" presName="parTx" presStyleLbl="revTx" presStyleIdx="0" presStyleCnt="5">
        <dgm:presLayoutVars>
          <dgm:chMax val="0"/>
          <dgm:chPref val="0"/>
        </dgm:presLayoutVars>
      </dgm:prSet>
      <dgm:spPr/>
      <dgm:t>
        <a:bodyPr/>
        <a:lstStyle/>
        <a:p>
          <a:endParaRPr lang="en-GB"/>
        </a:p>
      </dgm:t>
    </dgm:pt>
    <dgm:pt modelId="{C2415B86-4D65-4539-9CE4-753A231BD741}" type="pres">
      <dgm:prSet presAssocID="{73F43D3E-DA41-43DE-9AF1-833AEC3BDC1C}" presName="sibTrans" presStyleCnt="0"/>
      <dgm:spPr/>
    </dgm:pt>
    <dgm:pt modelId="{8D6ECF3C-1004-4E22-8049-6536EE55F6A5}" type="pres">
      <dgm:prSet presAssocID="{5924DF2A-7CF0-4396-AC52-B1B401EF2E75}" presName="compNode" presStyleCnt="0"/>
      <dgm:spPr/>
    </dgm:pt>
    <dgm:pt modelId="{E53D675E-CCA6-44DF-81A6-73807AC4119D}" type="pres">
      <dgm:prSet presAssocID="{5924DF2A-7CF0-4396-AC52-B1B401EF2E75}" presName="bgRect" presStyleLbl="bgShp" presStyleIdx="1" presStyleCnt="5"/>
      <dgm:spPr>
        <a:solidFill>
          <a:schemeClr val="accent5"/>
        </a:solidFill>
      </dgm:spPr>
    </dgm:pt>
    <dgm:pt modelId="{E647E878-5113-43C1-B249-B70C696C9561}" type="pres">
      <dgm:prSet presAssocID="{5924DF2A-7CF0-4396-AC52-B1B401EF2E75}" presName="iconRect" presStyleLbl="node1" presStyleIdx="1" presStyleCnt="5"/>
      <dgm:spPr>
        <a:blipFill>
          <a:blip xmlns:r="http://schemas.openxmlformats.org/officeDocument/2006/relationships" r:embed="rId3">
            <a:extLst>
              <a:ext uri="{96DAC541-7B7A-43D3-8B79-37D633B846F1}">
                <asvg:svgBlip xmlns="" xmlns:asvg="http://schemas.microsoft.com/office/drawing/2016/SVG/main" r:embed="rId4"/>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Clock"/>
        </a:ext>
      </dgm:extLst>
    </dgm:pt>
    <dgm:pt modelId="{1658C630-C766-4C9D-9A03-ECAE0523D048}" type="pres">
      <dgm:prSet presAssocID="{5924DF2A-7CF0-4396-AC52-B1B401EF2E75}" presName="spaceRect" presStyleCnt="0"/>
      <dgm:spPr/>
    </dgm:pt>
    <dgm:pt modelId="{ED3AAB28-0F51-44E2-A00E-A2028E845368}" type="pres">
      <dgm:prSet presAssocID="{5924DF2A-7CF0-4396-AC52-B1B401EF2E75}" presName="parTx" presStyleLbl="revTx" presStyleIdx="1" presStyleCnt="5">
        <dgm:presLayoutVars>
          <dgm:chMax val="0"/>
          <dgm:chPref val="0"/>
        </dgm:presLayoutVars>
      </dgm:prSet>
      <dgm:spPr/>
      <dgm:t>
        <a:bodyPr/>
        <a:lstStyle/>
        <a:p>
          <a:endParaRPr lang="en-GB"/>
        </a:p>
      </dgm:t>
    </dgm:pt>
    <dgm:pt modelId="{D9DEFDBA-44C8-48FE-8601-6E50D25E5097}" type="pres">
      <dgm:prSet presAssocID="{18C87D64-4644-467F-93D6-1EB7EF8190FA}" presName="sibTrans" presStyleCnt="0"/>
      <dgm:spPr/>
    </dgm:pt>
    <dgm:pt modelId="{AE20A02C-EEB5-4E51-9423-D959D41160E0}" type="pres">
      <dgm:prSet presAssocID="{3F1B1AFA-4E0F-4189-9DCD-409D9DF5B7BA}" presName="compNode" presStyleCnt="0"/>
      <dgm:spPr/>
    </dgm:pt>
    <dgm:pt modelId="{5DADA19E-8E4F-40C3-8233-35C852369254}" type="pres">
      <dgm:prSet presAssocID="{3F1B1AFA-4E0F-4189-9DCD-409D9DF5B7BA}" presName="bgRect" presStyleLbl="bgShp" presStyleIdx="2" presStyleCnt="5"/>
      <dgm:spPr>
        <a:solidFill>
          <a:schemeClr val="accent4"/>
        </a:solidFill>
      </dgm:spPr>
    </dgm:pt>
    <dgm:pt modelId="{D3B0DA91-67AD-457F-BECE-DFCE5C9CAB52}" type="pres">
      <dgm:prSet presAssocID="{3F1B1AFA-4E0F-4189-9DCD-409D9DF5B7BA}" presName="iconRect" presStyleLbl="node1" presStyleIdx="2" presStyleCnt="5"/>
      <dgm:spPr>
        <a:blipFill>
          <a:blip xmlns:r="http://schemas.openxmlformats.org/officeDocument/2006/relationships" r:embed="rId5">
            <a:extLst>
              <a:ext uri="{96DAC541-7B7A-43D3-8B79-37D633B846F1}">
                <asvg:svgBlip xmlns="" xmlns:asvg="http://schemas.microsoft.com/office/drawing/2016/SVG/main" r:embed="rId6"/>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Close"/>
        </a:ext>
      </dgm:extLst>
    </dgm:pt>
    <dgm:pt modelId="{DC22EE59-724A-4B40-904F-09575037C970}" type="pres">
      <dgm:prSet presAssocID="{3F1B1AFA-4E0F-4189-9DCD-409D9DF5B7BA}" presName="spaceRect" presStyleCnt="0"/>
      <dgm:spPr/>
    </dgm:pt>
    <dgm:pt modelId="{F3C9F0DE-6D41-4DFD-A457-57014CE92925}" type="pres">
      <dgm:prSet presAssocID="{3F1B1AFA-4E0F-4189-9DCD-409D9DF5B7BA}" presName="parTx" presStyleLbl="revTx" presStyleIdx="2" presStyleCnt="5">
        <dgm:presLayoutVars>
          <dgm:chMax val="0"/>
          <dgm:chPref val="0"/>
        </dgm:presLayoutVars>
      </dgm:prSet>
      <dgm:spPr/>
      <dgm:t>
        <a:bodyPr/>
        <a:lstStyle/>
        <a:p>
          <a:endParaRPr lang="en-GB"/>
        </a:p>
      </dgm:t>
    </dgm:pt>
    <dgm:pt modelId="{FD7EEA09-087E-4370-BB16-DD79F5B7DDF8}" type="pres">
      <dgm:prSet presAssocID="{1B11F4C0-8180-49EB-A7D0-978BBD8B6C94}" presName="sibTrans" presStyleCnt="0"/>
      <dgm:spPr/>
    </dgm:pt>
    <dgm:pt modelId="{4A33E986-F112-46B1-BE72-DB4436803EDF}" type="pres">
      <dgm:prSet presAssocID="{150596D7-C8A6-45E7-A328-6F78D7B859B1}" presName="compNode" presStyleCnt="0"/>
      <dgm:spPr/>
    </dgm:pt>
    <dgm:pt modelId="{F6C533AF-80CB-4EAE-B9FA-CAC290127441}" type="pres">
      <dgm:prSet presAssocID="{150596D7-C8A6-45E7-A328-6F78D7B859B1}" presName="bgRect" presStyleLbl="bgShp" presStyleIdx="3" presStyleCnt="5"/>
      <dgm:spPr>
        <a:solidFill>
          <a:srgbClr val="31ADA8"/>
        </a:solidFill>
      </dgm:spPr>
    </dgm:pt>
    <dgm:pt modelId="{E92C8673-2EAF-44A0-8A08-FC5F9261B312}" type="pres">
      <dgm:prSet presAssocID="{150596D7-C8A6-45E7-A328-6F78D7B859B1}" presName="iconRect" presStyleLbl="node1" presStyleIdx="3" presStyleCnt="5"/>
      <dgm:spPr>
        <a:blipFill>
          <a:blip xmlns:r="http://schemas.openxmlformats.org/officeDocument/2006/relationships" r:embed="rId7">
            <a:extLst>
              <a:ext uri="{96DAC541-7B7A-43D3-8B79-37D633B846F1}">
                <asvg:svgBlip xmlns="" xmlns:asvg="http://schemas.microsoft.com/office/drawing/2016/SVG/main" r:embed="rId8"/>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Document"/>
        </a:ext>
      </dgm:extLst>
    </dgm:pt>
    <dgm:pt modelId="{0A1D8958-4D9C-49FA-B09A-D92CD251B88D}" type="pres">
      <dgm:prSet presAssocID="{150596D7-C8A6-45E7-A328-6F78D7B859B1}" presName="spaceRect" presStyleCnt="0"/>
      <dgm:spPr/>
    </dgm:pt>
    <dgm:pt modelId="{5BF2D886-0CFF-4950-AD55-E198AC6F3147}" type="pres">
      <dgm:prSet presAssocID="{150596D7-C8A6-45E7-A328-6F78D7B859B1}" presName="parTx" presStyleLbl="revTx" presStyleIdx="3" presStyleCnt="5">
        <dgm:presLayoutVars>
          <dgm:chMax val="0"/>
          <dgm:chPref val="0"/>
        </dgm:presLayoutVars>
      </dgm:prSet>
      <dgm:spPr/>
      <dgm:t>
        <a:bodyPr/>
        <a:lstStyle/>
        <a:p>
          <a:endParaRPr lang="en-GB"/>
        </a:p>
      </dgm:t>
    </dgm:pt>
    <dgm:pt modelId="{13CC3818-10A3-4F87-BDD9-4D70C9AF9351}" type="pres">
      <dgm:prSet presAssocID="{B033EA65-FCB2-49AF-9D54-8E74476BAF3A}" presName="sibTrans" presStyleCnt="0"/>
      <dgm:spPr/>
    </dgm:pt>
    <dgm:pt modelId="{43CFD1AE-4512-4BAB-9838-7B9D9868FC88}" type="pres">
      <dgm:prSet presAssocID="{E4A790F0-4EFE-4066-A3B9-CF0823C24AEE}" presName="compNode" presStyleCnt="0"/>
      <dgm:spPr/>
    </dgm:pt>
    <dgm:pt modelId="{0123CD3E-CF61-4AA4-A56D-AB8F7069D9A7}" type="pres">
      <dgm:prSet presAssocID="{E4A790F0-4EFE-4066-A3B9-CF0823C24AEE}" presName="bgRect" presStyleLbl="bgShp" presStyleIdx="4" presStyleCnt="5"/>
      <dgm:spPr>
        <a:solidFill>
          <a:schemeClr val="accent5"/>
        </a:solidFill>
      </dgm:spPr>
    </dgm:pt>
    <dgm:pt modelId="{DC7373A6-702C-454E-A171-466BD2F3E9AE}" type="pres">
      <dgm:prSet presAssocID="{E4A790F0-4EFE-4066-A3B9-CF0823C24AEE}" presName="iconRect" presStyleLbl="node1" presStyleIdx="4" presStyleCnt="5"/>
      <dgm:spPr>
        <a:blipFill>
          <a:blip xmlns:r="http://schemas.openxmlformats.org/officeDocument/2006/relationships" r:embed="rId9">
            <a:extLst>
              <a:ext uri="{96DAC541-7B7A-43D3-8B79-37D633B846F1}">
                <asvg:svgBlip xmlns="" xmlns:asvg="http://schemas.microsoft.com/office/drawing/2016/SVG/main" r:embed="rId10"/>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Cycle with people"/>
        </a:ext>
      </dgm:extLst>
    </dgm:pt>
    <dgm:pt modelId="{CC970FFC-71F9-4461-8270-9B3E72899215}" type="pres">
      <dgm:prSet presAssocID="{E4A790F0-4EFE-4066-A3B9-CF0823C24AEE}" presName="spaceRect" presStyleCnt="0"/>
      <dgm:spPr/>
    </dgm:pt>
    <dgm:pt modelId="{3854483A-B722-418E-AD39-CECB201E84A0}" type="pres">
      <dgm:prSet presAssocID="{E4A790F0-4EFE-4066-A3B9-CF0823C24AEE}" presName="parTx" presStyleLbl="revTx" presStyleIdx="4" presStyleCnt="5">
        <dgm:presLayoutVars>
          <dgm:chMax val="0"/>
          <dgm:chPref val="0"/>
        </dgm:presLayoutVars>
      </dgm:prSet>
      <dgm:spPr/>
      <dgm:t>
        <a:bodyPr/>
        <a:lstStyle/>
        <a:p>
          <a:endParaRPr lang="en-GB"/>
        </a:p>
      </dgm:t>
    </dgm:pt>
  </dgm:ptLst>
  <dgm:cxnLst>
    <dgm:cxn modelId="{FF4AC54A-4CFD-4A8A-945B-E5ED6EA0C479}" srcId="{7F5D8AAD-D5BF-43CC-9E7E-E5F55E9EFC91}" destId="{0615D448-2284-47C4-8EA2-E429C2367475}" srcOrd="0" destOrd="0" parTransId="{B6ECB8A7-89FB-4A65-89B6-946C0B8FE84C}" sibTransId="{73F43D3E-DA41-43DE-9AF1-833AEC3BDC1C}"/>
    <dgm:cxn modelId="{B5286A2A-C466-467D-B55F-F37359045092}" srcId="{7F5D8AAD-D5BF-43CC-9E7E-E5F55E9EFC91}" destId="{150596D7-C8A6-45E7-A328-6F78D7B859B1}" srcOrd="3" destOrd="0" parTransId="{19360AFF-D288-4E0E-B4A8-788A131AA650}" sibTransId="{B033EA65-FCB2-49AF-9D54-8E74476BAF3A}"/>
    <dgm:cxn modelId="{A9458A70-DAF5-43D3-8607-FA56577D768F}" type="presOf" srcId="{0615D448-2284-47C4-8EA2-E429C2367475}" destId="{2A541232-637F-4BF5-9D9B-E425E5A54AD8}" srcOrd="0" destOrd="0" presId="urn:microsoft.com/office/officeart/2018/2/layout/IconVerticalSolidList"/>
    <dgm:cxn modelId="{21F66BBE-FC2D-483C-9CB8-5A1F8229284D}" srcId="{7F5D8AAD-D5BF-43CC-9E7E-E5F55E9EFC91}" destId="{E4A790F0-4EFE-4066-A3B9-CF0823C24AEE}" srcOrd="4" destOrd="0" parTransId="{5CAEA572-AB9C-49D6-A53C-1726760E8BF9}" sibTransId="{69F2CBA9-DD1A-4FF7-B66A-F17924E7315D}"/>
    <dgm:cxn modelId="{3420C789-D564-41B3-A634-3181092A9975}" type="presOf" srcId="{7F5D8AAD-D5BF-43CC-9E7E-E5F55E9EFC91}" destId="{11961D79-E647-4BF3-AA38-5F55798113F7}" srcOrd="0" destOrd="0" presId="urn:microsoft.com/office/officeart/2018/2/layout/IconVerticalSolidList"/>
    <dgm:cxn modelId="{2460333F-017A-4502-A872-944C896C0704}" type="presOf" srcId="{3F1B1AFA-4E0F-4189-9DCD-409D9DF5B7BA}" destId="{F3C9F0DE-6D41-4DFD-A457-57014CE92925}" srcOrd="0" destOrd="0" presId="urn:microsoft.com/office/officeart/2018/2/layout/IconVerticalSolidList"/>
    <dgm:cxn modelId="{D66AB6A5-B7F6-441E-820E-F3E1B5DA9DC3}" srcId="{7F5D8AAD-D5BF-43CC-9E7E-E5F55E9EFC91}" destId="{3F1B1AFA-4E0F-4189-9DCD-409D9DF5B7BA}" srcOrd="2" destOrd="0" parTransId="{0BD88150-6AB7-44C7-8F8B-116C1C1F1E05}" sibTransId="{1B11F4C0-8180-49EB-A7D0-978BBD8B6C94}"/>
    <dgm:cxn modelId="{C79F49B8-E6E6-4B4A-93EB-D778FA3CD4C4}" srcId="{7F5D8AAD-D5BF-43CC-9E7E-E5F55E9EFC91}" destId="{5924DF2A-7CF0-4396-AC52-B1B401EF2E75}" srcOrd="1" destOrd="0" parTransId="{EA6EC417-DA72-4C98-86AF-0F90CE40AE5C}" sibTransId="{18C87D64-4644-467F-93D6-1EB7EF8190FA}"/>
    <dgm:cxn modelId="{FB632046-F4D5-4748-B200-74BF27420615}" type="presOf" srcId="{5924DF2A-7CF0-4396-AC52-B1B401EF2E75}" destId="{ED3AAB28-0F51-44E2-A00E-A2028E845368}" srcOrd="0" destOrd="0" presId="urn:microsoft.com/office/officeart/2018/2/layout/IconVerticalSolidList"/>
    <dgm:cxn modelId="{F9932126-B0B2-4C64-B5F7-B761D659CBC2}" type="presOf" srcId="{150596D7-C8A6-45E7-A328-6F78D7B859B1}" destId="{5BF2D886-0CFF-4950-AD55-E198AC6F3147}" srcOrd="0" destOrd="0" presId="urn:microsoft.com/office/officeart/2018/2/layout/IconVerticalSolidList"/>
    <dgm:cxn modelId="{6EFD1778-E5C1-4F24-BA4A-1125E8217799}" type="presOf" srcId="{E4A790F0-4EFE-4066-A3B9-CF0823C24AEE}" destId="{3854483A-B722-418E-AD39-CECB201E84A0}" srcOrd="0" destOrd="0" presId="urn:microsoft.com/office/officeart/2018/2/layout/IconVerticalSolidList"/>
    <dgm:cxn modelId="{6ED15AAB-0F5C-4C6A-9A3B-90A7C2E4E417}" type="presParOf" srcId="{11961D79-E647-4BF3-AA38-5F55798113F7}" destId="{D1A009F9-C73C-4ED1-8698-29E3D53D3BBE}" srcOrd="0" destOrd="0" presId="urn:microsoft.com/office/officeart/2018/2/layout/IconVerticalSolidList"/>
    <dgm:cxn modelId="{3FE0D205-2789-4E92-8A43-A6EB2A359380}" type="presParOf" srcId="{D1A009F9-C73C-4ED1-8698-29E3D53D3BBE}" destId="{C28B7BA9-75E6-4CA1-BD52-C49DA30BE71C}" srcOrd="0" destOrd="0" presId="urn:microsoft.com/office/officeart/2018/2/layout/IconVerticalSolidList"/>
    <dgm:cxn modelId="{517184DF-56E3-417F-A6B9-D91388F7A925}" type="presParOf" srcId="{D1A009F9-C73C-4ED1-8698-29E3D53D3BBE}" destId="{3C84BFDD-4DAD-4237-9C83-4C3D3CC97AF1}" srcOrd="1" destOrd="0" presId="urn:microsoft.com/office/officeart/2018/2/layout/IconVerticalSolidList"/>
    <dgm:cxn modelId="{0250D6E2-277F-4D8B-9ED9-F90ACFBB4CFB}" type="presParOf" srcId="{D1A009F9-C73C-4ED1-8698-29E3D53D3BBE}" destId="{62BE2901-10BB-451E-BE49-B53978BB00B8}" srcOrd="2" destOrd="0" presId="urn:microsoft.com/office/officeart/2018/2/layout/IconVerticalSolidList"/>
    <dgm:cxn modelId="{97B25897-86F0-467F-97C4-9536D2098BA4}" type="presParOf" srcId="{D1A009F9-C73C-4ED1-8698-29E3D53D3BBE}" destId="{2A541232-637F-4BF5-9D9B-E425E5A54AD8}" srcOrd="3" destOrd="0" presId="urn:microsoft.com/office/officeart/2018/2/layout/IconVerticalSolidList"/>
    <dgm:cxn modelId="{41301935-54E3-4A9A-9294-3BB7608512AC}" type="presParOf" srcId="{11961D79-E647-4BF3-AA38-5F55798113F7}" destId="{C2415B86-4D65-4539-9CE4-753A231BD741}" srcOrd="1" destOrd="0" presId="urn:microsoft.com/office/officeart/2018/2/layout/IconVerticalSolidList"/>
    <dgm:cxn modelId="{E0108B55-9EF8-4233-A648-E477F04A52E9}" type="presParOf" srcId="{11961D79-E647-4BF3-AA38-5F55798113F7}" destId="{8D6ECF3C-1004-4E22-8049-6536EE55F6A5}" srcOrd="2" destOrd="0" presId="urn:microsoft.com/office/officeart/2018/2/layout/IconVerticalSolidList"/>
    <dgm:cxn modelId="{C1340DB1-8278-4C43-99CC-E7054DC73D81}" type="presParOf" srcId="{8D6ECF3C-1004-4E22-8049-6536EE55F6A5}" destId="{E53D675E-CCA6-44DF-81A6-73807AC4119D}" srcOrd="0" destOrd="0" presId="urn:microsoft.com/office/officeart/2018/2/layout/IconVerticalSolidList"/>
    <dgm:cxn modelId="{DE7C1D99-3A3E-4650-A95B-63565B59C63B}" type="presParOf" srcId="{8D6ECF3C-1004-4E22-8049-6536EE55F6A5}" destId="{E647E878-5113-43C1-B249-B70C696C9561}" srcOrd="1" destOrd="0" presId="urn:microsoft.com/office/officeart/2018/2/layout/IconVerticalSolidList"/>
    <dgm:cxn modelId="{21823F85-BD98-4147-B205-40FB65079733}" type="presParOf" srcId="{8D6ECF3C-1004-4E22-8049-6536EE55F6A5}" destId="{1658C630-C766-4C9D-9A03-ECAE0523D048}" srcOrd="2" destOrd="0" presId="urn:microsoft.com/office/officeart/2018/2/layout/IconVerticalSolidList"/>
    <dgm:cxn modelId="{8638B85E-2273-467A-9DD1-A59CEFE56E51}" type="presParOf" srcId="{8D6ECF3C-1004-4E22-8049-6536EE55F6A5}" destId="{ED3AAB28-0F51-44E2-A00E-A2028E845368}" srcOrd="3" destOrd="0" presId="urn:microsoft.com/office/officeart/2018/2/layout/IconVerticalSolidList"/>
    <dgm:cxn modelId="{043EC9C2-BF63-4042-A759-06DB3D72516F}" type="presParOf" srcId="{11961D79-E647-4BF3-AA38-5F55798113F7}" destId="{D9DEFDBA-44C8-48FE-8601-6E50D25E5097}" srcOrd="3" destOrd="0" presId="urn:microsoft.com/office/officeart/2018/2/layout/IconVerticalSolidList"/>
    <dgm:cxn modelId="{23FCDB8C-CC01-4214-8605-BBA596B2647E}" type="presParOf" srcId="{11961D79-E647-4BF3-AA38-5F55798113F7}" destId="{AE20A02C-EEB5-4E51-9423-D959D41160E0}" srcOrd="4" destOrd="0" presId="urn:microsoft.com/office/officeart/2018/2/layout/IconVerticalSolidList"/>
    <dgm:cxn modelId="{D3799AB7-E99A-4146-8E45-F67E90971CE4}" type="presParOf" srcId="{AE20A02C-EEB5-4E51-9423-D959D41160E0}" destId="{5DADA19E-8E4F-40C3-8233-35C852369254}" srcOrd="0" destOrd="0" presId="urn:microsoft.com/office/officeart/2018/2/layout/IconVerticalSolidList"/>
    <dgm:cxn modelId="{A61647D8-D8B8-4786-9332-BA746A43FCF9}" type="presParOf" srcId="{AE20A02C-EEB5-4E51-9423-D959D41160E0}" destId="{D3B0DA91-67AD-457F-BECE-DFCE5C9CAB52}" srcOrd="1" destOrd="0" presId="urn:microsoft.com/office/officeart/2018/2/layout/IconVerticalSolidList"/>
    <dgm:cxn modelId="{EBA07B59-E306-45DD-90C5-BB0BA3387000}" type="presParOf" srcId="{AE20A02C-EEB5-4E51-9423-D959D41160E0}" destId="{DC22EE59-724A-4B40-904F-09575037C970}" srcOrd="2" destOrd="0" presId="urn:microsoft.com/office/officeart/2018/2/layout/IconVerticalSolidList"/>
    <dgm:cxn modelId="{5E7A8729-0194-453E-B30E-DC6E5EE0C42E}" type="presParOf" srcId="{AE20A02C-EEB5-4E51-9423-D959D41160E0}" destId="{F3C9F0DE-6D41-4DFD-A457-57014CE92925}" srcOrd="3" destOrd="0" presId="urn:microsoft.com/office/officeart/2018/2/layout/IconVerticalSolidList"/>
    <dgm:cxn modelId="{B83903F7-B2A3-422F-ADC1-DBCD3D6F668E}" type="presParOf" srcId="{11961D79-E647-4BF3-AA38-5F55798113F7}" destId="{FD7EEA09-087E-4370-BB16-DD79F5B7DDF8}" srcOrd="5" destOrd="0" presId="urn:microsoft.com/office/officeart/2018/2/layout/IconVerticalSolidList"/>
    <dgm:cxn modelId="{AC892DDB-C645-47FD-BB05-06C149FB54E4}" type="presParOf" srcId="{11961D79-E647-4BF3-AA38-5F55798113F7}" destId="{4A33E986-F112-46B1-BE72-DB4436803EDF}" srcOrd="6" destOrd="0" presId="urn:microsoft.com/office/officeart/2018/2/layout/IconVerticalSolidList"/>
    <dgm:cxn modelId="{BEA9111A-A8DC-4FB3-8CA0-398FE2075B01}" type="presParOf" srcId="{4A33E986-F112-46B1-BE72-DB4436803EDF}" destId="{F6C533AF-80CB-4EAE-B9FA-CAC290127441}" srcOrd="0" destOrd="0" presId="urn:microsoft.com/office/officeart/2018/2/layout/IconVerticalSolidList"/>
    <dgm:cxn modelId="{312AD56F-FFAF-4A8D-B774-2633449C9F1B}" type="presParOf" srcId="{4A33E986-F112-46B1-BE72-DB4436803EDF}" destId="{E92C8673-2EAF-44A0-8A08-FC5F9261B312}" srcOrd="1" destOrd="0" presId="urn:microsoft.com/office/officeart/2018/2/layout/IconVerticalSolidList"/>
    <dgm:cxn modelId="{BD79C2B5-5C6A-4AD5-9F85-A8163E74C25F}" type="presParOf" srcId="{4A33E986-F112-46B1-BE72-DB4436803EDF}" destId="{0A1D8958-4D9C-49FA-B09A-D92CD251B88D}" srcOrd="2" destOrd="0" presId="urn:microsoft.com/office/officeart/2018/2/layout/IconVerticalSolidList"/>
    <dgm:cxn modelId="{D453A6F0-A91D-4212-BD26-638C2F84E85E}" type="presParOf" srcId="{4A33E986-F112-46B1-BE72-DB4436803EDF}" destId="{5BF2D886-0CFF-4950-AD55-E198AC6F3147}" srcOrd="3" destOrd="0" presId="urn:microsoft.com/office/officeart/2018/2/layout/IconVerticalSolidList"/>
    <dgm:cxn modelId="{692D97D6-CD20-4734-B9B7-5183F112DAD5}" type="presParOf" srcId="{11961D79-E647-4BF3-AA38-5F55798113F7}" destId="{13CC3818-10A3-4F87-BDD9-4D70C9AF9351}" srcOrd="7" destOrd="0" presId="urn:microsoft.com/office/officeart/2018/2/layout/IconVerticalSolidList"/>
    <dgm:cxn modelId="{7C75F626-58C8-4FA2-BF2B-77BD8B8E17FE}" type="presParOf" srcId="{11961D79-E647-4BF3-AA38-5F55798113F7}" destId="{43CFD1AE-4512-4BAB-9838-7B9D9868FC88}" srcOrd="8" destOrd="0" presId="urn:microsoft.com/office/officeart/2018/2/layout/IconVerticalSolidList"/>
    <dgm:cxn modelId="{7639C90F-D80B-4005-BAC8-5F0CD93C445F}" type="presParOf" srcId="{43CFD1AE-4512-4BAB-9838-7B9D9868FC88}" destId="{0123CD3E-CF61-4AA4-A56D-AB8F7069D9A7}" srcOrd="0" destOrd="0" presId="urn:microsoft.com/office/officeart/2018/2/layout/IconVerticalSolidList"/>
    <dgm:cxn modelId="{8E71B996-4FDD-492E-B27E-CCBFE590402E}" type="presParOf" srcId="{43CFD1AE-4512-4BAB-9838-7B9D9868FC88}" destId="{DC7373A6-702C-454E-A171-466BD2F3E9AE}" srcOrd="1" destOrd="0" presId="urn:microsoft.com/office/officeart/2018/2/layout/IconVerticalSolidList"/>
    <dgm:cxn modelId="{D31C4930-5ECE-4D6F-B597-81F47176E28D}" type="presParOf" srcId="{43CFD1AE-4512-4BAB-9838-7B9D9868FC88}" destId="{CC970FFC-71F9-4461-8270-9B3E72899215}" srcOrd="2" destOrd="0" presId="urn:microsoft.com/office/officeart/2018/2/layout/IconVerticalSolidList"/>
    <dgm:cxn modelId="{6384E26F-32D9-46AF-B100-2B603801F780}" type="presParOf" srcId="{43CFD1AE-4512-4BAB-9838-7B9D9868FC88}" destId="{3854483A-B722-418E-AD39-CECB201E84A0}" srcOrd="3" destOrd="0" presId="urn:microsoft.com/office/officeart/2018/2/layout/IconVerticalSolid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B3D942B-0154-4856-BA87-F572297AB57E}"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en-US"/>
        </a:p>
      </dgm:t>
    </dgm:pt>
    <dgm:pt modelId="{599E15D6-E6C1-4FFE-880B-C3798DF709CE}">
      <dgm:prSet phldrT="[Text]">
        <dgm:style>
          <a:lnRef idx="2">
            <a:schemeClr val="accent2"/>
          </a:lnRef>
          <a:fillRef idx="1">
            <a:schemeClr val="lt1"/>
          </a:fillRef>
          <a:effectRef idx="0">
            <a:schemeClr val="accent2"/>
          </a:effectRef>
          <a:fontRef idx="minor">
            <a:schemeClr val="dk1"/>
          </a:fontRef>
        </dgm:style>
      </dgm:prSet>
      <dgm:spPr/>
      <dgm:t>
        <a:bodyPr anchor="b"/>
        <a:lstStyle/>
        <a:p>
          <a:r>
            <a:rPr lang="en-US" sz="1200" dirty="0">
              <a:solidFill>
                <a:srgbClr val="C00000"/>
              </a:solidFill>
              <a:latin typeface="Gill Sans Nova" panose="020B0602020104020203" pitchFamily="34" charset="0"/>
            </a:rPr>
            <a:t>Recorded webinar</a:t>
          </a:r>
        </a:p>
      </dgm:t>
    </dgm:pt>
    <dgm:pt modelId="{CBA3C879-5C9A-4813-B1CA-EA9B28E5E465}" type="parTrans" cxnId="{8E2D4573-7CA1-4AD8-8915-4260D0BE636F}">
      <dgm:prSet/>
      <dgm:spPr/>
      <dgm:t>
        <a:bodyPr/>
        <a:lstStyle/>
        <a:p>
          <a:endParaRPr lang="en-US"/>
        </a:p>
      </dgm:t>
    </dgm:pt>
    <dgm:pt modelId="{2F9FF809-B55F-443D-A9BC-8604207A1B75}" type="sibTrans" cxnId="{8E2D4573-7CA1-4AD8-8915-4260D0BE636F}">
      <dgm:prSet/>
      <dgm:spPr/>
      <dgm:t>
        <a:bodyPr/>
        <a:lstStyle/>
        <a:p>
          <a:endParaRPr lang="en-US"/>
        </a:p>
      </dgm:t>
    </dgm:pt>
    <dgm:pt modelId="{61C6049C-605B-4940-80C9-5356AC7C091E}">
      <dgm:prSet phldrT="[Text]" custT="1">
        <dgm:style>
          <a:lnRef idx="2">
            <a:schemeClr val="accent2"/>
          </a:lnRef>
          <a:fillRef idx="1">
            <a:schemeClr val="lt1"/>
          </a:fillRef>
          <a:effectRef idx="0">
            <a:schemeClr val="accent2"/>
          </a:effectRef>
          <a:fontRef idx="minor">
            <a:schemeClr val="dk1"/>
          </a:fontRef>
        </dgm:style>
      </dgm:prSet>
      <dgm:spPr/>
      <dgm:t>
        <a:bodyPr anchor="b"/>
        <a:lstStyle/>
        <a:p>
          <a:r>
            <a:rPr lang="en-US" sz="1000" dirty="0">
              <a:latin typeface="Gill Sans Nova" panose="020B0602020104020203" pitchFamily="34" charset="0"/>
            </a:rPr>
            <a:t>The recordings of two webinar sessions are available </a:t>
          </a:r>
          <a:r>
            <a:rPr lang="en-US" sz="1000" dirty="0">
              <a:latin typeface="Gill Sans Nova" panose="020B0602020104020203" pitchFamily="34" charset="0"/>
              <a:hlinkClick xmlns:r="http://schemas.openxmlformats.org/officeDocument/2006/relationships" r:id="rId1"/>
            </a:rPr>
            <a:t>here</a:t>
          </a:r>
          <a:r>
            <a:rPr lang="en-US" sz="1000" dirty="0">
              <a:latin typeface="Gill Sans Nova" panose="020B0602020104020203" pitchFamily="34" charset="0"/>
            </a:rPr>
            <a:t> </a:t>
          </a:r>
        </a:p>
      </dgm:t>
    </dgm:pt>
    <dgm:pt modelId="{4D1B0C2A-BB04-417B-9032-8EAF64D570C6}" type="parTrans" cxnId="{E4D0A8D6-8240-41A0-A307-369FB1BCA921}">
      <dgm:prSet/>
      <dgm:spPr/>
      <dgm:t>
        <a:bodyPr/>
        <a:lstStyle/>
        <a:p>
          <a:endParaRPr lang="en-US"/>
        </a:p>
      </dgm:t>
    </dgm:pt>
    <dgm:pt modelId="{1289FD5D-598C-4392-9767-7729AAA80CE0}" type="sibTrans" cxnId="{E4D0A8D6-8240-41A0-A307-369FB1BCA921}">
      <dgm:prSet/>
      <dgm:spPr/>
      <dgm:t>
        <a:bodyPr/>
        <a:lstStyle/>
        <a:p>
          <a:endParaRPr lang="en-US"/>
        </a:p>
      </dgm:t>
    </dgm:pt>
    <dgm:pt modelId="{4DD26440-94EC-42A1-B1CB-46351FB504EE}">
      <dgm:prSet phldrT="[Text]">
        <dgm:style>
          <a:lnRef idx="2">
            <a:schemeClr val="accent2"/>
          </a:lnRef>
          <a:fillRef idx="1">
            <a:schemeClr val="lt1"/>
          </a:fillRef>
          <a:effectRef idx="0">
            <a:schemeClr val="accent2"/>
          </a:effectRef>
          <a:fontRef idx="minor">
            <a:schemeClr val="dk1"/>
          </a:fontRef>
        </dgm:style>
      </dgm:prSet>
      <dgm:spPr/>
      <dgm:t>
        <a:bodyPr anchor="b"/>
        <a:lstStyle/>
        <a:p>
          <a:endParaRPr lang="en-US" sz="900" dirty="0">
            <a:latin typeface="Gill Sans Nova" panose="020B0602020104020203" pitchFamily="34" charset="0"/>
          </a:endParaRPr>
        </a:p>
      </dgm:t>
    </dgm:pt>
    <dgm:pt modelId="{8CFC92D4-B7B1-408C-A3B1-621087CDA34E}" type="sibTrans" cxnId="{A6294938-DAEF-483E-90FB-2EA2821E8A57}">
      <dgm:prSet/>
      <dgm:spPr/>
      <dgm:t>
        <a:bodyPr/>
        <a:lstStyle/>
        <a:p>
          <a:endParaRPr lang="en-US"/>
        </a:p>
      </dgm:t>
    </dgm:pt>
    <dgm:pt modelId="{1761085A-643F-4195-B8CC-5E76BB517992}" type="parTrans" cxnId="{A6294938-DAEF-483E-90FB-2EA2821E8A57}">
      <dgm:prSet/>
      <dgm:spPr/>
      <dgm:t>
        <a:bodyPr/>
        <a:lstStyle/>
        <a:p>
          <a:endParaRPr lang="en-US"/>
        </a:p>
      </dgm:t>
    </dgm:pt>
    <dgm:pt modelId="{FA780438-FB62-4DEA-ACD1-ECA41A94F4EA}" type="pres">
      <dgm:prSet presAssocID="{3B3D942B-0154-4856-BA87-F572297AB57E}" presName="linear" presStyleCnt="0">
        <dgm:presLayoutVars>
          <dgm:dir/>
          <dgm:resizeHandles val="exact"/>
        </dgm:presLayoutVars>
      </dgm:prSet>
      <dgm:spPr/>
      <dgm:t>
        <a:bodyPr/>
        <a:lstStyle/>
        <a:p>
          <a:endParaRPr lang="en-GB"/>
        </a:p>
      </dgm:t>
    </dgm:pt>
    <dgm:pt modelId="{74652588-8AE7-496F-94B4-1FAF481A14AA}" type="pres">
      <dgm:prSet presAssocID="{599E15D6-E6C1-4FFE-880B-C3798DF709CE}" presName="comp" presStyleCnt="0"/>
      <dgm:spPr/>
    </dgm:pt>
    <dgm:pt modelId="{191C5828-E2FA-4B66-B839-BC92F290947F}" type="pres">
      <dgm:prSet presAssocID="{599E15D6-E6C1-4FFE-880B-C3798DF709CE}" presName="box" presStyleLbl="node1" presStyleIdx="0" presStyleCnt="1" custLinFactNeighborX="0" custLinFactNeighborY="1794"/>
      <dgm:spPr/>
      <dgm:t>
        <a:bodyPr/>
        <a:lstStyle/>
        <a:p>
          <a:endParaRPr lang="en-GB"/>
        </a:p>
      </dgm:t>
    </dgm:pt>
    <dgm:pt modelId="{A923A6A8-8B82-4571-9141-3F4CD278923E}" type="pres">
      <dgm:prSet presAssocID="{599E15D6-E6C1-4FFE-880B-C3798DF709CE}" presName="img" presStyleLbl="fgImgPlace1" presStyleIdx="0" presStyleCnt="1"/>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t="-23000" b="-23000"/>
          </a:stretch>
        </a:blipFill>
      </dgm:spPr>
      <dgm:t>
        <a:bodyPr/>
        <a:lstStyle/>
        <a:p>
          <a:endParaRPr lang="en-GB"/>
        </a:p>
      </dgm:t>
      <dgm:extLst>
        <a:ext uri="{E40237B7-FDA0-4F09-8148-C483321AD2D9}">
          <dgm14:cNvPr xmlns:dgm14="http://schemas.microsoft.com/office/drawing/2010/diagram" id="0" name="" descr="Internet with solid fill"/>
        </a:ext>
      </dgm:extLst>
    </dgm:pt>
    <dgm:pt modelId="{43612013-32CC-44F2-8D52-7035C2E577E4}" type="pres">
      <dgm:prSet presAssocID="{599E15D6-E6C1-4FFE-880B-C3798DF709CE}" presName="text" presStyleLbl="node1" presStyleIdx="0" presStyleCnt="1">
        <dgm:presLayoutVars>
          <dgm:bulletEnabled val="1"/>
        </dgm:presLayoutVars>
      </dgm:prSet>
      <dgm:spPr/>
      <dgm:t>
        <a:bodyPr/>
        <a:lstStyle/>
        <a:p>
          <a:endParaRPr lang="en-GB"/>
        </a:p>
      </dgm:t>
    </dgm:pt>
  </dgm:ptLst>
  <dgm:cxnLst>
    <dgm:cxn modelId="{A6294938-DAEF-483E-90FB-2EA2821E8A57}" srcId="{599E15D6-E6C1-4FFE-880B-C3798DF709CE}" destId="{4DD26440-94EC-42A1-B1CB-46351FB504EE}" srcOrd="1" destOrd="0" parTransId="{1761085A-643F-4195-B8CC-5E76BB517992}" sibTransId="{8CFC92D4-B7B1-408C-A3B1-621087CDA34E}"/>
    <dgm:cxn modelId="{891EABA1-957F-4A45-827B-7D901344C1BF}" type="presOf" srcId="{4DD26440-94EC-42A1-B1CB-46351FB504EE}" destId="{191C5828-E2FA-4B66-B839-BC92F290947F}" srcOrd="0" destOrd="2" presId="urn:microsoft.com/office/officeart/2005/8/layout/vList4"/>
    <dgm:cxn modelId="{EBBF2D2B-1008-45C2-89A6-A623FEC2E801}" type="presOf" srcId="{4DD26440-94EC-42A1-B1CB-46351FB504EE}" destId="{43612013-32CC-44F2-8D52-7035C2E577E4}" srcOrd="1" destOrd="2" presId="urn:microsoft.com/office/officeart/2005/8/layout/vList4"/>
    <dgm:cxn modelId="{C8AA6CDD-AF04-444C-9CAA-AC6A162AA649}" type="presOf" srcId="{61C6049C-605B-4940-80C9-5356AC7C091E}" destId="{43612013-32CC-44F2-8D52-7035C2E577E4}" srcOrd="1" destOrd="1" presId="urn:microsoft.com/office/officeart/2005/8/layout/vList4"/>
    <dgm:cxn modelId="{F312DB04-72DA-4B1F-A534-D10F5EB88BE6}" type="presOf" srcId="{3B3D942B-0154-4856-BA87-F572297AB57E}" destId="{FA780438-FB62-4DEA-ACD1-ECA41A94F4EA}" srcOrd="0" destOrd="0" presId="urn:microsoft.com/office/officeart/2005/8/layout/vList4"/>
    <dgm:cxn modelId="{0EC802A8-30F3-432A-BAA4-462D97EA450F}" type="presOf" srcId="{599E15D6-E6C1-4FFE-880B-C3798DF709CE}" destId="{43612013-32CC-44F2-8D52-7035C2E577E4}" srcOrd="1" destOrd="0" presId="urn:microsoft.com/office/officeart/2005/8/layout/vList4"/>
    <dgm:cxn modelId="{6A5A04F7-6E42-4F89-B395-74D06FB2A1A2}" type="presOf" srcId="{599E15D6-E6C1-4FFE-880B-C3798DF709CE}" destId="{191C5828-E2FA-4B66-B839-BC92F290947F}" srcOrd="0" destOrd="0" presId="urn:microsoft.com/office/officeart/2005/8/layout/vList4"/>
    <dgm:cxn modelId="{DEA2BFC4-A8F3-4EA9-BE53-8D4B07D14ED7}" type="presOf" srcId="{61C6049C-605B-4940-80C9-5356AC7C091E}" destId="{191C5828-E2FA-4B66-B839-BC92F290947F}" srcOrd="0" destOrd="1" presId="urn:microsoft.com/office/officeart/2005/8/layout/vList4"/>
    <dgm:cxn modelId="{8E2D4573-7CA1-4AD8-8915-4260D0BE636F}" srcId="{3B3D942B-0154-4856-BA87-F572297AB57E}" destId="{599E15D6-E6C1-4FFE-880B-C3798DF709CE}" srcOrd="0" destOrd="0" parTransId="{CBA3C879-5C9A-4813-B1CA-EA9B28E5E465}" sibTransId="{2F9FF809-B55F-443D-A9BC-8604207A1B75}"/>
    <dgm:cxn modelId="{E4D0A8D6-8240-41A0-A307-369FB1BCA921}" srcId="{599E15D6-E6C1-4FFE-880B-C3798DF709CE}" destId="{61C6049C-605B-4940-80C9-5356AC7C091E}" srcOrd="0" destOrd="0" parTransId="{4D1B0C2A-BB04-417B-9032-8EAF64D570C6}" sibTransId="{1289FD5D-598C-4392-9767-7729AAA80CE0}"/>
    <dgm:cxn modelId="{14B07A64-8472-4341-A5E6-196562DE1574}" type="presParOf" srcId="{FA780438-FB62-4DEA-ACD1-ECA41A94F4EA}" destId="{74652588-8AE7-496F-94B4-1FAF481A14AA}" srcOrd="0" destOrd="0" presId="urn:microsoft.com/office/officeart/2005/8/layout/vList4"/>
    <dgm:cxn modelId="{43C48DA8-0025-4458-A10C-740DE189D70D}" type="presParOf" srcId="{74652588-8AE7-496F-94B4-1FAF481A14AA}" destId="{191C5828-E2FA-4B66-B839-BC92F290947F}" srcOrd="0" destOrd="0" presId="urn:microsoft.com/office/officeart/2005/8/layout/vList4"/>
    <dgm:cxn modelId="{E010513C-C2D5-4567-B978-A79E78174685}" type="presParOf" srcId="{74652588-8AE7-496F-94B4-1FAF481A14AA}" destId="{A923A6A8-8B82-4571-9141-3F4CD278923E}" srcOrd="1" destOrd="0" presId="urn:microsoft.com/office/officeart/2005/8/layout/vList4"/>
    <dgm:cxn modelId="{A2A5843D-735D-4570-B607-8BC26A96BF4A}" type="presParOf" srcId="{74652588-8AE7-496F-94B4-1FAF481A14AA}" destId="{43612013-32CC-44F2-8D52-7035C2E577E4}" srcOrd="2" destOrd="0" presId="urn:microsoft.com/office/officeart/2005/8/layout/vList4"/>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8BE962-00F6-41E6-8D47-ACED525F205D}">
      <dsp:nvSpPr>
        <dsp:cNvPr id="0" name=""/>
        <dsp:cNvSpPr/>
      </dsp:nvSpPr>
      <dsp:spPr>
        <a:xfrm>
          <a:off x="0" y="0"/>
          <a:ext cx="4627466" cy="4627466"/>
        </a:xfrm>
        <a:prstGeom prst="pie">
          <a:avLst>
            <a:gd name="adj1" fmla="val 5400000"/>
            <a:gd name="adj2" fmla="val 1620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solidFill>
            <a:srgbClr val="0C8A47"/>
          </a:solidFill>
        </a:ln>
        <a:effectLst/>
      </dsp:spPr>
      <dsp:style>
        <a:lnRef idx="0">
          <a:scrgbClr r="0" g="0" b="0"/>
        </a:lnRef>
        <a:fillRef idx="3">
          <a:scrgbClr r="0" g="0" b="0"/>
        </a:fillRef>
        <a:effectRef idx="2">
          <a:scrgbClr r="0" g="0" b="0"/>
        </a:effectRef>
        <a:fontRef idx="minor">
          <a:schemeClr val="lt1"/>
        </a:fontRef>
      </dsp:style>
    </dsp:sp>
    <dsp:sp modelId="{C17C2345-04C3-412A-AC50-16E629931D84}">
      <dsp:nvSpPr>
        <dsp:cNvPr id="0" name=""/>
        <dsp:cNvSpPr/>
      </dsp:nvSpPr>
      <dsp:spPr>
        <a:xfrm>
          <a:off x="2313733" y="0"/>
          <a:ext cx="5648635" cy="4627466"/>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b="0" i="0" kern="1200" baseline="0" dirty="0">
              <a:latin typeface="Gill Sans Nova" panose="020B0602020104020203" pitchFamily="34" charset="0"/>
            </a:rPr>
            <a:t>To identify phytosanitary problems of </a:t>
          </a:r>
          <a:r>
            <a:rPr lang="en-GB" sz="1700" b="1" i="0" kern="1200" baseline="0" dirty="0">
              <a:latin typeface="Gill Sans Nova" panose="020B0602020104020203" pitchFamily="34" charset="0"/>
            </a:rPr>
            <a:t>global relevance</a:t>
          </a:r>
          <a:endParaRPr lang="en-US" sz="1700" kern="1200" dirty="0">
            <a:latin typeface="Gill Sans Nova" panose="020B0602020104020203" pitchFamily="34" charset="0"/>
          </a:endParaRPr>
        </a:p>
      </dsp:txBody>
      <dsp:txXfrm>
        <a:off x="2313733" y="0"/>
        <a:ext cx="5648635" cy="1388242"/>
      </dsp:txXfrm>
    </dsp:sp>
    <dsp:sp modelId="{4F1DF2A4-7A1D-4244-B59E-5B248ED73BF5}">
      <dsp:nvSpPr>
        <dsp:cNvPr id="0" name=""/>
        <dsp:cNvSpPr/>
      </dsp:nvSpPr>
      <dsp:spPr>
        <a:xfrm>
          <a:off x="809808" y="1388242"/>
          <a:ext cx="3007849" cy="3007849"/>
        </a:xfrm>
        <a:prstGeom prst="pie">
          <a:avLst>
            <a:gd name="adj1" fmla="val 5400000"/>
            <a:gd name="adj2" fmla="val 16200000"/>
          </a:avLst>
        </a:prstGeom>
        <a:gradFill rotWithShape="0">
          <a:gsLst>
            <a:gs pos="0">
              <a:schemeClr val="accent4">
                <a:hueOff val="903239"/>
                <a:satOff val="-5904"/>
                <a:lumOff val="3529"/>
                <a:alphaOff val="0"/>
                <a:satMod val="103000"/>
                <a:lumMod val="102000"/>
                <a:tint val="94000"/>
              </a:schemeClr>
            </a:gs>
            <a:gs pos="50000">
              <a:schemeClr val="accent4">
                <a:hueOff val="903239"/>
                <a:satOff val="-5904"/>
                <a:lumOff val="3529"/>
                <a:alphaOff val="0"/>
                <a:satMod val="110000"/>
                <a:lumMod val="100000"/>
                <a:shade val="100000"/>
              </a:schemeClr>
            </a:gs>
            <a:gs pos="100000">
              <a:schemeClr val="accent4">
                <a:hueOff val="903239"/>
                <a:satOff val="-5904"/>
                <a:lumOff val="352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1D86FF20-0C2F-4254-98FE-DCE4636E1920}">
      <dsp:nvSpPr>
        <dsp:cNvPr id="0" name=""/>
        <dsp:cNvSpPr/>
      </dsp:nvSpPr>
      <dsp:spPr>
        <a:xfrm>
          <a:off x="2313733" y="1388242"/>
          <a:ext cx="5648635" cy="3007849"/>
        </a:xfrm>
        <a:prstGeom prst="rect">
          <a:avLst/>
        </a:prstGeom>
        <a:solidFill>
          <a:schemeClr val="lt1">
            <a:alpha val="90000"/>
            <a:hueOff val="0"/>
            <a:satOff val="0"/>
            <a:lumOff val="0"/>
            <a:alphaOff val="0"/>
          </a:schemeClr>
        </a:solidFill>
        <a:ln w="6350" cap="flat" cmpd="sng" algn="ctr">
          <a:solidFill>
            <a:schemeClr val="accent4">
              <a:hueOff val="903239"/>
              <a:satOff val="-5904"/>
              <a:lumOff val="3529"/>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b="0" i="0" kern="1200" baseline="0" dirty="0">
              <a:latin typeface="Gill Sans Nova" panose="020B0602020104020203" pitchFamily="34" charset="0"/>
            </a:rPr>
            <a:t>To </a:t>
          </a:r>
          <a:r>
            <a:rPr lang="en-GB" sz="1700" b="1" i="0" kern="1200" baseline="0" dirty="0">
              <a:latin typeface="Gill Sans Nova" panose="020B0602020104020203" pitchFamily="34" charset="0"/>
            </a:rPr>
            <a:t>address gaps in phytosanitary systems </a:t>
          </a:r>
          <a:r>
            <a:rPr lang="en-GB" sz="1700" b="0" i="0" kern="1200" baseline="0" dirty="0">
              <a:latin typeface="Gill Sans Nova" panose="020B0602020104020203" pitchFamily="34" charset="0"/>
            </a:rPr>
            <a:t>with the development of international standards or implementation resources</a:t>
          </a:r>
          <a:endParaRPr lang="en-US" sz="1700" kern="1200" dirty="0">
            <a:latin typeface="Gill Sans Nova" panose="020B0602020104020203" pitchFamily="34" charset="0"/>
          </a:endParaRPr>
        </a:p>
      </dsp:txBody>
      <dsp:txXfrm>
        <a:off x="2313733" y="1388242"/>
        <a:ext cx="5648635" cy="1388238"/>
      </dsp:txXfrm>
    </dsp:sp>
    <dsp:sp modelId="{366E90EC-9A33-4EBB-BEBA-B95C12EF28AA}">
      <dsp:nvSpPr>
        <dsp:cNvPr id="0" name=""/>
        <dsp:cNvSpPr/>
      </dsp:nvSpPr>
      <dsp:spPr>
        <a:xfrm>
          <a:off x="1619613" y="2776480"/>
          <a:ext cx="1388238" cy="1388238"/>
        </a:xfrm>
        <a:prstGeom prst="pie">
          <a:avLst>
            <a:gd name="adj1" fmla="val 5400000"/>
            <a:gd name="adj2" fmla="val 16200000"/>
          </a:avLst>
        </a:prstGeom>
        <a:gradFill rotWithShape="0">
          <a:gsLst>
            <a:gs pos="0">
              <a:schemeClr val="accent4">
                <a:hueOff val="1806477"/>
                <a:satOff val="-11807"/>
                <a:lumOff val="7058"/>
                <a:alphaOff val="0"/>
                <a:satMod val="103000"/>
                <a:lumMod val="102000"/>
                <a:tint val="94000"/>
              </a:schemeClr>
            </a:gs>
            <a:gs pos="50000">
              <a:schemeClr val="accent4">
                <a:hueOff val="1806477"/>
                <a:satOff val="-11807"/>
                <a:lumOff val="7058"/>
                <a:alphaOff val="0"/>
                <a:satMod val="110000"/>
                <a:lumMod val="100000"/>
                <a:shade val="100000"/>
              </a:schemeClr>
            </a:gs>
            <a:gs pos="100000">
              <a:schemeClr val="accent4">
                <a:hueOff val="1806477"/>
                <a:satOff val="-11807"/>
                <a:lumOff val="705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F1631B2-A317-409B-9BBD-0BF169F73D0A}">
      <dsp:nvSpPr>
        <dsp:cNvPr id="0" name=""/>
        <dsp:cNvSpPr/>
      </dsp:nvSpPr>
      <dsp:spPr>
        <a:xfrm>
          <a:off x="2313733" y="2776480"/>
          <a:ext cx="5648635" cy="1388238"/>
        </a:xfrm>
        <a:prstGeom prst="rect">
          <a:avLst/>
        </a:prstGeom>
        <a:solidFill>
          <a:schemeClr val="lt1">
            <a:alpha val="90000"/>
            <a:hueOff val="0"/>
            <a:satOff val="0"/>
            <a:lumOff val="0"/>
            <a:alphaOff val="0"/>
          </a:schemeClr>
        </a:solidFill>
        <a:ln w="6350" cap="flat" cmpd="sng" algn="ctr">
          <a:solidFill>
            <a:schemeClr val="accent4">
              <a:hueOff val="1806477"/>
              <a:satOff val="-11807"/>
              <a:lumOff val="705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GB" sz="1700" b="0" i="0" kern="1200" baseline="0" dirty="0">
              <a:latin typeface="Gill Sans Nova" panose="020B0602020104020203" pitchFamily="34" charset="0"/>
            </a:rPr>
            <a:t>To shape the </a:t>
          </a:r>
          <a:r>
            <a:rPr lang="en-GB" sz="1700" b="1" i="0" kern="1200" baseline="0" dirty="0">
              <a:latin typeface="Gill Sans Nova" panose="020B0602020104020203" pitchFamily="34" charset="0"/>
            </a:rPr>
            <a:t>Standards and Implementation</a:t>
          </a:r>
          <a:r>
            <a:rPr lang="en-GB" sz="1700" b="0" i="0" kern="1200" baseline="0" dirty="0">
              <a:latin typeface="Gill Sans Nova" panose="020B0602020104020203" pitchFamily="34" charset="0"/>
            </a:rPr>
            <a:t> work of the CPM in alignment with the </a:t>
          </a:r>
          <a:r>
            <a:rPr lang="en-GB" sz="1700" b="1" i="0" kern="1200" baseline="0" dirty="0">
              <a:latin typeface="Gill Sans Nova" panose="020B0602020104020203" pitchFamily="34" charset="0"/>
            </a:rPr>
            <a:t>Strategic Objectives</a:t>
          </a:r>
          <a:r>
            <a:rPr lang="en-GB" sz="1700" b="0" i="0" kern="1200" baseline="0" dirty="0">
              <a:latin typeface="Gill Sans Nova" panose="020B0602020104020203" pitchFamily="34" charset="0"/>
            </a:rPr>
            <a:t> outlined in the </a:t>
          </a:r>
          <a:r>
            <a:rPr lang="en-GB" sz="1700" b="1" i="0" kern="1200" baseline="0" dirty="0">
              <a:latin typeface="Gill Sans Nova" panose="020B0602020104020203" pitchFamily="34" charset="0"/>
            </a:rPr>
            <a:t>IPPC Strategic Framework 2020-2030</a:t>
          </a:r>
          <a:endParaRPr lang="en-US" sz="1700" kern="1200" dirty="0">
            <a:latin typeface="Gill Sans Nova" panose="020B0602020104020203" pitchFamily="34" charset="0"/>
          </a:endParaRPr>
        </a:p>
      </dsp:txBody>
      <dsp:txXfrm>
        <a:off x="2313733" y="2776480"/>
        <a:ext cx="5648635" cy="138823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817C12-1DC0-4643-ACF0-02ADAB15B942}">
      <dsp:nvSpPr>
        <dsp:cNvPr id="0" name=""/>
        <dsp:cNvSpPr/>
      </dsp:nvSpPr>
      <dsp:spPr>
        <a:xfrm>
          <a:off x="195296" y="294185"/>
          <a:ext cx="3171434" cy="991073"/>
        </a:xfrm>
        <a:prstGeom prst="rect">
          <a:avLst/>
        </a:prstGeom>
        <a:solidFill>
          <a:schemeClr val="lt1">
            <a:alpha val="4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71287" tIns="60960" rIns="60960" bIns="60960" numCol="1" spcCol="1270" anchor="ctr" anchorCtr="0">
          <a:noAutofit/>
        </a:bodyPr>
        <a:lstStyle/>
        <a:p>
          <a:pPr lvl="0" algn="l" defTabSz="711200">
            <a:lnSpc>
              <a:spcPct val="90000"/>
            </a:lnSpc>
            <a:spcBef>
              <a:spcPct val="0"/>
            </a:spcBef>
            <a:spcAft>
              <a:spcPct val="35000"/>
            </a:spcAft>
          </a:pPr>
          <a:r>
            <a:rPr lang="en-US" sz="1600" b="1" kern="1200" dirty="0">
              <a:solidFill>
                <a:srgbClr val="C00000"/>
              </a:solidFill>
              <a:latin typeface="Gill Sans Nova" panose="020B0602020104020203" pitchFamily="34" charset="0"/>
            </a:rPr>
            <a:t>Submissions can be accepted only from IPPC OCPs / RPPOs </a:t>
          </a:r>
        </a:p>
      </dsp:txBody>
      <dsp:txXfrm>
        <a:off x="195296" y="294185"/>
        <a:ext cx="3171434" cy="991073"/>
      </dsp:txXfrm>
    </dsp:sp>
    <dsp:sp modelId="{20FC30B7-3A2E-4ADC-8E7C-05AACF4DFD26}">
      <dsp:nvSpPr>
        <dsp:cNvPr id="0" name=""/>
        <dsp:cNvSpPr/>
      </dsp:nvSpPr>
      <dsp:spPr>
        <a:xfrm>
          <a:off x="63153" y="151030"/>
          <a:ext cx="693751" cy="1040626"/>
        </a:xfrm>
        <a:prstGeom prst="rect">
          <a:avLst/>
        </a:prstGeom>
        <a:solidFill>
          <a:schemeClr val="accent5">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CA25E26-28DB-4993-8561-BA90F4100295}">
      <dsp:nvSpPr>
        <dsp:cNvPr id="0" name=""/>
        <dsp:cNvSpPr/>
      </dsp:nvSpPr>
      <dsp:spPr>
        <a:xfrm>
          <a:off x="3616721" y="294453"/>
          <a:ext cx="3169431" cy="990447"/>
        </a:xfrm>
        <a:prstGeom prst="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670863" tIns="60960" rIns="60960" bIns="60960" numCol="1" spcCol="1270" anchor="ctr" anchorCtr="0">
          <a:noAutofit/>
        </a:bodyPr>
        <a:lstStyle/>
        <a:p>
          <a:pPr lvl="0" algn="l" defTabSz="711200">
            <a:lnSpc>
              <a:spcPct val="90000"/>
            </a:lnSpc>
            <a:spcBef>
              <a:spcPct val="0"/>
            </a:spcBef>
            <a:spcAft>
              <a:spcPct val="35000"/>
            </a:spcAft>
          </a:pPr>
          <a:r>
            <a:rPr lang="en-US" sz="1600" kern="1200" dirty="0">
              <a:latin typeface="Gill Sans Nova" panose="020B0602020104020203" pitchFamily="34" charset="0"/>
            </a:rPr>
            <a:t>Make sure that in “Email” field your email address </a:t>
          </a:r>
          <a:r>
            <a:rPr lang="en-US" sz="1600" b="1" kern="1200" dirty="0">
              <a:solidFill>
                <a:srgbClr val="C00000"/>
              </a:solidFill>
              <a:latin typeface="Gill Sans Nova" panose="020B0602020104020203" pitchFamily="34" charset="0"/>
            </a:rPr>
            <a:t>is correct</a:t>
          </a:r>
          <a:r>
            <a:rPr lang="en-US" sz="1600" kern="1200" dirty="0">
              <a:latin typeface="Gill Sans Nova" panose="020B0602020104020203" pitchFamily="34" charset="0"/>
            </a:rPr>
            <a:t>!</a:t>
          </a:r>
        </a:p>
      </dsp:txBody>
      <dsp:txXfrm>
        <a:off x="3616721" y="294453"/>
        <a:ext cx="3169431" cy="990447"/>
      </dsp:txXfrm>
    </dsp:sp>
    <dsp:sp modelId="{4BD9D8B2-2691-417A-85D6-6FCF54F380E0}">
      <dsp:nvSpPr>
        <dsp:cNvPr id="0" name=""/>
        <dsp:cNvSpPr/>
      </dsp:nvSpPr>
      <dsp:spPr>
        <a:xfrm>
          <a:off x="3484662" y="151389"/>
          <a:ext cx="693313" cy="1039969"/>
        </a:xfrm>
        <a:prstGeom prst="rect">
          <a:avLst/>
        </a:prstGeom>
        <a:solidFill>
          <a:schemeClr val="accent5">
            <a:tint val="50000"/>
            <a:hueOff val="5899298"/>
            <a:satOff val="-6245"/>
            <a:lumOff val="-26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4681C2-70F1-4DF2-BAA2-C75FCB65EE01}">
      <dsp:nvSpPr>
        <dsp:cNvPr id="0" name=""/>
        <dsp:cNvSpPr/>
      </dsp:nvSpPr>
      <dsp:spPr>
        <a:xfrm>
          <a:off x="2726" y="0"/>
          <a:ext cx="2675853" cy="4786313"/>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latin typeface="Gill Sans Nova" panose="020B0602020104020203" pitchFamily="34" charset="0"/>
            </a:rPr>
            <a:t>Phytosanitary problem and solution are clearly identified</a:t>
          </a:r>
        </a:p>
      </dsp:txBody>
      <dsp:txXfrm>
        <a:off x="2726" y="0"/>
        <a:ext cx="2675853" cy="1435893"/>
      </dsp:txXfrm>
    </dsp:sp>
    <dsp:sp modelId="{42BF1172-7400-4472-BFA2-73F3ACE7F491}">
      <dsp:nvSpPr>
        <dsp:cNvPr id="0" name=""/>
        <dsp:cNvSpPr/>
      </dsp:nvSpPr>
      <dsp:spPr>
        <a:xfrm>
          <a:off x="270312" y="1437296"/>
          <a:ext cx="2140683" cy="144313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Gill Sans Nova" panose="020B0602020104020203" pitchFamily="34" charset="0"/>
            </a:rPr>
            <a:t>Which current issues need a global solution?</a:t>
          </a:r>
        </a:p>
      </dsp:txBody>
      <dsp:txXfrm>
        <a:off x="312580" y="1479564"/>
        <a:ext cx="2056147" cy="1358602"/>
      </dsp:txXfrm>
    </dsp:sp>
    <dsp:sp modelId="{7277157A-9971-46AE-AEB3-6542B6D0DE0E}">
      <dsp:nvSpPr>
        <dsp:cNvPr id="0" name=""/>
        <dsp:cNvSpPr/>
      </dsp:nvSpPr>
      <dsp:spPr>
        <a:xfrm>
          <a:off x="270312" y="3102456"/>
          <a:ext cx="2140683" cy="1443138"/>
        </a:xfrm>
        <a:prstGeom prst="roundRect">
          <a:avLst>
            <a:gd name="adj" fmla="val 10000"/>
          </a:avLst>
        </a:prstGeom>
        <a:solidFill>
          <a:schemeClr val="accent4">
            <a:hueOff val="200720"/>
            <a:satOff val="-1312"/>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GB" sz="1100" kern="1200" dirty="0">
              <a:effectLst>
                <a:outerShdw blurRad="38100" dist="38100" dir="2700000" algn="tl">
                  <a:srgbClr val="000000">
                    <a:alpha val="43137"/>
                  </a:srgbClr>
                </a:outerShdw>
              </a:effectLst>
              <a:latin typeface="Gill Sans Nova" panose="020B0602020104020203" pitchFamily="34" charset="0"/>
              <a:cs typeface="Arial" panose="020B0604020202020204" pitchFamily="34" charset="0"/>
            </a:rPr>
            <a:t>What type of solution would best address the issue?</a:t>
          </a:r>
          <a:endParaRPr lang="en-US" sz="1100" kern="1200" dirty="0">
            <a:effectLst>
              <a:outerShdw blurRad="38100" dist="38100" dir="2700000" algn="tl">
                <a:srgbClr val="000000">
                  <a:alpha val="43137"/>
                </a:srgbClr>
              </a:outerShdw>
            </a:effectLst>
            <a:latin typeface="Gill Sans Nova" panose="020B0602020104020203" pitchFamily="34" charset="0"/>
          </a:endParaRPr>
        </a:p>
      </dsp:txBody>
      <dsp:txXfrm>
        <a:off x="312580" y="3144724"/>
        <a:ext cx="2056147" cy="1358602"/>
      </dsp:txXfrm>
    </dsp:sp>
    <dsp:sp modelId="{16AF1FB3-00B0-4649-8D81-D8D928E3E07A}">
      <dsp:nvSpPr>
        <dsp:cNvPr id="0" name=""/>
        <dsp:cNvSpPr/>
      </dsp:nvSpPr>
      <dsp:spPr>
        <a:xfrm>
          <a:off x="2879269" y="0"/>
          <a:ext cx="2675853" cy="4786313"/>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latin typeface="Gill Sans Nova" panose="020B0602020104020203" pitchFamily="34" charset="0"/>
            </a:rPr>
            <a:t>The following materials are considered</a:t>
          </a:r>
        </a:p>
      </dsp:txBody>
      <dsp:txXfrm>
        <a:off x="2879269" y="0"/>
        <a:ext cx="2675853" cy="1435893"/>
      </dsp:txXfrm>
    </dsp:sp>
    <dsp:sp modelId="{740E07CA-8A11-4644-A4D9-D14389412754}">
      <dsp:nvSpPr>
        <dsp:cNvPr id="0" name=""/>
        <dsp:cNvSpPr/>
      </dsp:nvSpPr>
      <dsp:spPr>
        <a:xfrm>
          <a:off x="3146855" y="1436127"/>
          <a:ext cx="2140683" cy="459525"/>
        </a:xfrm>
        <a:prstGeom prst="roundRect">
          <a:avLst>
            <a:gd name="adj" fmla="val 10000"/>
          </a:avLst>
        </a:prstGeom>
        <a:solidFill>
          <a:schemeClr val="accent4">
            <a:hueOff val="401439"/>
            <a:satOff val="-2624"/>
            <a:lumOff val="15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7145" rIns="22860" bIns="17145" numCol="1" spcCol="1270" anchor="ctr" anchorCtr="0">
          <a:noAutofit/>
        </a:bodyPr>
        <a:lstStyle/>
        <a:p>
          <a:pPr lvl="0" algn="ctr" defTabSz="400050">
            <a:lnSpc>
              <a:spcPct val="90000"/>
            </a:lnSpc>
            <a:spcBef>
              <a:spcPct val="0"/>
            </a:spcBef>
            <a:spcAft>
              <a:spcPct val="35000"/>
            </a:spcAft>
          </a:pPr>
          <a:r>
            <a:rPr lang="en-US" sz="900" kern="1200" dirty="0">
              <a:effectLst>
                <a:outerShdw blurRad="38100" dist="38100" dir="2700000" algn="tl">
                  <a:srgbClr val="000000">
                    <a:alpha val="43137"/>
                  </a:srgbClr>
                </a:outerShdw>
              </a:effectLst>
              <a:latin typeface="Gill Sans Nova" panose="020B0602020104020203" pitchFamily="34" charset="0"/>
            </a:rPr>
            <a:t>Convention text</a:t>
          </a:r>
        </a:p>
      </dsp:txBody>
      <dsp:txXfrm>
        <a:off x="3160314" y="1449586"/>
        <a:ext cx="2113765" cy="432607"/>
      </dsp:txXfrm>
    </dsp:sp>
    <dsp:sp modelId="{48E1822F-0322-49E2-8D40-9B3098A125C7}">
      <dsp:nvSpPr>
        <dsp:cNvPr id="0" name=""/>
        <dsp:cNvSpPr/>
      </dsp:nvSpPr>
      <dsp:spPr>
        <a:xfrm>
          <a:off x="3146855" y="1966349"/>
          <a:ext cx="2140683" cy="459525"/>
        </a:xfrm>
        <a:prstGeom prst="roundRect">
          <a:avLst>
            <a:gd name="adj" fmla="val 10000"/>
          </a:avLst>
        </a:prstGeom>
        <a:solidFill>
          <a:schemeClr val="accent4">
            <a:hueOff val="602159"/>
            <a:satOff val="-3936"/>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lvl="0" algn="ctr" defTabSz="355600">
            <a:lnSpc>
              <a:spcPct val="90000"/>
            </a:lnSpc>
            <a:spcBef>
              <a:spcPct val="0"/>
            </a:spcBef>
            <a:spcAft>
              <a:spcPct val="35000"/>
            </a:spcAft>
          </a:pPr>
          <a:r>
            <a:rPr lang="en-US" sz="800" kern="1200" dirty="0">
              <a:effectLst>
                <a:outerShdw blurRad="38100" dist="38100" dir="2700000" algn="tl">
                  <a:srgbClr val="000000">
                    <a:alpha val="43137"/>
                  </a:srgbClr>
                </a:outerShdw>
              </a:effectLst>
              <a:latin typeface="Gill Sans Nova" panose="020B0602020104020203" pitchFamily="34" charset="0"/>
            </a:rPr>
            <a:t>Strategic Framework </a:t>
          </a:r>
          <a:r>
            <a:rPr lang="en-US" sz="700" kern="1200" dirty="0">
              <a:effectLst>
                <a:outerShdw blurRad="38100" dist="38100" dir="2700000" algn="tl">
                  <a:srgbClr val="000000">
                    <a:alpha val="43137"/>
                  </a:srgbClr>
                </a:outerShdw>
              </a:effectLst>
              <a:latin typeface="Gill Sans Nova" panose="020B0602020104020203" pitchFamily="34" charset="0"/>
            </a:rPr>
            <a:t/>
          </a:r>
          <a:br>
            <a:rPr lang="en-US" sz="700" kern="1200" dirty="0">
              <a:effectLst>
                <a:outerShdw blurRad="38100" dist="38100" dir="2700000" algn="tl">
                  <a:srgbClr val="000000">
                    <a:alpha val="43137"/>
                  </a:srgbClr>
                </a:outerShdw>
              </a:effectLst>
              <a:latin typeface="Gill Sans Nova" panose="020B0602020104020203" pitchFamily="34" charset="0"/>
            </a:rPr>
          </a:br>
          <a:r>
            <a:rPr lang="en-US" sz="800" kern="1200" dirty="0">
              <a:effectLst>
                <a:outerShdw blurRad="38100" dist="38100" dir="2700000" algn="tl">
                  <a:srgbClr val="000000">
                    <a:alpha val="43137"/>
                  </a:srgbClr>
                </a:outerShdw>
              </a:effectLst>
              <a:latin typeface="Gill Sans Nova" panose="020B0602020104020203" pitchFamily="34" charset="0"/>
            </a:rPr>
            <a:t>2020–2030</a:t>
          </a:r>
        </a:p>
      </dsp:txBody>
      <dsp:txXfrm>
        <a:off x="3160314" y="1979808"/>
        <a:ext cx="2113765" cy="432607"/>
      </dsp:txXfrm>
    </dsp:sp>
    <dsp:sp modelId="{46859B50-0C85-48C5-BCD9-136DBE54DDAC}">
      <dsp:nvSpPr>
        <dsp:cNvPr id="0" name=""/>
        <dsp:cNvSpPr/>
      </dsp:nvSpPr>
      <dsp:spPr>
        <a:xfrm>
          <a:off x="3146855" y="2496571"/>
          <a:ext cx="2140683" cy="459525"/>
        </a:xfrm>
        <a:prstGeom prst="roundRect">
          <a:avLst>
            <a:gd name="adj" fmla="val 10000"/>
          </a:avLst>
        </a:prstGeom>
        <a:solidFill>
          <a:schemeClr val="accent4">
            <a:hueOff val="802879"/>
            <a:satOff val="-5248"/>
            <a:lumOff val="31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US" sz="1000" kern="1200" dirty="0">
              <a:effectLst>
                <a:outerShdw blurRad="38100" dist="38100" dir="2700000" algn="tl">
                  <a:srgbClr val="000000">
                    <a:alpha val="43137"/>
                  </a:srgbClr>
                </a:outerShdw>
              </a:effectLst>
              <a:latin typeface="Gill Sans Nova" panose="020B0602020104020203" pitchFamily="34" charset="0"/>
            </a:rPr>
            <a:t>Criteria for the Justification and Prioritization of Proposed Topics</a:t>
          </a:r>
        </a:p>
      </dsp:txBody>
      <dsp:txXfrm>
        <a:off x="3160314" y="2510030"/>
        <a:ext cx="2113765" cy="432607"/>
      </dsp:txXfrm>
    </dsp:sp>
    <dsp:sp modelId="{4AC17B61-EA04-451A-93DA-69735573937B}">
      <dsp:nvSpPr>
        <dsp:cNvPr id="0" name=""/>
        <dsp:cNvSpPr/>
      </dsp:nvSpPr>
      <dsp:spPr>
        <a:xfrm>
          <a:off x="3146855" y="3026793"/>
          <a:ext cx="2140683" cy="459525"/>
        </a:xfrm>
        <a:prstGeom prst="roundRect">
          <a:avLst>
            <a:gd name="adj" fmla="val 10000"/>
          </a:avLst>
        </a:prstGeom>
        <a:solidFill>
          <a:schemeClr val="accent4">
            <a:hueOff val="1003599"/>
            <a:satOff val="-6559"/>
            <a:lumOff val="39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US" sz="1000" kern="1200" dirty="0">
              <a:effectLst>
                <a:outerShdw blurRad="38100" dist="38100" dir="2700000" algn="tl">
                  <a:srgbClr val="000000">
                    <a:alpha val="43137"/>
                  </a:srgbClr>
                </a:outerShdw>
              </a:effectLst>
              <a:latin typeface="Gill Sans Nova" panose="020B0602020104020203" pitchFamily="34" charset="0"/>
            </a:rPr>
            <a:t>Framework for Standards and Implementation </a:t>
          </a:r>
        </a:p>
      </dsp:txBody>
      <dsp:txXfrm>
        <a:off x="3160314" y="3040252"/>
        <a:ext cx="2113765" cy="432607"/>
      </dsp:txXfrm>
    </dsp:sp>
    <dsp:sp modelId="{D8DBF875-F085-435E-9550-A1067EE571A1}">
      <dsp:nvSpPr>
        <dsp:cNvPr id="0" name=""/>
        <dsp:cNvSpPr/>
      </dsp:nvSpPr>
      <dsp:spPr>
        <a:xfrm>
          <a:off x="3146855" y="3557015"/>
          <a:ext cx="2140683" cy="459525"/>
        </a:xfrm>
        <a:prstGeom prst="roundRect">
          <a:avLst>
            <a:gd name="adj" fmla="val 10000"/>
          </a:avLst>
        </a:prstGeom>
        <a:solidFill>
          <a:schemeClr val="accent4">
            <a:hueOff val="1204318"/>
            <a:satOff val="-7871"/>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7145" rIns="22860" bIns="17145" numCol="1" spcCol="1270" anchor="ctr" anchorCtr="0">
          <a:noAutofit/>
        </a:bodyPr>
        <a:lstStyle/>
        <a:p>
          <a:pPr lvl="0" algn="ctr" defTabSz="400050">
            <a:lnSpc>
              <a:spcPct val="90000"/>
            </a:lnSpc>
            <a:spcBef>
              <a:spcPct val="0"/>
            </a:spcBef>
            <a:spcAft>
              <a:spcPct val="35000"/>
            </a:spcAft>
          </a:pPr>
          <a:r>
            <a:rPr lang="en-US" sz="900" kern="1200" dirty="0">
              <a:effectLst>
                <a:outerShdw blurRad="38100" dist="38100" dir="2700000" algn="tl">
                  <a:srgbClr val="000000">
                    <a:alpha val="43137"/>
                  </a:srgbClr>
                </a:outerShdw>
              </a:effectLst>
              <a:latin typeface="Gill Sans Nova" panose="020B0602020104020203" pitchFamily="34" charset="0"/>
            </a:rPr>
            <a:t>Procedure manuals</a:t>
          </a:r>
        </a:p>
      </dsp:txBody>
      <dsp:txXfrm>
        <a:off x="3160314" y="3570474"/>
        <a:ext cx="2113765" cy="432607"/>
      </dsp:txXfrm>
    </dsp:sp>
    <dsp:sp modelId="{5BA0D3F1-B88C-401F-A0E8-0B19396445FE}">
      <dsp:nvSpPr>
        <dsp:cNvPr id="0" name=""/>
        <dsp:cNvSpPr/>
      </dsp:nvSpPr>
      <dsp:spPr>
        <a:xfrm>
          <a:off x="3146855" y="4087237"/>
          <a:ext cx="2140683" cy="459525"/>
        </a:xfrm>
        <a:prstGeom prst="roundRect">
          <a:avLst>
            <a:gd name="adj" fmla="val 10000"/>
          </a:avLst>
        </a:prstGeom>
        <a:solidFill>
          <a:schemeClr val="accent4">
            <a:hueOff val="1405038"/>
            <a:satOff val="-9183"/>
            <a:lumOff val="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7145" rIns="22860" bIns="17145" numCol="1" spcCol="1270" anchor="ctr" anchorCtr="0">
          <a:noAutofit/>
        </a:bodyPr>
        <a:lstStyle/>
        <a:p>
          <a:pPr lvl="0" algn="ctr" defTabSz="400050">
            <a:lnSpc>
              <a:spcPct val="90000"/>
            </a:lnSpc>
            <a:spcBef>
              <a:spcPct val="0"/>
            </a:spcBef>
            <a:spcAft>
              <a:spcPct val="35000"/>
            </a:spcAft>
          </a:pPr>
          <a:r>
            <a:rPr lang="en-US" sz="900" kern="1200" dirty="0">
              <a:effectLst>
                <a:outerShdw blurRad="38100" dist="38100" dir="2700000" algn="tl">
                  <a:srgbClr val="000000">
                    <a:alpha val="43137"/>
                  </a:srgbClr>
                </a:outerShdw>
              </a:effectLst>
              <a:latin typeface="Gill Sans Nova" panose="020B0602020104020203" pitchFamily="34" charset="0"/>
            </a:rPr>
            <a:t>LOTs</a:t>
          </a:r>
        </a:p>
      </dsp:txBody>
      <dsp:txXfrm>
        <a:off x="3160314" y="4100696"/>
        <a:ext cx="2113765" cy="432607"/>
      </dsp:txXfrm>
    </dsp:sp>
    <dsp:sp modelId="{287DE0A3-974A-4E42-B876-2133ECBEAA0E}">
      <dsp:nvSpPr>
        <dsp:cNvPr id="0" name=""/>
        <dsp:cNvSpPr/>
      </dsp:nvSpPr>
      <dsp:spPr>
        <a:xfrm>
          <a:off x="5755813" y="0"/>
          <a:ext cx="2675853" cy="4786313"/>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latin typeface="Gill Sans Nova" panose="020B0602020104020203" pitchFamily="34" charset="0"/>
            </a:rPr>
            <a:t>Useful materials for evaluation and future steps are provided</a:t>
          </a:r>
        </a:p>
      </dsp:txBody>
      <dsp:txXfrm>
        <a:off x="5755813" y="0"/>
        <a:ext cx="2675853" cy="1435893"/>
      </dsp:txXfrm>
    </dsp:sp>
    <dsp:sp modelId="{BC757956-DB81-448E-A2F0-8536ADAB947B}">
      <dsp:nvSpPr>
        <dsp:cNvPr id="0" name=""/>
        <dsp:cNvSpPr/>
      </dsp:nvSpPr>
      <dsp:spPr>
        <a:xfrm>
          <a:off x="6023398" y="1435893"/>
          <a:ext cx="2140683" cy="3111103"/>
        </a:xfrm>
        <a:prstGeom prst="roundRect">
          <a:avLst>
            <a:gd name="adj" fmla="val 10000"/>
          </a:avLst>
        </a:prstGeom>
        <a:solidFill>
          <a:schemeClr val="accent4">
            <a:hueOff val="1605758"/>
            <a:satOff val="-10495"/>
            <a:lumOff val="62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Gill Sans Nova" panose="020B0602020104020203" pitchFamily="34" charset="0"/>
            </a:rPr>
            <a:t>Sufficient background information and reference to other documentation</a:t>
          </a:r>
        </a:p>
      </dsp:txBody>
      <dsp:txXfrm>
        <a:off x="6086096" y="1498591"/>
        <a:ext cx="2015287" cy="2985707"/>
      </dsp:txXfrm>
    </dsp:sp>
    <dsp:sp modelId="{6E76FEEF-5B33-4847-B46B-E0E846EC39C9}">
      <dsp:nvSpPr>
        <dsp:cNvPr id="0" name=""/>
        <dsp:cNvSpPr/>
      </dsp:nvSpPr>
      <dsp:spPr>
        <a:xfrm>
          <a:off x="8632356" y="0"/>
          <a:ext cx="2675853" cy="4786313"/>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a:latin typeface="Gill Sans Nova" panose="020B0602020104020203" pitchFamily="34" charset="0"/>
            </a:rPr>
            <a:t>Submission is supported by other CPs or RPPOs</a:t>
          </a:r>
        </a:p>
      </dsp:txBody>
      <dsp:txXfrm>
        <a:off x="8632356" y="0"/>
        <a:ext cx="2675853" cy="1435893"/>
      </dsp:txXfrm>
    </dsp:sp>
    <dsp:sp modelId="{A4D54C30-5DE0-4440-B972-5F75EAA621B1}">
      <dsp:nvSpPr>
        <dsp:cNvPr id="0" name=""/>
        <dsp:cNvSpPr/>
      </dsp:nvSpPr>
      <dsp:spPr>
        <a:xfrm>
          <a:off x="8899941" y="1435893"/>
          <a:ext cx="2140683" cy="3111103"/>
        </a:xfrm>
        <a:prstGeom prst="roundRect">
          <a:avLst>
            <a:gd name="adj" fmla="val 10000"/>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a:effectLst>
                <a:outerShdw blurRad="38100" dist="38100" dir="2700000" algn="tl">
                  <a:srgbClr val="000000">
                    <a:alpha val="43137"/>
                  </a:srgbClr>
                </a:outerShdw>
              </a:effectLst>
              <a:latin typeface="Gill Sans Nova" panose="020B0602020104020203" pitchFamily="34" charset="0"/>
            </a:rPr>
            <a:t>Priority will be given to topics with the largest global impact</a:t>
          </a:r>
        </a:p>
      </dsp:txBody>
      <dsp:txXfrm>
        <a:off x="8962639" y="1498591"/>
        <a:ext cx="2015287" cy="298570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1C4F80-4BCF-40B6-87E8-DD7909FCD543}">
      <dsp:nvSpPr>
        <dsp:cNvPr id="0" name=""/>
        <dsp:cNvSpPr/>
      </dsp:nvSpPr>
      <dsp:spPr>
        <a:xfrm>
          <a:off x="0" y="408330"/>
          <a:ext cx="11198486" cy="42273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9127" tIns="458216" rIns="869127" bIns="156464" numCol="1" spcCol="1270" anchor="t" anchorCtr="0">
          <a:noAutofit/>
        </a:bodyPr>
        <a:lstStyle/>
        <a:p>
          <a:pPr marL="228600" lvl="1" indent="-228600" algn="l" defTabSz="977900">
            <a:lnSpc>
              <a:spcPct val="90000"/>
            </a:lnSpc>
            <a:spcBef>
              <a:spcPct val="0"/>
            </a:spcBef>
            <a:spcAft>
              <a:spcPct val="15000"/>
            </a:spcAft>
            <a:buChar char="••"/>
          </a:pPr>
          <a:r>
            <a:rPr lang="en-US" sz="2200" b="0" i="0" kern="1200" baseline="0" dirty="0">
              <a:latin typeface="Gill Sans Nova" panose="020B0602020104020203" pitchFamily="34" charset="0"/>
            </a:rPr>
            <a:t>For proposed standards, </a:t>
          </a:r>
          <a:r>
            <a:rPr lang="en-US" sz="2200" b="0" i="0" u="sng" kern="1200" baseline="0" dirty="0">
              <a:solidFill>
                <a:srgbClr val="C00000"/>
              </a:solidFill>
              <a:latin typeface="Gill Sans Nova" panose="020B0602020104020203" pitchFamily="34" charset="0"/>
            </a:rPr>
            <a:t>both</a:t>
          </a:r>
          <a:r>
            <a:rPr lang="en-US" sz="2200" b="0" i="0" kern="1200" baseline="0" dirty="0">
              <a:latin typeface="Gill Sans Nova" panose="020B0602020104020203" pitchFamily="34" charset="0"/>
            </a:rPr>
            <a:t> </a:t>
          </a:r>
          <a:r>
            <a:rPr lang="en-US" sz="2200" b="0" i="0" kern="1200" baseline="0" dirty="0">
              <a:solidFill>
                <a:schemeClr val="accent1"/>
              </a:solidFill>
              <a:latin typeface="Gill Sans Nova" panose="020B0602020104020203" pitchFamily="34" charset="0"/>
            </a:rPr>
            <a:t>the “Submission form for topics for Standards and Implementation” and the “Draft specification form for proposed standards”</a:t>
          </a:r>
          <a:r>
            <a:rPr lang="en-US" sz="2200" b="0" i="0" kern="1200" baseline="0" dirty="0">
              <a:latin typeface="Gill Sans Nova" panose="020B0602020104020203" pitchFamily="34" charset="0"/>
            </a:rPr>
            <a:t> are submitted</a:t>
          </a:r>
          <a:endParaRPr lang="en-US" sz="2200" kern="1200" dirty="0">
            <a:latin typeface="Gill Sans Nova" panose="020B0602020104020203" pitchFamily="34" charset="0"/>
          </a:endParaRPr>
        </a:p>
        <a:p>
          <a:pPr marL="228600" lvl="1" indent="-228600" algn="l" defTabSz="977900">
            <a:lnSpc>
              <a:spcPct val="90000"/>
            </a:lnSpc>
            <a:spcBef>
              <a:spcPct val="0"/>
            </a:spcBef>
            <a:spcAft>
              <a:spcPct val="15000"/>
            </a:spcAft>
            <a:buChar char="••"/>
          </a:pPr>
          <a:r>
            <a:rPr lang="en-US" sz="2200" b="0" i="0" kern="1200" baseline="0" dirty="0">
              <a:latin typeface="Gill Sans Nova" panose="020B0602020104020203" pitchFamily="34" charset="0"/>
            </a:rPr>
            <a:t>For proposed implementation resources, </a:t>
          </a:r>
          <a:r>
            <a:rPr lang="en-US" sz="2200" b="0" i="0" u="sng" kern="1200" baseline="0" dirty="0">
              <a:solidFill>
                <a:srgbClr val="C00000"/>
              </a:solidFill>
              <a:latin typeface="Gill Sans Nova" panose="020B0602020104020203" pitchFamily="34" charset="0"/>
            </a:rPr>
            <a:t>both</a:t>
          </a:r>
          <a:r>
            <a:rPr lang="en-US" sz="2200" b="0" i="0" kern="1200" baseline="0" dirty="0">
              <a:latin typeface="Gill Sans Nova" panose="020B0602020104020203" pitchFamily="34" charset="0"/>
            </a:rPr>
            <a:t> the </a:t>
          </a:r>
          <a:r>
            <a:rPr lang="en-US" sz="2200" b="0" i="0" kern="1200" baseline="0" dirty="0">
              <a:solidFill>
                <a:schemeClr val="accent5"/>
              </a:solidFill>
              <a:latin typeface="Gill Sans Nova" panose="020B0602020104020203" pitchFamily="34" charset="0"/>
            </a:rPr>
            <a:t>“Submission form for topics for Standards and Implementation” and the “Draft specification form for proposed IPPC guides and training materials”</a:t>
          </a:r>
          <a:r>
            <a:rPr lang="en-US" sz="2200" b="0" i="0" kern="1200" baseline="0" dirty="0">
              <a:latin typeface="Gill Sans Nova" panose="020B0602020104020203" pitchFamily="34" charset="0"/>
            </a:rPr>
            <a:t> are submitted</a:t>
          </a:r>
          <a:endParaRPr lang="en-US" sz="2200" kern="1200" dirty="0">
            <a:latin typeface="Gill Sans Nova" panose="020B0602020104020203" pitchFamily="34" charset="0"/>
          </a:endParaRPr>
        </a:p>
        <a:p>
          <a:pPr marL="228600" lvl="1" indent="-228600" algn="l" defTabSz="977900">
            <a:lnSpc>
              <a:spcPct val="90000"/>
            </a:lnSpc>
            <a:spcBef>
              <a:spcPct val="0"/>
            </a:spcBef>
            <a:spcAft>
              <a:spcPct val="15000"/>
            </a:spcAft>
            <a:buChar char="••"/>
          </a:pPr>
          <a:r>
            <a:rPr lang="en-US" sz="2200" b="0" i="0" kern="1200" baseline="0" dirty="0">
              <a:latin typeface="Gill Sans Nova" panose="020B0602020104020203" pitchFamily="34" charset="0"/>
            </a:rPr>
            <a:t>For DPs, a </a:t>
          </a:r>
          <a:r>
            <a:rPr lang="en-US" sz="2200" b="0" i="0" kern="1200" baseline="0" dirty="0">
              <a:solidFill>
                <a:schemeClr val="accent4"/>
              </a:solidFill>
              <a:latin typeface="Gill Sans Nova" panose="020B0602020104020203" pitchFamily="34" charset="0"/>
            </a:rPr>
            <a:t>“Submission form for DPs for Regulated Pests (Annexes to ISPM 27)”</a:t>
          </a:r>
          <a:r>
            <a:rPr lang="en-US" sz="2200" b="0" i="0" kern="1200" baseline="0" dirty="0">
              <a:latin typeface="Gill Sans Nova" panose="020B0602020104020203" pitchFamily="34" charset="0"/>
            </a:rPr>
            <a:t> is submitted</a:t>
          </a:r>
          <a:endParaRPr lang="en-US" sz="2200" kern="1200" dirty="0">
            <a:latin typeface="Gill Sans Nova" panose="020B0602020104020203" pitchFamily="34" charset="0"/>
          </a:endParaRPr>
        </a:p>
      </dsp:txBody>
      <dsp:txXfrm>
        <a:off x="0" y="408330"/>
        <a:ext cx="11198486" cy="4227300"/>
      </dsp:txXfrm>
    </dsp:sp>
    <dsp:sp modelId="{E2B62AE6-A35B-4F18-8163-EA72C195991B}">
      <dsp:nvSpPr>
        <dsp:cNvPr id="0" name=""/>
        <dsp:cNvSpPr/>
      </dsp:nvSpPr>
      <dsp:spPr>
        <a:xfrm>
          <a:off x="559924" y="83609"/>
          <a:ext cx="7838940"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6293" tIns="0" rIns="296293" bIns="0" numCol="1" spcCol="1270" anchor="ctr" anchorCtr="0">
          <a:noAutofit/>
        </a:bodyPr>
        <a:lstStyle/>
        <a:p>
          <a:pPr lvl="0" algn="l" defTabSz="977900">
            <a:lnSpc>
              <a:spcPct val="90000"/>
            </a:lnSpc>
            <a:spcBef>
              <a:spcPct val="0"/>
            </a:spcBef>
            <a:spcAft>
              <a:spcPct val="35000"/>
            </a:spcAft>
          </a:pPr>
          <a:r>
            <a:rPr lang="en-US" sz="2200" b="1" i="0" kern="1200" baseline="0" dirty="0">
              <a:effectLst>
                <a:outerShdw blurRad="38100" dist="38100" dir="2700000" algn="tl">
                  <a:srgbClr val="000000">
                    <a:alpha val="43137"/>
                  </a:srgbClr>
                </a:outerShdw>
              </a:effectLst>
              <a:latin typeface="Gill Sans Nova" panose="020B0602020104020203" pitchFamily="34" charset="0"/>
            </a:rPr>
            <a:t>A topic submission is considered complete if</a:t>
          </a:r>
          <a:endParaRPr lang="en-US" sz="2200" kern="1200" dirty="0">
            <a:effectLst>
              <a:outerShdw blurRad="38100" dist="38100" dir="2700000" algn="tl">
                <a:srgbClr val="000000">
                  <a:alpha val="43137"/>
                </a:srgbClr>
              </a:outerShdw>
            </a:effectLst>
            <a:latin typeface="Gill Sans Nova" panose="020B0602020104020203" pitchFamily="34" charset="0"/>
          </a:endParaRPr>
        </a:p>
      </dsp:txBody>
      <dsp:txXfrm>
        <a:off x="591627" y="115312"/>
        <a:ext cx="7775534" cy="58603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DAD496-5295-4CB6-BD04-E82CD0047F69}">
      <dsp:nvSpPr>
        <dsp:cNvPr id="0" name=""/>
        <dsp:cNvSpPr/>
      </dsp:nvSpPr>
      <dsp:spPr>
        <a:xfrm>
          <a:off x="0" y="32233"/>
          <a:ext cx="5543022" cy="1324800"/>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en-US" sz="1800" kern="1200" dirty="0">
              <a:effectLst>
                <a:outerShdw blurRad="38100" dist="38100" dir="2700000" algn="tl">
                  <a:srgbClr val="000000">
                    <a:alpha val="43137"/>
                  </a:srgbClr>
                </a:outerShdw>
              </a:effectLst>
              <a:latin typeface="Gill Sans Nova" panose="020B0602020104020203" pitchFamily="34" charset="0"/>
            </a:rPr>
            <a:t>Framework for Standards and Implementation</a:t>
          </a:r>
        </a:p>
      </dsp:txBody>
      <dsp:txXfrm>
        <a:off x="0" y="32233"/>
        <a:ext cx="5543022" cy="1324800"/>
      </dsp:txXfrm>
    </dsp:sp>
    <dsp:sp modelId="{D9DA50CC-FE5C-4C23-9C73-100A2020BD68}">
      <dsp:nvSpPr>
        <dsp:cNvPr id="0" name=""/>
        <dsp:cNvSpPr/>
      </dsp:nvSpPr>
      <dsp:spPr>
        <a:xfrm>
          <a:off x="0" y="1357034"/>
          <a:ext cx="5543022" cy="2020320"/>
        </a:xfrm>
        <a:prstGeom prst="rect">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US" sz="1200" kern="1200" dirty="0">
              <a:latin typeface="Gill Sans Nova" panose="020B0602020104020203" pitchFamily="34" charset="0"/>
            </a:rPr>
            <a:t>Database of existing standards, topics and other reference material</a:t>
          </a:r>
        </a:p>
        <a:p>
          <a:pPr marL="114300" lvl="1" indent="-114300" algn="l" defTabSz="533400">
            <a:lnSpc>
              <a:spcPct val="90000"/>
            </a:lnSpc>
            <a:spcBef>
              <a:spcPct val="0"/>
            </a:spcBef>
            <a:spcAft>
              <a:spcPct val="15000"/>
            </a:spcAft>
            <a:buChar char="••"/>
          </a:pPr>
          <a:r>
            <a:rPr lang="en-US" sz="1200" kern="1200" dirty="0">
              <a:latin typeface="Gill Sans Nova" panose="020B0602020104020203" pitchFamily="34" charset="0"/>
            </a:rPr>
            <a:t>Aligned with IPPC SF 2020-2030</a:t>
          </a:r>
        </a:p>
        <a:p>
          <a:pPr marL="114300" lvl="1" indent="-114300" algn="l" defTabSz="533400">
            <a:lnSpc>
              <a:spcPct val="90000"/>
            </a:lnSpc>
            <a:spcBef>
              <a:spcPct val="0"/>
            </a:spcBef>
            <a:spcAft>
              <a:spcPct val="15000"/>
            </a:spcAft>
            <a:buChar char="••"/>
          </a:pPr>
          <a:r>
            <a:rPr lang="en-US" sz="1200" kern="1200" dirty="0">
              <a:latin typeface="Gill Sans Nova" panose="020B0602020104020203" pitchFamily="34" charset="0"/>
            </a:rPr>
            <a:t>Revised Framework was endorsed by CPM-15</a:t>
          </a:r>
        </a:p>
        <a:p>
          <a:pPr marL="114300" lvl="1" indent="-114300" algn="l" defTabSz="533400">
            <a:lnSpc>
              <a:spcPct val="90000"/>
            </a:lnSpc>
            <a:spcBef>
              <a:spcPct val="0"/>
            </a:spcBef>
            <a:spcAft>
              <a:spcPct val="15000"/>
            </a:spcAft>
            <a:buChar char="••"/>
          </a:pPr>
          <a:r>
            <a:rPr lang="en-US" sz="1200" kern="1200" dirty="0">
              <a:latin typeface="Gill Sans Nova" panose="020B0602020104020203" pitchFamily="34" charset="0"/>
            </a:rPr>
            <a:t>Gaps in the Framework could be submitted as new topics</a:t>
          </a:r>
        </a:p>
      </dsp:txBody>
      <dsp:txXfrm>
        <a:off x="0" y="1357034"/>
        <a:ext cx="5543022" cy="202032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F30B90-3756-4665-8AE7-B3E447F3ED9E}">
      <dsp:nvSpPr>
        <dsp:cNvPr id="0" name=""/>
        <dsp:cNvSpPr/>
      </dsp:nvSpPr>
      <dsp:spPr>
        <a:xfrm>
          <a:off x="0" y="99150"/>
          <a:ext cx="5158708" cy="58032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a:effectLst>
                <a:outerShdw blurRad="38100" dist="38100" dir="2700000" algn="tl">
                  <a:srgbClr val="000000">
                    <a:alpha val="43137"/>
                  </a:srgbClr>
                </a:outerShdw>
              </a:effectLst>
              <a:latin typeface="Gill Sans Nova" panose="020B0602020104020203" pitchFamily="34" charset="0"/>
            </a:rPr>
            <a:t>Provide a summary of the topic based on scientific and technical publications, including a referenced list of literature reviewed</a:t>
          </a:r>
          <a:endParaRPr lang="en-US" sz="1200" kern="1200" dirty="0">
            <a:effectLst>
              <a:outerShdw blurRad="38100" dist="38100" dir="2700000" algn="tl">
                <a:srgbClr val="000000">
                  <a:alpha val="43137"/>
                </a:srgbClr>
              </a:outerShdw>
            </a:effectLst>
            <a:latin typeface="Gill Sans Nova" panose="020B0602020104020203" pitchFamily="34" charset="0"/>
          </a:endParaRPr>
        </a:p>
      </dsp:txBody>
      <dsp:txXfrm>
        <a:off x="28329" y="127479"/>
        <a:ext cx="5102050" cy="523662"/>
      </dsp:txXfrm>
    </dsp:sp>
    <dsp:sp modelId="{A34BCEF1-A051-457C-9A48-49DC9E33D3E2}">
      <dsp:nvSpPr>
        <dsp:cNvPr id="0" name=""/>
        <dsp:cNvSpPr/>
      </dsp:nvSpPr>
      <dsp:spPr>
        <a:xfrm>
          <a:off x="0" y="679471"/>
          <a:ext cx="5158708" cy="26309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789" tIns="39370" rIns="220472" bIns="39370" numCol="1" spcCol="1270" anchor="t" anchorCtr="0">
          <a:noAutofit/>
        </a:bodyPr>
        <a:lstStyle/>
        <a:p>
          <a:pPr marL="228600" lvl="1" indent="-228600" algn="l" defTabSz="1066800">
            <a:lnSpc>
              <a:spcPct val="90000"/>
            </a:lnSpc>
            <a:spcBef>
              <a:spcPct val="0"/>
            </a:spcBef>
            <a:spcAft>
              <a:spcPct val="20000"/>
            </a:spcAft>
            <a:buChar char="••"/>
          </a:pPr>
          <a:r>
            <a:rPr lang="en-GB" sz="2400" kern="1200" dirty="0">
              <a:latin typeface="Gill Sans Nova" panose="020B0602020104020203" pitchFamily="34" charset="0"/>
            </a:rPr>
            <a:t>Provide the scientific basis for the content of the standard / implementation resource to be used by experts during the development of the standard / implementation resource</a:t>
          </a:r>
          <a:endParaRPr lang="en-US" sz="2400" kern="1200" dirty="0">
            <a:latin typeface="Gill Sans Nova" panose="020B0602020104020203" pitchFamily="34" charset="0"/>
          </a:endParaRPr>
        </a:p>
      </dsp:txBody>
      <dsp:txXfrm>
        <a:off x="0" y="679471"/>
        <a:ext cx="5158708" cy="263097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67AB80-EF6C-4024-817F-AA7027BDE037}">
      <dsp:nvSpPr>
        <dsp:cNvPr id="0" name=""/>
        <dsp:cNvSpPr/>
      </dsp:nvSpPr>
      <dsp:spPr>
        <a:xfrm>
          <a:off x="0" y="415226"/>
          <a:ext cx="11198486" cy="822150"/>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9127" tIns="374904" rIns="869127" bIns="128016" numCol="1" spcCol="1270" anchor="t" anchorCtr="0">
          <a:noAutofit/>
        </a:bodyPr>
        <a:lstStyle/>
        <a:p>
          <a:pPr marL="171450" lvl="1" indent="-171450" algn="l" defTabSz="800100">
            <a:lnSpc>
              <a:spcPct val="90000"/>
            </a:lnSpc>
            <a:spcBef>
              <a:spcPct val="0"/>
            </a:spcBef>
            <a:spcAft>
              <a:spcPct val="15000"/>
            </a:spcAft>
            <a:buChar char="••"/>
          </a:pPr>
          <a:r>
            <a:rPr lang="en-US" sz="1800" b="0" i="0" kern="1200" baseline="0" dirty="0">
              <a:latin typeface="Gill Sans Nova" panose="020B0602020104020203" pitchFamily="34" charset="0"/>
            </a:rPr>
            <a:t>Discuss with other CPs and RPPOs and gain support letters </a:t>
          </a:r>
          <a:r>
            <a:rPr lang="en-US" sz="1800" kern="1200" dirty="0">
              <a:latin typeface="Gill Sans Nova" panose="020B0602020104020203" pitchFamily="34" charset="0"/>
            </a:rPr>
            <a:t>for your topic proposal</a:t>
          </a:r>
        </a:p>
      </dsp:txBody>
      <dsp:txXfrm>
        <a:off x="0" y="415226"/>
        <a:ext cx="11198486" cy="822150"/>
      </dsp:txXfrm>
    </dsp:sp>
    <dsp:sp modelId="{41548D57-4A81-4DDC-9C8A-1099AB636D2F}">
      <dsp:nvSpPr>
        <dsp:cNvPr id="0" name=""/>
        <dsp:cNvSpPr/>
      </dsp:nvSpPr>
      <dsp:spPr>
        <a:xfrm>
          <a:off x="559924" y="149546"/>
          <a:ext cx="7838940" cy="531360"/>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6293" tIns="0" rIns="296293" bIns="0" numCol="1" spcCol="1270" anchor="ctr" anchorCtr="0">
          <a:noAutofit/>
        </a:bodyPr>
        <a:lstStyle/>
        <a:p>
          <a:pPr lvl="0" algn="l" defTabSz="800100">
            <a:lnSpc>
              <a:spcPct val="90000"/>
            </a:lnSpc>
            <a:spcBef>
              <a:spcPct val="0"/>
            </a:spcBef>
            <a:spcAft>
              <a:spcPct val="35000"/>
            </a:spcAft>
          </a:pPr>
          <a:r>
            <a:rPr lang="en-US" sz="1800" b="1" i="0" kern="1200" baseline="0" dirty="0">
              <a:effectLst>
                <a:outerShdw blurRad="38100" dist="38100" dir="2700000" algn="tl">
                  <a:srgbClr val="000000">
                    <a:alpha val="43137"/>
                  </a:srgbClr>
                </a:outerShdw>
              </a:effectLst>
              <a:latin typeface="Gill Sans Nova" panose="020B0602020104020203" pitchFamily="34" charset="0"/>
            </a:rPr>
            <a:t>Broader need for your proposal!</a:t>
          </a:r>
        </a:p>
      </dsp:txBody>
      <dsp:txXfrm>
        <a:off x="585863" y="175485"/>
        <a:ext cx="7787062" cy="47948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E0AFBA-28E8-4D4B-8BA3-6504D51B9EC6}">
      <dsp:nvSpPr>
        <dsp:cNvPr id="0" name=""/>
        <dsp:cNvSpPr/>
      </dsp:nvSpPr>
      <dsp:spPr>
        <a:xfrm>
          <a:off x="54" y="276163"/>
          <a:ext cx="5232885" cy="432000"/>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kern="1200" noProof="0" dirty="0">
              <a:effectLst>
                <a:outerShdw blurRad="38100" dist="38100" dir="2700000" algn="tl">
                  <a:srgbClr val="000000">
                    <a:alpha val="43137"/>
                  </a:srgbClr>
                </a:outerShdw>
              </a:effectLst>
              <a:latin typeface="Gill Sans Nova" panose="020B0602020104020203" pitchFamily="34" charset="0"/>
            </a:rPr>
            <a:t>Difficulties in using the online submission forms</a:t>
          </a:r>
        </a:p>
      </dsp:txBody>
      <dsp:txXfrm>
        <a:off x="54" y="276163"/>
        <a:ext cx="5232885" cy="432000"/>
      </dsp:txXfrm>
    </dsp:sp>
    <dsp:sp modelId="{63FA6C92-5900-4B0D-A306-BC003ADD968E}">
      <dsp:nvSpPr>
        <dsp:cNvPr id="0" name=""/>
        <dsp:cNvSpPr/>
      </dsp:nvSpPr>
      <dsp:spPr>
        <a:xfrm>
          <a:off x="54" y="708163"/>
          <a:ext cx="5232885" cy="3952800"/>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ctr" defTabSz="666750">
            <a:lnSpc>
              <a:spcPct val="90000"/>
            </a:lnSpc>
            <a:spcBef>
              <a:spcPct val="0"/>
            </a:spcBef>
            <a:spcAft>
              <a:spcPct val="15000"/>
            </a:spcAft>
            <a:buChar char="••"/>
          </a:pPr>
          <a:r>
            <a:rPr lang="en-US" sz="1500" b="1" u="sng" kern="1200" noProof="0" dirty="0">
              <a:effectLst/>
              <a:latin typeface="Gill Sans Nova" panose="020B0602020104020203" pitchFamily="34" charset="0"/>
            </a:rPr>
            <a:t>IPPC Secretariat</a:t>
          </a:r>
          <a:br>
            <a:rPr lang="en-US" sz="1500" b="1" u="sng" kern="1200" noProof="0" dirty="0">
              <a:effectLst/>
              <a:latin typeface="Gill Sans Nova" panose="020B0602020104020203" pitchFamily="34" charset="0"/>
            </a:rPr>
          </a:br>
          <a:endParaRPr lang="en-US" sz="1500" b="1" u="sng" kern="1200" noProof="0" dirty="0">
            <a:effectLst/>
            <a:latin typeface="Gill Sans Nova" panose="020B0602020104020203" pitchFamily="34" charset="0"/>
          </a:endParaRPr>
        </a:p>
        <a:p>
          <a:pPr marL="114300" lvl="1" indent="-114300" algn="l" defTabSz="666750">
            <a:lnSpc>
              <a:spcPct val="90000"/>
            </a:lnSpc>
            <a:spcBef>
              <a:spcPct val="0"/>
            </a:spcBef>
            <a:spcAft>
              <a:spcPct val="15000"/>
            </a:spcAft>
            <a:buFont typeface="Arial" panose="020B0604020202020204" pitchFamily="34" charset="0"/>
            <a:buChar char="••"/>
          </a:pPr>
          <a:r>
            <a:rPr lang="en-US" sz="1500" kern="1200" noProof="0" dirty="0">
              <a:effectLst/>
              <a:latin typeface="Gill Sans Nova" panose="020B0602020104020203" pitchFamily="34" charset="0"/>
            </a:rPr>
            <a:t>Mr Artur SHAMILOV - standards-related queries</a:t>
          </a:r>
        </a:p>
        <a:p>
          <a:pPr marL="114300" lvl="1" indent="-114300" algn="l" defTabSz="666750">
            <a:lnSpc>
              <a:spcPct val="90000"/>
            </a:lnSpc>
            <a:spcBef>
              <a:spcPct val="0"/>
            </a:spcBef>
            <a:spcAft>
              <a:spcPct val="15000"/>
            </a:spcAft>
            <a:buFont typeface="Arial" panose="020B0604020202020204" pitchFamily="34" charset="0"/>
            <a:buChar char="••"/>
          </a:pPr>
          <a:r>
            <a:rPr lang="en-US" sz="1500" kern="1200" noProof="0" dirty="0">
              <a:effectLst/>
              <a:latin typeface="Gill Sans Nova" panose="020B0602020104020203" pitchFamily="34" charset="0"/>
            </a:rPr>
            <a:t>Ms Barbara PETERSON - implementation-related queries</a:t>
          </a:r>
        </a:p>
        <a:p>
          <a:pPr marL="114300" lvl="1" indent="-114300" algn="l" defTabSz="666750">
            <a:lnSpc>
              <a:spcPct val="90000"/>
            </a:lnSpc>
            <a:spcBef>
              <a:spcPct val="0"/>
            </a:spcBef>
            <a:spcAft>
              <a:spcPct val="15000"/>
            </a:spcAft>
            <a:buFont typeface="Arial" panose="020B0604020202020204" pitchFamily="34" charset="0"/>
            <a:buChar char="••"/>
          </a:pPr>
          <a:r>
            <a:rPr lang="en-US" sz="1500" kern="1200" noProof="0" dirty="0">
              <a:effectLst/>
              <a:latin typeface="Gill Sans Nova" panose="020B0602020104020203" pitchFamily="34" charset="0"/>
            </a:rPr>
            <a:t>Mr Edgar MUSHEGYAN - technical queries</a:t>
          </a:r>
        </a:p>
        <a:p>
          <a:pPr marL="114300" lvl="1" indent="-114300" algn="ctr" defTabSz="666750">
            <a:lnSpc>
              <a:spcPct val="90000"/>
            </a:lnSpc>
            <a:spcBef>
              <a:spcPct val="0"/>
            </a:spcBef>
            <a:spcAft>
              <a:spcPct val="15000"/>
            </a:spcAft>
            <a:buFont typeface="Arial" panose="020B0604020202020204" pitchFamily="34" charset="0"/>
            <a:buChar char="••"/>
          </a:pPr>
          <a:endParaRPr lang="en-US" sz="1500" b="1" i="0" kern="1200" noProof="0" dirty="0">
            <a:effectLst/>
            <a:latin typeface="Gill Sans Nova" panose="020B0602020104020203" pitchFamily="34" charset="0"/>
          </a:endParaRPr>
        </a:p>
        <a:p>
          <a:pPr marL="114300" lvl="1" indent="-114300" algn="ctr" defTabSz="666750">
            <a:lnSpc>
              <a:spcPct val="90000"/>
            </a:lnSpc>
            <a:spcBef>
              <a:spcPct val="0"/>
            </a:spcBef>
            <a:spcAft>
              <a:spcPct val="15000"/>
            </a:spcAft>
            <a:buFont typeface="Arial" panose="020B0604020202020204" pitchFamily="34" charset="0"/>
            <a:buChar char="••"/>
          </a:pPr>
          <a:r>
            <a:rPr lang="en-US" sz="1500" kern="1200" noProof="0" dirty="0">
              <a:effectLst/>
              <a:latin typeface="Gill Sans Nova" panose="020B0602020104020203" pitchFamily="34" charset="0"/>
            </a:rPr>
            <a:t>The PDF versions of the online submission forms are available to help you prepare your submission</a:t>
          </a:r>
          <a:br>
            <a:rPr lang="en-US" sz="1500" kern="1200" noProof="0" dirty="0">
              <a:effectLst/>
              <a:latin typeface="Gill Sans Nova" panose="020B0602020104020203" pitchFamily="34" charset="0"/>
            </a:rPr>
          </a:br>
          <a:endParaRPr lang="en-US" sz="1500" b="1" i="0" kern="1200" noProof="0" dirty="0">
            <a:effectLst/>
            <a:latin typeface="Gill Sans Nova" panose="020B0602020104020203" pitchFamily="34" charset="0"/>
          </a:endParaRPr>
        </a:p>
        <a:p>
          <a:pPr marL="114300" lvl="1" indent="-114300" algn="ctr" defTabSz="666750">
            <a:lnSpc>
              <a:spcPct val="90000"/>
            </a:lnSpc>
            <a:spcBef>
              <a:spcPct val="0"/>
            </a:spcBef>
            <a:spcAft>
              <a:spcPct val="15000"/>
            </a:spcAft>
            <a:buFont typeface="Arial" panose="020B0604020202020204" pitchFamily="34" charset="0"/>
            <a:buChar char="••"/>
          </a:pPr>
          <a:r>
            <a:rPr lang="en-US" sz="1500" b="1" i="0" kern="1200" noProof="0" dirty="0">
              <a:effectLst/>
              <a:latin typeface="Gill Sans Nova" panose="020B0602020104020203" pitchFamily="34" charset="0"/>
            </a:rPr>
            <a:t>If all available means to solve problems are exhausted, the Secretariat will send you the forms in Word format</a:t>
          </a:r>
        </a:p>
      </dsp:txBody>
      <dsp:txXfrm>
        <a:off x="54" y="708163"/>
        <a:ext cx="5232885" cy="3952800"/>
      </dsp:txXfrm>
    </dsp:sp>
    <dsp:sp modelId="{8FE56C82-E4AC-41CC-8802-9CED08E8C059}">
      <dsp:nvSpPr>
        <dsp:cNvPr id="0" name=""/>
        <dsp:cNvSpPr/>
      </dsp:nvSpPr>
      <dsp:spPr>
        <a:xfrm>
          <a:off x="5965544" y="276163"/>
          <a:ext cx="5232885" cy="432000"/>
        </a:xfrm>
        <a:prstGeom prst="rect">
          <a:avLst/>
        </a:prstGeom>
        <a:solidFill>
          <a:schemeClr val="accent4">
            <a:hueOff val="1806477"/>
            <a:satOff val="-11807"/>
            <a:lumOff val="7058"/>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en-US" sz="1500" b="0" i="0" kern="1200" dirty="0">
              <a:effectLst>
                <a:outerShdw blurRad="38100" dist="38100" dir="2700000" algn="tl">
                  <a:srgbClr val="000000">
                    <a:alpha val="43137"/>
                  </a:srgbClr>
                </a:outerShdw>
              </a:effectLst>
              <a:latin typeface="Gill Sans Nova" panose="020B0602020104020203" pitchFamily="34" charset="0"/>
            </a:rPr>
            <a:t>Seeking clarification on the submission process</a:t>
          </a:r>
        </a:p>
      </dsp:txBody>
      <dsp:txXfrm>
        <a:off x="5965544" y="276163"/>
        <a:ext cx="5232885" cy="432000"/>
      </dsp:txXfrm>
    </dsp:sp>
    <dsp:sp modelId="{E791BAE1-DEA4-4308-BD4C-87E47EA16F59}">
      <dsp:nvSpPr>
        <dsp:cNvPr id="0" name=""/>
        <dsp:cNvSpPr/>
      </dsp:nvSpPr>
      <dsp:spPr>
        <a:xfrm>
          <a:off x="5965544" y="708163"/>
          <a:ext cx="5232885" cy="3952800"/>
        </a:xfrm>
        <a:prstGeom prst="rect">
          <a:avLst/>
        </a:prstGeom>
        <a:solidFill>
          <a:schemeClr val="accent4">
            <a:tint val="40000"/>
            <a:alpha val="90000"/>
            <a:hueOff val="1181295"/>
            <a:satOff val="-10459"/>
            <a:lumOff val="730"/>
            <a:alphaOff val="0"/>
          </a:schemeClr>
        </a:solidFill>
        <a:ln w="12700" cap="flat" cmpd="sng" algn="ctr">
          <a:solidFill>
            <a:schemeClr val="accent4">
              <a:tint val="40000"/>
              <a:alpha val="90000"/>
              <a:hueOff val="1181295"/>
              <a:satOff val="-10459"/>
              <a:lumOff val="7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ctr" defTabSz="666750">
            <a:lnSpc>
              <a:spcPct val="90000"/>
            </a:lnSpc>
            <a:spcBef>
              <a:spcPct val="0"/>
            </a:spcBef>
            <a:spcAft>
              <a:spcPct val="15000"/>
            </a:spcAft>
            <a:buFont typeface="+mj-lt"/>
            <a:buChar char="••"/>
          </a:pPr>
          <a:r>
            <a:rPr lang="en-US" sz="1500" b="1" i="0" u="sng" kern="1200" dirty="0">
              <a:effectLst/>
              <a:latin typeface="Gill Sans Nova" panose="020B0602020104020203" pitchFamily="34" charset="0"/>
            </a:rPr>
            <a:t>TFT</a:t>
          </a:r>
          <a:endParaRPr lang="en-US" sz="1500" b="1" u="sng" kern="1200" noProof="0" dirty="0">
            <a:effectLst/>
            <a:latin typeface="Gill Sans Nova" panose="020B0602020104020203" pitchFamily="34" charset="0"/>
          </a:endParaRPr>
        </a:p>
        <a:p>
          <a:pPr marL="114300" lvl="1" indent="-114300" algn="ctr" defTabSz="666750">
            <a:lnSpc>
              <a:spcPct val="90000"/>
            </a:lnSpc>
            <a:spcBef>
              <a:spcPct val="0"/>
            </a:spcBef>
            <a:spcAft>
              <a:spcPct val="15000"/>
            </a:spcAft>
            <a:buFont typeface="+mj-lt"/>
            <a:buChar char="••"/>
          </a:pPr>
          <a:r>
            <a:rPr lang="en-US" sz="1500" b="1" i="0" kern="1200" dirty="0">
              <a:effectLst/>
              <a:latin typeface="Gill Sans Nova" panose="020B0602020104020203" pitchFamily="34" charset="0"/>
            </a:rPr>
            <a:t>Chairperson</a:t>
          </a:r>
          <a:endParaRPr lang="en-US" sz="1500" b="1" kern="1200" noProof="0" dirty="0">
            <a:effectLst/>
            <a:latin typeface="Gill Sans Nova" panose="020B0602020104020203" pitchFamily="34" charset="0"/>
          </a:endParaRPr>
        </a:p>
        <a:p>
          <a:pPr marL="114300" lvl="1" indent="-114300" algn="l" defTabSz="666750">
            <a:lnSpc>
              <a:spcPct val="90000"/>
            </a:lnSpc>
            <a:spcBef>
              <a:spcPct val="0"/>
            </a:spcBef>
            <a:spcAft>
              <a:spcPct val="15000"/>
            </a:spcAft>
            <a:buFont typeface="Arial" panose="020B0604020202020204" pitchFamily="34" charset="0"/>
            <a:buChar char="••"/>
          </a:pPr>
          <a:r>
            <a:rPr lang="en-US" sz="1500" kern="1200" noProof="0" dirty="0">
              <a:effectLst/>
              <a:latin typeface="Gill Sans Nova" panose="020B0602020104020203" pitchFamily="34" charset="0"/>
            </a:rPr>
            <a:t>Ms Marica GATT</a:t>
          </a:r>
        </a:p>
        <a:p>
          <a:pPr marL="114300" lvl="1" indent="-114300" algn="ctr" defTabSz="666750">
            <a:lnSpc>
              <a:spcPct val="90000"/>
            </a:lnSpc>
            <a:spcBef>
              <a:spcPct val="0"/>
            </a:spcBef>
            <a:spcAft>
              <a:spcPct val="15000"/>
            </a:spcAft>
            <a:buFontTx/>
            <a:buChar char="••"/>
          </a:pPr>
          <a:r>
            <a:rPr lang="en-US" sz="1500" b="1" kern="1200" noProof="0" dirty="0">
              <a:effectLst/>
              <a:latin typeface="Gill Sans Nova" panose="020B0602020104020203" pitchFamily="34" charset="0"/>
            </a:rPr>
            <a:t>SC members</a:t>
          </a:r>
        </a:p>
        <a:p>
          <a:pPr marL="114300" lvl="1" indent="-114300" algn="l" defTabSz="666750">
            <a:lnSpc>
              <a:spcPct val="90000"/>
            </a:lnSpc>
            <a:spcBef>
              <a:spcPct val="0"/>
            </a:spcBef>
            <a:spcAft>
              <a:spcPct val="15000"/>
            </a:spcAft>
            <a:buChar char="••"/>
          </a:pPr>
          <a:r>
            <a:rPr lang="en-US" sz="1500" kern="1200" noProof="0" dirty="0">
              <a:effectLst/>
              <a:latin typeface="Gill Sans Nova" panose="020B0602020104020203" pitchFamily="34" charset="0"/>
            </a:rPr>
            <a:t>Mr Ezequiel FERRO (SC Chairperson)</a:t>
          </a:r>
        </a:p>
        <a:p>
          <a:pPr marL="114300" lvl="1" indent="-114300" algn="l" defTabSz="666750">
            <a:lnSpc>
              <a:spcPct val="90000"/>
            </a:lnSpc>
            <a:spcBef>
              <a:spcPct val="0"/>
            </a:spcBef>
            <a:spcAft>
              <a:spcPct val="15000"/>
            </a:spcAft>
            <a:buChar char="••"/>
          </a:pPr>
          <a:r>
            <a:rPr lang="en-US" sz="1500" kern="1200" noProof="0" dirty="0">
              <a:effectLst/>
              <a:latin typeface="Gill Sans Nova" panose="020B0602020104020203" pitchFamily="34" charset="0"/>
            </a:rPr>
            <a:t>Mr Álvaro SEPÚLVEDA</a:t>
          </a:r>
        </a:p>
        <a:p>
          <a:pPr marL="114300" lvl="1" indent="-114300" algn="l" defTabSz="666750">
            <a:lnSpc>
              <a:spcPct val="90000"/>
            </a:lnSpc>
            <a:spcBef>
              <a:spcPct val="0"/>
            </a:spcBef>
            <a:spcAft>
              <a:spcPct val="15000"/>
            </a:spcAft>
            <a:buChar char="••"/>
          </a:pPr>
          <a:r>
            <a:rPr lang="en-US" sz="1500" kern="1200" noProof="0" dirty="0">
              <a:effectLst/>
              <a:latin typeface="Gill Sans Nova" panose="020B0602020104020203" pitchFamily="34" charset="0"/>
            </a:rPr>
            <a:t>Mr Steve CÔTE</a:t>
          </a:r>
        </a:p>
        <a:p>
          <a:pPr marL="114300" lvl="1" indent="-114300" algn="ctr" defTabSz="666750">
            <a:lnSpc>
              <a:spcPct val="90000"/>
            </a:lnSpc>
            <a:spcBef>
              <a:spcPct val="0"/>
            </a:spcBef>
            <a:spcAft>
              <a:spcPct val="15000"/>
            </a:spcAft>
            <a:buFont typeface="+mj-lt"/>
            <a:buChar char="••"/>
          </a:pPr>
          <a:r>
            <a:rPr lang="en-US" sz="1500" b="1" kern="1200" noProof="0" dirty="0">
              <a:effectLst/>
              <a:latin typeface="Gill Sans Nova" panose="020B0602020104020203" pitchFamily="34" charset="0"/>
            </a:rPr>
            <a:t>IC members</a:t>
          </a:r>
        </a:p>
        <a:p>
          <a:pPr marL="114300" lvl="1" indent="-114300" algn="l" defTabSz="666750">
            <a:lnSpc>
              <a:spcPct val="90000"/>
            </a:lnSpc>
            <a:spcBef>
              <a:spcPct val="0"/>
            </a:spcBef>
            <a:spcAft>
              <a:spcPct val="15000"/>
            </a:spcAft>
            <a:buChar char="••"/>
          </a:pPr>
          <a:r>
            <a:rPr lang="en-US" sz="1500" kern="1200" noProof="0" dirty="0">
              <a:effectLst/>
              <a:latin typeface="Gill Sans Nova" panose="020B0602020104020203" pitchFamily="34" charset="0"/>
            </a:rPr>
            <a:t>Mr Dominique PELLETIER (IC Chairperson)</a:t>
          </a:r>
        </a:p>
        <a:p>
          <a:pPr marL="114300" lvl="1" indent="-114300" algn="l" defTabSz="666750">
            <a:lnSpc>
              <a:spcPct val="90000"/>
            </a:lnSpc>
            <a:spcBef>
              <a:spcPct val="0"/>
            </a:spcBef>
            <a:spcAft>
              <a:spcPct val="15000"/>
            </a:spcAft>
            <a:buChar char="••"/>
          </a:pPr>
          <a:r>
            <a:rPr lang="en-US" sz="1500" kern="1200" noProof="0" dirty="0">
              <a:effectLst/>
              <a:latin typeface="Gill Sans Nova" panose="020B0602020104020203" pitchFamily="34" charset="0"/>
            </a:rPr>
            <a:t>Ms Faith NDUNGE</a:t>
          </a:r>
        </a:p>
        <a:p>
          <a:pPr marL="114300" lvl="1" indent="-114300" algn="l" defTabSz="666750">
            <a:lnSpc>
              <a:spcPct val="90000"/>
            </a:lnSpc>
            <a:spcBef>
              <a:spcPct val="0"/>
            </a:spcBef>
            <a:spcAft>
              <a:spcPct val="15000"/>
            </a:spcAft>
            <a:buChar char="••"/>
          </a:pPr>
          <a:r>
            <a:rPr lang="en-US" sz="1500" kern="1200" noProof="0" dirty="0">
              <a:effectLst/>
              <a:latin typeface="Gill Sans Nova" panose="020B0602020104020203" pitchFamily="34" charset="0"/>
            </a:rPr>
            <a:t>Mr Lalith KUMARASINGHE</a:t>
          </a:r>
        </a:p>
      </dsp:txBody>
      <dsp:txXfrm>
        <a:off x="5965544" y="708163"/>
        <a:ext cx="5232885" cy="395280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F7BA5-E78A-437B-A4EA-F295D04FB534}">
      <dsp:nvSpPr>
        <dsp:cNvPr id="0" name=""/>
        <dsp:cNvSpPr/>
      </dsp:nvSpPr>
      <dsp:spPr>
        <a:xfrm>
          <a:off x="0" y="418829"/>
          <a:ext cx="5506143" cy="4586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7338" tIns="541528" rIns="427338" bIns="184912" numCol="1" spcCol="1270" anchor="t" anchorCtr="0">
          <a:noAutofit/>
        </a:bodyPr>
        <a:lstStyle/>
        <a:p>
          <a:pPr marL="228600" lvl="1" indent="-228600" algn="l" defTabSz="1155700">
            <a:lnSpc>
              <a:spcPct val="90000"/>
            </a:lnSpc>
            <a:spcBef>
              <a:spcPct val="0"/>
            </a:spcBef>
            <a:spcAft>
              <a:spcPct val="15000"/>
            </a:spcAft>
            <a:buChar char="••"/>
          </a:pPr>
          <a:r>
            <a:rPr lang="en-US" sz="2600" kern="1200" dirty="0">
              <a:hlinkClick xmlns:r="http://schemas.openxmlformats.org/officeDocument/2006/relationships" r:id="rId1"/>
            </a:rPr>
            <a:t>Submission form for topics for Standards and Implementation</a:t>
          </a:r>
          <a:endParaRPr lang="en-US" sz="2600" kern="1200" dirty="0"/>
        </a:p>
        <a:p>
          <a:pPr marL="228600" lvl="1" indent="-228600" algn="l" defTabSz="1155700">
            <a:lnSpc>
              <a:spcPct val="90000"/>
            </a:lnSpc>
            <a:spcBef>
              <a:spcPct val="0"/>
            </a:spcBef>
            <a:spcAft>
              <a:spcPct val="15000"/>
            </a:spcAft>
            <a:buChar char="••"/>
          </a:pPr>
          <a:r>
            <a:rPr lang="en-US" sz="2600" kern="1200" dirty="0">
              <a:hlinkClick xmlns:r="http://schemas.openxmlformats.org/officeDocument/2006/relationships" r:id="rId2"/>
            </a:rPr>
            <a:t>Draft specification form for proposed standards</a:t>
          </a:r>
          <a:endParaRPr lang="en-US" sz="2600" kern="1200" dirty="0"/>
        </a:p>
        <a:p>
          <a:pPr marL="228600" lvl="1" indent="-228600" algn="l" defTabSz="1155700">
            <a:lnSpc>
              <a:spcPct val="90000"/>
            </a:lnSpc>
            <a:spcBef>
              <a:spcPct val="0"/>
            </a:spcBef>
            <a:spcAft>
              <a:spcPct val="15000"/>
            </a:spcAft>
            <a:buChar char="••"/>
          </a:pPr>
          <a:r>
            <a:rPr lang="en-US" sz="2600" kern="1200" dirty="0">
              <a:hlinkClick xmlns:r="http://schemas.openxmlformats.org/officeDocument/2006/relationships" r:id="rId3"/>
            </a:rPr>
            <a:t>Draft specification form for proposed IPPC guides and training materials</a:t>
          </a:r>
          <a:endParaRPr lang="en-US" sz="2600" kern="1200" dirty="0"/>
        </a:p>
        <a:p>
          <a:pPr marL="228600" lvl="1" indent="-228600" algn="l" defTabSz="1155700">
            <a:lnSpc>
              <a:spcPct val="90000"/>
            </a:lnSpc>
            <a:spcBef>
              <a:spcPct val="0"/>
            </a:spcBef>
            <a:spcAft>
              <a:spcPct val="15000"/>
            </a:spcAft>
            <a:buChar char="••"/>
          </a:pPr>
          <a:r>
            <a:rPr lang="en-US" sz="2600" kern="1200" dirty="0">
              <a:hlinkClick xmlns:r="http://schemas.openxmlformats.org/officeDocument/2006/relationships" r:id="rId4"/>
            </a:rPr>
            <a:t>Submission form for DPs for Regulated Pests (Annexes to ISPM 27)</a:t>
          </a:r>
          <a:endParaRPr lang="en-US" sz="2600" kern="1200" dirty="0"/>
        </a:p>
      </dsp:txBody>
      <dsp:txXfrm>
        <a:off x="0" y="418829"/>
        <a:ext cx="5506143" cy="4586400"/>
      </dsp:txXfrm>
    </dsp:sp>
    <dsp:sp modelId="{D59F15D9-7683-429E-84A8-0793FDE6D5E2}">
      <dsp:nvSpPr>
        <dsp:cNvPr id="0" name=""/>
        <dsp:cNvSpPr/>
      </dsp:nvSpPr>
      <dsp:spPr>
        <a:xfrm>
          <a:off x="275307" y="35069"/>
          <a:ext cx="3854300" cy="7675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683" tIns="0" rIns="145683" bIns="0" numCol="1" spcCol="1270" anchor="ctr" anchorCtr="0">
          <a:noAutofit/>
        </a:bodyPr>
        <a:lstStyle/>
        <a:p>
          <a:pPr lvl="0" algn="l" defTabSz="1155700">
            <a:lnSpc>
              <a:spcPct val="90000"/>
            </a:lnSpc>
            <a:spcBef>
              <a:spcPct val="0"/>
            </a:spcBef>
            <a:spcAft>
              <a:spcPct val="35000"/>
            </a:spcAft>
          </a:pPr>
          <a:r>
            <a:rPr lang="en-US" sz="2600" b="1" i="0" kern="1200" dirty="0">
              <a:effectLst>
                <a:outerShdw blurRad="38100" dist="38100" dir="2700000" algn="tl">
                  <a:srgbClr val="000000">
                    <a:alpha val="43137"/>
                  </a:srgbClr>
                </a:outerShdw>
              </a:effectLst>
            </a:rPr>
            <a:t>Online submission forms</a:t>
          </a:r>
          <a:endParaRPr lang="en-US" sz="2600" kern="1200" dirty="0">
            <a:effectLst>
              <a:outerShdw blurRad="38100" dist="38100" dir="2700000" algn="tl">
                <a:srgbClr val="000000">
                  <a:alpha val="43137"/>
                </a:srgbClr>
              </a:outerShdw>
            </a:effectLst>
          </a:endParaRPr>
        </a:p>
      </dsp:txBody>
      <dsp:txXfrm>
        <a:off x="312774" y="72536"/>
        <a:ext cx="3779366" cy="69258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F7BA5-E78A-437B-A4EA-F295D04FB534}">
      <dsp:nvSpPr>
        <dsp:cNvPr id="0" name=""/>
        <dsp:cNvSpPr/>
      </dsp:nvSpPr>
      <dsp:spPr>
        <a:xfrm>
          <a:off x="0" y="479387"/>
          <a:ext cx="5506143" cy="4422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7338" tIns="374904" rIns="427338"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1"/>
            </a:rPr>
            <a:t>Call for Topics: Standards and Implementation</a:t>
          </a:r>
          <a:endParaRPr lang="en-US" sz="1800" kern="1200" dirty="0"/>
        </a:p>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2"/>
            </a:rPr>
            <a:t>Task Force on Topics</a:t>
          </a:r>
          <a:endParaRPr lang="en-US" sz="1800" kern="1200" dirty="0"/>
        </a:p>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3"/>
            </a:rPr>
            <a:t>Framework for Standards and Implementation</a:t>
          </a:r>
          <a:endParaRPr lang="en-US" sz="1800" kern="1200" dirty="0"/>
        </a:p>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4"/>
            </a:rPr>
            <a:t>Criteria for the Justification and Prioritization of Proposed Topics</a:t>
          </a:r>
          <a:endParaRPr lang="en-US" sz="1800" kern="1200" dirty="0"/>
        </a:p>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5"/>
            </a:rPr>
            <a:t>Convention text</a:t>
          </a:r>
          <a:endParaRPr lang="en-US" sz="1800" kern="1200" dirty="0"/>
        </a:p>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6"/>
            </a:rPr>
            <a:t>Strategic Framework for the IPPC 2020–2030</a:t>
          </a:r>
          <a:endParaRPr lang="en-US" sz="1800" kern="1200" dirty="0"/>
        </a:p>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7"/>
            </a:rPr>
            <a:t>IPPC Procedure manual for standard setting (2020-2021)</a:t>
          </a:r>
          <a:endParaRPr lang="en-US" sz="1800" kern="1200" dirty="0"/>
        </a:p>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8"/>
            </a:rPr>
            <a:t>IPPC Procedure manual for implementation and capacity development</a:t>
          </a:r>
          <a:endParaRPr lang="en-US" sz="1800" kern="1200" dirty="0"/>
        </a:p>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9"/>
            </a:rPr>
            <a:t>List of topics for IPPC standards</a:t>
          </a:r>
          <a:endParaRPr lang="en-US" sz="1800" kern="1200" dirty="0"/>
        </a:p>
        <a:p>
          <a:pPr marL="171450" lvl="1" indent="-171450" algn="l" defTabSz="800100">
            <a:lnSpc>
              <a:spcPct val="90000"/>
            </a:lnSpc>
            <a:spcBef>
              <a:spcPct val="0"/>
            </a:spcBef>
            <a:spcAft>
              <a:spcPct val="15000"/>
            </a:spcAft>
            <a:buChar char="••"/>
          </a:pPr>
          <a:r>
            <a:rPr lang="en-US" sz="1800" kern="1200" dirty="0">
              <a:hlinkClick xmlns:r="http://schemas.openxmlformats.org/officeDocument/2006/relationships" r:id="rId10"/>
            </a:rPr>
            <a:t>List of Implementation and Capacity Development Topics</a:t>
          </a:r>
          <a:endParaRPr lang="en-US" sz="1800" kern="1200" dirty="0"/>
        </a:p>
      </dsp:txBody>
      <dsp:txXfrm>
        <a:off x="0" y="479387"/>
        <a:ext cx="5506143" cy="4422600"/>
      </dsp:txXfrm>
    </dsp:sp>
    <dsp:sp modelId="{D59F15D9-7683-429E-84A8-0793FDE6D5E2}">
      <dsp:nvSpPr>
        <dsp:cNvPr id="0" name=""/>
        <dsp:cNvSpPr/>
      </dsp:nvSpPr>
      <dsp:spPr>
        <a:xfrm>
          <a:off x="275307" y="213707"/>
          <a:ext cx="3854300"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683" tIns="0" rIns="145683" bIns="0" numCol="1" spcCol="1270" anchor="ctr" anchorCtr="0">
          <a:noAutofit/>
        </a:bodyPr>
        <a:lstStyle/>
        <a:p>
          <a:pPr lvl="0" algn="l" defTabSz="800100">
            <a:lnSpc>
              <a:spcPct val="90000"/>
            </a:lnSpc>
            <a:spcBef>
              <a:spcPct val="0"/>
            </a:spcBef>
            <a:spcAft>
              <a:spcPct val="35000"/>
            </a:spcAft>
          </a:pPr>
          <a:r>
            <a:rPr lang="en-US" sz="1800" b="1" i="0" kern="1200" dirty="0">
              <a:effectLst>
                <a:outerShdw blurRad="38100" dist="38100" dir="2700000" algn="tl">
                  <a:srgbClr val="000000">
                    <a:alpha val="43137"/>
                  </a:srgbClr>
                </a:outerShdw>
              </a:effectLst>
            </a:rPr>
            <a:t>IPP and FAO webpages</a:t>
          </a:r>
          <a:endParaRPr lang="en-US" sz="1800" kern="1200" dirty="0">
            <a:effectLst>
              <a:outerShdw blurRad="38100" dist="38100" dir="2700000" algn="tl">
                <a:srgbClr val="000000">
                  <a:alpha val="43137"/>
                </a:srgbClr>
              </a:outerShdw>
            </a:effectLst>
          </a:endParaRPr>
        </a:p>
      </dsp:txBody>
      <dsp:txXfrm>
        <a:off x="301246" y="239646"/>
        <a:ext cx="3802422"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4BC593-74AB-4498-90A1-7EC840C834CB}">
      <dsp:nvSpPr>
        <dsp:cNvPr id="0" name=""/>
        <dsp:cNvSpPr/>
      </dsp:nvSpPr>
      <dsp:spPr>
        <a:xfrm>
          <a:off x="893857" y="0"/>
          <a:ext cx="10130386" cy="4838877"/>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EA955091-717B-4F7C-8CD2-4B050B1AA95E}">
      <dsp:nvSpPr>
        <dsp:cNvPr id="0" name=""/>
        <dsp:cNvSpPr/>
      </dsp:nvSpPr>
      <dsp:spPr>
        <a:xfrm>
          <a:off x="1018" y="1451663"/>
          <a:ext cx="1632337" cy="1935550"/>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GB" sz="900" kern="1200" dirty="0">
              <a:effectLst>
                <a:outerShdw blurRad="38100" dist="38100" dir="2700000" algn="tl">
                  <a:srgbClr val="000000">
                    <a:alpha val="43137"/>
                  </a:srgbClr>
                </a:outerShdw>
              </a:effectLst>
              <a:latin typeface="Gill Sans Nova" panose="020B0602020104020203" pitchFamily="34" charset="0"/>
            </a:rPr>
            <a:t>Call is made every 2 years</a:t>
          </a:r>
          <a:endParaRPr lang="en-US" sz="900" kern="1200" dirty="0">
            <a:effectLst>
              <a:outerShdw blurRad="38100" dist="38100" dir="2700000" algn="tl">
                <a:srgbClr val="000000">
                  <a:alpha val="43137"/>
                </a:srgbClr>
              </a:outerShdw>
            </a:effectLst>
            <a:latin typeface="Gill Sans Nova" panose="020B0602020104020203" pitchFamily="34" charset="0"/>
          </a:endParaRPr>
        </a:p>
      </dsp:txBody>
      <dsp:txXfrm>
        <a:off x="80702" y="1531347"/>
        <a:ext cx="1472969" cy="1776182"/>
      </dsp:txXfrm>
    </dsp:sp>
    <dsp:sp modelId="{6F4C3F0C-8026-40F3-A144-6901C6BCAAF1}">
      <dsp:nvSpPr>
        <dsp:cNvPr id="0" name=""/>
        <dsp:cNvSpPr/>
      </dsp:nvSpPr>
      <dsp:spPr>
        <a:xfrm>
          <a:off x="1714972" y="1451663"/>
          <a:ext cx="1632337" cy="1935550"/>
        </a:xfrm>
        <a:prstGeom prst="roundRect">
          <a:avLst/>
        </a:prstGeom>
        <a:gradFill rotWithShape="0">
          <a:gsLst>
            <a:gs pos="0">
              <a:schemeClr val="accent4">
                <a:hueOff val="301080"/>
                <a:satOff val="-1968"/>
                <a:lumOff val="1176"/>
                <a:alphaOff val="0"/>
                <a:satMod val="103000"/>
                <a:lumMod val="102000"/>
                <a:tint val="94000"/>
              </a:schemeClr>
            </a:gs>
            <a:gs pos="50000">
              <a:schemeClr val="accent4">
                <a:hueOff val="301080"/>
                <a:satOff val="-1968"/>
                <a:lumOff val="1176"/>
                <a:alphaOff val="0"/>
                <a:satMod val="110000"/>
                <a:lumMod val="100000"/>
                <a:shade val="100000"/>
              </a:schemeClr>
            </a:gs>
            <a:gs pos="100000">
              <a:schemeClr val="accent4">
                <a:hueOff val="301080"/>
                <a:satOff val="-1968"/>
                <a:lumOff val="117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GB" sz="900" kern="1200" dirty="0">
              <a:effectLst>
                <a:outerShdw blurRad="38100" dist="38100" dir="2700000" algn="tl">
                  <a:srgbClr val="000000">
                    <a:alpha val="43137"/>
                  </a:srgbClr>
                </a:outerShdw>
              </a:effectLst>
              <a:latin typeface="Gill Sans Nova" panose="020B0602020104020203" pitchFamily="34" charset="0"/>
            </a:rPr>
            <a:t>CPs and RPPOs are invited to submit proposals to Secretariat</a:t>
          </a:r>
        </a:p>
      </dsp:txBody>
      <dsp:txXfrm>
        <a:off x="1794656" y="1531347"/>
        <a:ext cx="1472969" cy="1776182"/>
      </dsp:txXfrm>
    </dsp:sp>
    <dsp:sp modelId="{C3F5F6AF-CFD3-4925-BE8D-96B78101CE50}">
      <dsp:nvSpPr>
        <dsp:cNvPr id="0" name=""/>
        <dsp:cNvSpPr/>
      </dsp:nvSpPr>
      <dsp:spPr>
        <a:xfrm>
          <a:off x="3428927" y="1451663"/>
          <a:ext cx="1632337" cy="1935550"/>
        </a:xfrm>
        <a:prstGeom prst="roundRect">
          <a:avLst/>
        </a:prstGeom>
        <a:gradFill rotWithShape="0">
          <a:gsLst>
            <a:gs pos="0">
              <a:schemeClr val="accent4">
                <a:hueOff val="602159"/>
                <a:satOff val="-3936"/>
                <a:lumOff val="2353"/>
                <a:alphaOff val="0"/>
                <a:satMod val="103000"/>
                <a:lumMod val="102000"/>
                <a:tint val="94000"/>
              </a:schemeClr>
            </a:gs>
            <a:gs pos="50000">
              <a:schemeClr val="accent4">
                <a:hueOff val="602159"/>
                <a:satOff val="-3936"/>
                <a:lumOff val="2353"/>
                <a:alphaOff val="0"/>
                <a:satMod val="110000"/>
                <a:lumMod val="100000"/>
                <a:shade val="100000"/>
              </a:schemeClr>
            </a:gs>
            <a:gs pos="100000">
              <a:schemeClr val="accent4">
                <a:hueOff val="602159"/>
                <a:satOff val="-3936"/>
                <a:lumOff val="23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GB" sz="900" kern="1200" dirty="0">
              <a:effectLst>
                <a:outerShdw blurRad="38100" dist="38100" dir="2700000" algn="tl">
                  <a:srgbClr val="000000">
                    <a:alpha val="43137"/>
                  </a:srgbClr>
                </a:outerShdw>
              </a:effectLst>
              <a:latin typeface="Gill Sans Nova" panose="020B0602020104020203" pitchFamily="34" charset="0"/>
            </a:rPr>
            <a:t>Proposals are reviewed by TFT with SC and IC inputs</a:t>
          </a:r>
          <a:endParaRPr lang="en-US" sz="900" kern="1200" dirty="0">
            <a:effectLst>
              <a:outerShdw blurRad="38100" dist="38100" dir="2700000" algn="tl">
                <a:srgbClr val="000000">
                  <a:alpha val="43137"/>
                </a:srgbClr>
              </a:outerShdw>
            </a:effectLst>
            <a:latin typeface="Gill Sans Nova" panose="020B0602020104020203" pitchFamily="34" charset="0"/>
          </a:endParaRPr>
        </a:p>
      </dsp:txBody>
      <dsp:txXfrm>
        <a:off x="3508611" y="1531347"/>
        <a:ext cx="1472969" cy="1776182"/>
      </dsp:txXfrm>
    </dsp:sp>
    <dsp:sp modelId="{09C635A8-589B-4E46-A3F2-A770BAA2D74A}">
      <dsp:nvSpPr>
        <dsp:cNvPr id="0" name=""/>
        <dsp:cNvSpPr/>
      </dsp:nvSpPr>
      <dsp:spPr>
        <a:xfrm>
          <a:off x="5142882" y="1451663"/>
          <a:ext cx="1632337" cy="1935550"/>
        </a:xfrm>
        <a:prstGeom prst="roundRect">
          <a:avLst/>
        </a:prstGeom>
        <a:gradFill rotWithShape="0">
          <a:gsLst>
            <a:gs pos="0">
              <a:schemeClr val="accent4">
                <a:hueOff val="903239"/>
                <a:satOff val="-5904"/>
                <a:lumOff val="3529"/>
                <a:alphaOff val="0"/>
                <a:satMod val="103000"/>
                <a:lumMod val="102000"/>
                <a:tint val="94000"/>
              </a:schemeClr>
            </a:gs>
            <a:gs pos="50000">
              <a:schemeClr val="accent4">
                <a:hueOff val="903239"/>
                <a:satOff val="-5904"/>
                <a:lumOff val="3529"/>
                <a:alphaOff val="0"/>
                <a:satMod val="110000"/>
                <a:lumMod val="100000"/>
                <a:shade val="100000"/>
              </a:schemeClr>
            </a:gs>
            <a:gs pos="100000">
              <a:schemeClr val="accent4">
                <a:hueOff val="903239"/>
                <a:satOff val="-5904"/>
                <a:lumOff val="352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en-GB" sz="800" kern="1200" dirty="0">
              <a:effectLst>
                <a:outerShdw blurRad="38100" dist="38100" dir="2700000" algn="tl">
                  <a:srgbClr val="000000">
                    <a:alpha val="43137"/>
                  </a:srgbClr>
                </a:outerShdw>
              </a:effectLst>
              <a:latin typeface="Gill Sans Nova" panose="020B0602020104020203" pitchFamily="34" charset="0"/>
            </a:rPr>
            <a:t>TFT prepares final recommendations to CPM for adoption</a:t>
          </a:r>
          <a:endParaRPr lang="en-US" sz="800" kern="1200" dirty="0">
            <a:effectLst>
              <a:outerShdw blurRad="38100" dist="38100" dir="2700000" algn="tl">
                <a:srgbClr val="000000">
                  <a:alpha val="43137"/>
                </a:srgbClr>
              </a:outerShdw>
            </a:effectLst>
            <a:latin typeface="Gill Sans Nova" panose="020B0602020104020203" pitchFamily="34" charset="0"/>
          </a:endParaRPr>
        </a:p>
      </dsp:txBody>
      <dsp:txXfrm>
        <a:off x="5222566" y="1531347"/>
        <a:ext cx="1472969" cy="1776182"/>
      </dsp:txXfrm>
    </dsp:sp>
    <dsp:sp modelId="{409BA7E6-2EE4-4434-B44D-73C4C0DB60A8}">
      <dsp:nvSpPr>
        <dsp:cNvPr id="0" name=""/>
        <dsp:cNvSpPr/>
      </dsp:nvSpPr>
      <dsp:spPr>
        <a:xfrm>
          <a:off x="6856836" y="1451663"/>
          <a:ext cx="1632337" cy="1935550"/>
        </a:xfrm>
        <a:prstGeom prst="roundRect">
          <a:avLst/>
        </a:prstGeom>
        <a:gradFill rotWithShape="0">
          <a:gsLst>
            <a:gs pos="0">
              <a:schemeClr val="accent4">
                <a:hueOff val="1204318"/>
                <a:satOff val="-7871"/>
                <a:lumOff val="4705"/>
                <a:alphaOff val="0"/>
                <a:satMod val="103000"/>
                <a:lumMod val="102000"/>
                <a:tint val="94000"/>
              </a:schemeClr>
            </a:gs>
            <a:gs pos="50000">
              <a:schemeClr val="accent4">
                <a:hueOff val="1204318"/>
                <a:satOff val="-7871"/>
                <a:lumOff val="4705"/>
                <a:alphaOff val="0"/>
                <a:satMod val="110000"/>
                <a:lumMod val="100000"/>
                <a:shade val="100000"/>
              </a:schemeClr>
            </a:gs>
            <a:gs pos="100000">
              <a:schemeClr val="accent4">
                <a:hueOff val="1204318"/>
                <a:satOff val="-7871"/>
                <a:lumOff val="470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effectLst>
                <a:outerShdw blurRad="38100" dist="38100" dir="2700000" algn="tl">
                  <a:srgbClr val="000000">
                    <a:alpha val="43137"/>
                  </a:srgbClr>
                </a:outerShdw>
              </a:effectLst>
              <a:latin typeface="Gill Sans Nova" panose="020B0602020104020203" pitchFamily="34" charset="0"/>
            </a:rPr>
            <a:t>CPM adopts topics and adds to LOT</a:t>
          </a:r>
        </a:p>
      </dsp:txBody>
      <dsp:txXfrm>
        <a:off x="6936520" y="1531347"/>
        <a:ext cx="1472969" cy="1776182"/>
      </dsp:txXfrm>
    </dsp:sp>
    <dsp:sp modelId="{9A9862C0-1805-48A1-93A8-76C4A7F70B13}">
      <dsp:nvSpPr>
        <dsp:cNvPr id="0" name=""/>
        <dsp:cNvSpPr/>
      </dsp:nvSpPr>
      <dsp:spPr>
        <a:xfrm>
          <a:off x="8570791" y="1451663"/>
          <a:ext cx="1632337" cy="1935550"/>
        </a:xfrm>
        <a:prstGeom prst="roundRect">
          <a:avLst/>
        </a:prstGeom>
        <a:gradFill rotWithShape="0">
          <a:gsLst>
            <a:gs pos="0">
              <a:schemeClr val="accent4">
                <a:hueOff val="1505398"/>
                <a:satOff val="-9839"/>
                <a:lumOff val="5882"/>
                <a:alphaOff val="0"/>
                <a:satMod val="103000"/>
                <a:lumMod val="102000"/>
                <a:tint val="94000"/>
              </a:schemeClr>
            </a:gs>
            <a:gs pos="50000">
              <a:schemeClr val="accent4">
                <a:hueOff val="1505398"/>
                <a:satOff val="-9839"/>
                <a:lumOff val="5882"/>
                <a:alphaOff val="0"/>
                <a:satMod val="110000"/>
                <a:lumMod val="100000"/>
                <a:shade val="100000"/>
              </a:schemeClr>
            </a:gs>
            <a:gs pos="100000">
              <a:schemeClr val="accent4">
                <a:hueOff val="1505398"/>
                <a:satOff val="-9839"/>
                <a:lumOff val="588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effectLst>
                <a:outerShdw blurRad="38100" dist="38100" dir="2700000" algn="tl">
                  <a:srgbClr val="000000">
                    <a:alpha val="43137"/>
                  </a:srgbClr>
                </a:outerShdw>
              </a:effectLst>
              <a:latin typeface="Gill Sans Nova" panose="020B0602020104020203" pitchFamily="34" charset="0"/>
            </a:rPr>
            <a:t>Topics go through:</a:t>
          </a:r>
        </a:p>
        <a:p>
          <a:pPr lvl="0" algn="ctr" defTabSz="444500">
            <a:lnSpc>
              <a:spcPct val="90000"/>
            </a:lnSpc>
            <a:spcBef>
              <a:spcPct val="0"/>
            </a:spcBef>
            <a:spcAft>
              <a:spcPct val="35000"/>
            </a:spcAft>
          </a:pPr>
          <a:r>
            <a:rPr lang="en-US" sz="1000" kern="1200" dirty="0">
              <a:effectLst>
                <a:outerShdw blurRad="38100" dist="38100" dir="2700000" algn="tl">
                  <a:srgbClr val="000000">
                    <a:alpha val="43137"/>
                  </a:srgbClr>
                </a:outerShdw>
              </a:effectLst>
              <a:latin typeface="Gill Sans Nova" panose="020B0602020104020203" pitchFamily="34" charset="0"/>
            </a:rPr>
            <a:t>Standards - Standards Setting Process </a:t>
          </a:r>
        </a:p>
        <a:p>
          <a:pPr lvl="0" algn="ctr" defTabSz="444500">
            <a:lnSpc>
              <a:spcPct val="90000"/>
            </a:lnSpc>
            <a:spcBef>
              <a:spcPct val="0"/>
            </a:spcBef>
            <a:spcAft>
              <a:spcPct val="35000"/>
            </a:spcAft>
          </a:pPr>
          <a:r>
            <a:rPr lang="en-US" sz="1000" kern="1200" dirty="0">
              <a:effectLst>
                <a:outerShdw blurRad="38100" dist="38100" dir="2700000" algn="tl">
                  <a:srgbClr val="000000">
                    <a:alpha val="43137"/>
                  </a:srgbClr>
                </a:outerShdw>
              </a:effectLst>
              <a:latin typeface="Gill Sans Nova" panose="020B0602020104020203" pitchFamily="34" charset="0"/>
            </a:rPr>
            <a:t>Implementation materials - Guides and training materials development process</a:t>
          </a:r>
          <a:endParaRPr lang="ru-RU" sz="1000" kern="1200" dirty="0">
            <a:effectLst>
              <a:outerShdw blurRad="38100" dist="38100" dir="2700000" algn="tl">
                <a:srgbClr val="000000">
                  <a:alpha val="43137"/>
                </a:srgbClr>
              </a:outerShdw>
            </a:effectLst>
            <a:latin typeface="Gill Sans Nova" panose="020B0602020104020203" pitchFamily="34" charset="0"/>
          </a:endParaRPr>
        </a:p>
      </dsp:txBody>
      <dsp:txXfrm>
        <a:off x="8650475" y="1531347"/>
        <a:ext cx="1472969" cy="1776182"/>
      </dsp:txXfrm>
    </dsp:sp>
    <dsp:sp modelId="{21B8108F-7DD8-4DDB-A7FA-A4BC61EC7DFD}">
      <dsp:nvSpPr>
        <dsp:cNvPr id="0" name=""/>
        <dsp:cNvSpPr/>
      </dsp:nvSpPr>
      <dsp:spPr>
        <a:xfrm>
          <a:off x="10284745" y="1451663"/>
          <a:ext cx="1632337" cy="1935550"/>
        </a:xfrm>
        <a:prstGeom prst="roundRect">
          <a:avLst/>
        </a:prstGeom>
        <a:gradFill rotWithShape="0">
          <a:gsLst>
            <a:gs pos="0">
              <a:schemeClr val="accent4">
                <a:hueOff val="1806477"/>
                <a:satOff val="-11807"/>
                <a:lumOff val="7058"/>
                <a:alphaOff val="0"/>
                <a:satMod val="103000"/>
                <a:lumMod val="102000"/>
                <a:tint val="94000"/>
              </a:schemeClr>
            </a:gs>
            <a:gs pos="50000">
              <a:schemeClr val="accent4">
                <a:hueOff val="1806477"/>
                <a:satOff val="-11807"/>
                <a:lumOff val="7058"/>
                <a:alphaOff val="0"/>
                <a:satMod val="110000"/>
                <a:lumMod val="100000"/>
                <a:shade val="100000"/>
              </a:schemeClr>
            </a:gs>
            <a:gs pos="100000">
              <a:schemeClr val="accent4">
                <a:hueOff val="1806477"/>
                <a:satOff val="-11807"/>
                <a:lumOff val="705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900" kern="1200" dirty="0">
              <a:effectLst>
                <a:outerShdw blurRad="38100" dist="38100" dir="2700000" algn="tl">
                  <a:srgbClr val="000000">
                    <a:alpha val="43137"/>
                  </a:srgbClr>
                </a:outerShdw>
              </a:effectLst>
              <a:latin typeface="Gill Sans Nova" panose="020B0602020104020203" pitchFamily="34" charset="0"/>
            </a:rPr>
            <a:t>Standards are adopted by CPM (DPs by SC)</a:t>
          </a:r>
        </a:p>
        <a:p>
          <a:pPr lvl="0" algn="ctr" defTabSz="400050">
            <a:lnSpc>
              <a:spcPct val="90000"/>
            </a:lnSpc>
            <a:spcBef>
              <a:spcPct val="0"/>
            </a:spcBef>
            <a:spcAft>
              <a:spcPct val="35000"/>
            </a:spcAft>
          </a:pPr>
          <a:r>
            <a:rPr lang="en-US" sz="900" kern="1200" dirty="0">
              <a:effectLst>
                <a:outerShdw blurRad="38100" dist="38100" dir="2700000" algn="tl">
                  <a:srgbClr val="000000">
                    <a:alpha val="43137"/>
                  </a:srgbClr>
                </a:outerShdw>
              </a:effectLst>
              <a:latin typeface="Gill Sans Nova" panose="020B0602020104020203" pitchFamily="34" charset="0"/>
            </a:rPr>
            <a:t>Implementation materials are published</a:t>
          </a:r>
          <a:endParaRPr lang="ru-RU" sz="900" kern="1200" dirty="0">
            <a:effectLst>
              <a:outerShdw blurRad="38100" dist="38100" dir="2700000" algn="tl">
                <a:srgbClr val="000000">
                  <a:alpha val="43137"/>
                </a:srgbClr>
              </a:outerShdw>
            </a:effectLst>
            <a:latin typeface="Gill Sans Nova" panose="020B0602020104020203" pitchFamily="34" charset="0"/>
          </a:endParaRPr>
        </a:p>
      </dsp:txBody>
      <dsp:txXfrm>
        <a:off x="10364429" y="1531347"/>
        <a:ext cx="1472969" cy="17761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56AFB-72BD-4828-B03A-AA14B356E903}">
      <dsp:nvSpPr>
        <dsp:cNvPr id="0" name=""/>
        <dsp:cNvSpPr/>
      </dsp:nvSpPr>
      <dsp:spPr>
        <a:xfrm>
          <a:off x="0" y="274177"/>
          <a:ext cx="6849303" cy="11907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1582" tIns="291592" rIns="531582" bIns="99568" numCol="1" spcCol="1270" anchor="t" anchorCtr="0">
          <a:noAutofit/>
        </a:bodyPr>
        <a:lstStyle/>
        <a:p>
          <a:pPr marL="114300" lvl="1" indent="-114300" algn="l" defTabSz="622300">
            <a:lnSpc>
              <a:spcPct val="90000"/>
            </a:lnSpc>
            <a:spcBef>
              <a:spcPct val="0"/>
            </a:spcBef>
            <a:spcAft>
              <a:spcPct val="15000"/>
            </a:spcAft>
            <a:buChar char="••"/>
          </a:pPr>
          <a:r>
            <a:rPr lang="en-US" sz="1400" b="1" kern="1200" dirty="0">
              <a:solidFill>
                <a:srgbClr val="C00000"/>
              </a:solidFill>
              <a:latin typeface="Gill Sans Nova" panose="020B0602020104020203" pitchFamily="34" charset="0"/>
            </a:rPr>
            <a:t>2021 Call for Topics is open 4 May – 15 September 2021</a:t>
          </a:r>
        </a:p>
        <a:p>
          <a:pPr marL="114300" lvl="1" indent="-114300" algn="l" defTabSz="622300">
            <a:lnSpc>
              <a:spcPct val="90000"/>
            </a:lnSpc>
            <a:spcBef>
              <a:spcPct val="0"/>
            </a:spcBef>
            <a:spcAft>
              <a:spcPct val="15000"/>
            </a:spcAft>
            <a:buChar char="••"/>
          </a:pPr>
          <a:r>
            <a:rPr lang="en-US" sz="1400" kern="1200" dirty="0">
              <a:latin typeface="Gill Sans Nova" panose="020B0602020104020203" pitchFamily="34" charset="0"/>
            </a:rPr>
            <a:t>Submissions from previous calls, which weren’t added to the work programme, </a:t>
          </a:r>
          <a:r>
            <a:rPr lang="en-US" sz="1400" b="1" kern="1200" dirty="0">
              <a:solidFill>
                <a:srgbClr val="C00000"/>
              </a:solidFill>
              <a:latin typeface="Gill Sans Nova" panose="020B0602020104020203" pitchFamily="34" charset="0"/>
            </a:rPr>
            <a:t>won’t be considered unless resubmitted in 2021</a:t>
          </a:r>
        </a:p>
      </dsp:txBody>
      <dsp:txXfrm>
        <a:off x="0" y="274177"/>
        <a:ext cx="6849303" cy="1190700"/>
      </dsp:txXfrm>
    </dsp:sp>
    <dsp:sp modelId="{265A7A84-C99C-4869-8C8D-8CAA71EE93D5}">
      <dsp:nvSpPr>
        <dsp:cNvPr id="0" name=""/>
        <dsp:cNvSpPr/>
      </dsp:nvSpPr>
      <dsp:spPr>
        <a:xfrm>
          <a:off x="1712325" y="67537"/>
          <a:ext cx="4794512" cy="4132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1221" tIns="0" rIns="181221" bIns="0" numCol="1" spcCol="1270" anchor="ctr" anchorCtr="0">
          <a:noAutofit/>
        </a:bodyPr>
        <a:lstStyle/>
        <a:p>
          <a:pPr lvl="0" algn="r" defTabSz="622300">
            <a:lnSpc>
              <a:spcPct val="90000"/>
            </a:lnSpc>
            <a:spcBef>
              <a:spcPct val="0"/>
            </a:spcBef>
            <a:spcAft>
              <a:spcPct val="35000"/>
            </a:spcAft>
          </a:pPr>
          <a:r>
            <a:rPr lang="en-US" sz="1400" b="1" kern="1200" dirty="0">
              <a:effectLst>
                <a:outerShdw blurRad="38100" dist="38100" dir="2700000" algn="tl">
                  <a:srgbClr val="000000">
                    <a:alpha val="43137"/>
                  </a:srgbClr>
                </a:outerShdw>
              </a:effectLst>
              <a:latin typeface="Gill Sans Nova" panose="020B0602020104020203" pitchFamily="34" charset="0"/>
            </a:rPr>
            <a:t>NOTE 1</a:t>
          </a:r>
        </a:p>
      </dsp:txBody>
      <dsp:txXfrm>
        <a:off x="1732500" y="87712"/>
        <a:ext cx="4754162" cy="372930"/>
      </dsp:txXfrm>
    </dsp:sp>
    <dsp:sp modelId="{ED1313A4-6B67-4199-962C-8027E517CC6D}">
      <dsp:nvSpPr>
        <dsp:cNvPr id="0" name=""/>
        <dsp:cNvSpPr/>
      </dsp:nvSpPr>
      <dsp:spPr>
        <a:xfrm>
          <a:off x="0" y="1747117"/>
          <a:ext cx="6849303" cy="771750"/>
        </a:xfrm>
        <a:prstGeom prst="rect">
          <a:avLst/>
        </a:prstGeom>
        <a:solidFill>
          <a:schemeClr val="lt1">
            <a:alpha val="90000"/>
            <a:hueOff val="0"/>
            <a:satOff val="0"/>
            <a:lumOff val="0"/>
            <a:alphaOff val="0"/>
          </a:schemeClr>
        </a:solidFill>
        <a:ln w="12700" cap="flat" cmpd="sng" algn="ctr">
          <a:solidFill>
            <a:schemeClr val="accent5">
              <a:hueOff val="5313054"/>
              <a:satOff val="-2284"/>
              <a:lumOff val="-10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1582" tIns="291592" rIns="531582"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Gill Sans Nova" panose="020B0602020104020203" pitchFamily="34" charset="0"/>
            </a:rPr>
            <a:t>Proposals for PTs (as annexes to ISPM 28: PTs for regulated pests) </a:t>
          </a:r>
          <a:r>
            <a:rPr lang="en-US" sz="1400" b="1" kern="1200" dirty="0">
              <a:solidFill>
                <a:srgbClr val="C00000"/>
              </a:solidFill>
              <a:latin typeface="Gill Sans Nova" panose="020B0602020104020203" pitchFamily="34" charset="0"/>
            </a:rPr>
            <a:t>are solicited separately</a:t>
          </a:r>
          <a:r>
            <a:rPr lang="en-US" sz="1400" kern="1200" dirty="0">
              <a:latin typeface="Gill Sans Nova" panose="020B0602020104020203" pitchFamily="34" charset="0"/>
            </a:rPr>
            <a:t> in an </a:t>
          </a:r>
          <a:r>
            <a:rPr lang="en-US" sz="1400" kern="1200" dirty="0">
              <a:latin typeface="Gill Sans Nova" panose="020B0602020104020203" pitchFamily="34" charset="0"/>
              <a:hlinkClick xmlns:r="http://schemas.openxmlformats.org/officeDocument/2006/relationships" r:id="rId1"/>
            </a:rPr>
            <a:t>ongoing call for treatments</a:t>
          </a:r>
          <a:endParaRPr lang="en-US" sz="1400" kern="1200" dirty="0">
            <a:latin typeface="Gill Sans Nova" panose="020B0602020104020203" pitchFamily="34" charset="0"/>
          </a:endParaRPr>
        </a:p>
      </dsp:txBody>
      <dsp:txXfrm>
        <a:off x="0" y="1747117"/>
        <a:ext cx="6849303" cy="771750"/>
      </dsp:txXfrm>
    </dsp:sp>
    <dsp:sp modelId="{474C7CDF-EC3F-47FA-8144-D0206A2EBCBB}">
      <dsp:nvSpPr>
        <dsp:cNvPr id="0" name=""/>
        <dsp:cNvSpPr/>
      </dsp:nvSpPr>
      <dsp:spPr>
        <a:xfrm>
          <a:off x="1712325" y="1540477"/>
          <a:ext cx="4794512" cy="413280"/>
        </a:xfrm>
        <a:prstGeom prst="roundRect">
          <a:avLst/>
        </a:prstGeom>
        <a:solidFill>
          <a:schemeClr val="accent5">
            <a:hueOff val="5313054"/>
            <a:satOff val="-2284"/>
            <a:lumOff val="-10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1221" tIns="0" rIns="181221" bIns="0" numCol="1" spcCol="1270" anchor="ctr" anchorCtr="0">
          <a:noAutofit/>
        </a:bodyPr>
        <a:lstStyle/>
        <a:p>
          <a:pPr lvl="0" algn="r" defTabSz="622300">
            <a:lnSpc>
              <a:spcPct val="90000"/>
            </a:lnSpc>
            <a:spcBef>
              <a:spcPct val="0"/>
            </a:spcBef>
            <a:spcAft>
              <a:spcPct val="35000"/>
            </a:spcAft>
          </a:pPr>
          <a:r>
            <a:rPr lang="en-US" sz="1400" b="1" kern="1200" dirty="0">
              <a:effectLst>
                <a:outerShdw blurRad="38100" dist="38100" dir="2700000" algn="tl">
                  <a:srgbClr val="000000">
                    <a:alpha val="43137"/>
                  </a:srgbClr>
                </a:outerShdw>
              </a:effectLst>
              <a:latin typeface="Gill Sans Nova" panose="020B0602020104020203" pitchFamily="34" charset="0"/>
            </a:rPr>
            <a:t>NOTE 2</a:t>
          </a:r>
        </a:p>
      </dsp:txBody>
      <dsp:txXfrm>
        <a:off x="1732500" y="1560652"/>
        <a:ext cx="4754162" cy="3729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8C2AD-C812-40F8-9C2E-5271721ED9B9}">
      <dsp:nvSpPr>
        <dsp:cNvPr id="0" name=""/>
        <dsp:cNvSpPr/>
      </dsp:nvSpPr>
      <dsp:spPr>
        <a:xfrm>
          <a:off x="0" y="208272"/>
          <a:ext cx="6849303" cy="904049"/>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1582" tIns="291592" rIns="531582"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Gill Sans Nova" panose="020B0602020104020203" pitchFamily="34" charset="0"/>
            </a:rPr>
            <a:t>Combined 2018 Call for Topics for Standards and Implementation resources was made</a:t>
          </a:r>
        </a:p>
      </dsp:txBody>
      <dsp:txXfrm>
        <a:off x="0" y="208272"/>
        <a:ext cx="6849303" cy="904049"/>
      </dsp:txXfrm>
    </dsp:sp>
    <dsp:sp modelId="{9080674C-BB5B-4DFD-9C31-017173DE039D}">
      <dsp:nvSpPr>
        <dsp:cNvPr id="0" name=""/>
        <dsp:cNvSpPr/>
      </dsp:nvSpPr>
      <dsp:spPr>
        <a:xfrm>
          <a:off x="342465" y="1632"/>
          <a:ext cx="4794512" cy="4132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1221" tIns="0" rIns="181221" bIns="0" numCol="1" spcCol="1270" anchor="ctr" anchorCtr="0">
          <a:noAutofit/>
        </a:bodyPr>
        <a:lstStyle/>
        <a:p>
          <a:pPr lvl="0" algn="l" defTabSz="622300">
            <a:lnSpc>
              <a:spcPct val="90000"/>
            </a:lnSpc>
            <a:spcBef>
              <a:spcPct val="0"/>
            </a:spcBef>
            <a:spcAft>
              <a:spcPct val="35000"/>
            </a:spcAft>
          </a:pPr>
          <a:r>
            <a:rPr lang="en-US" sz="1400" b="1" kern="1200" dirty="0">
              <a:effectLst>
                <a:outerShdw blurRad="38100" dist="38100" dir="2700000" algn="tl">
                  <a:srgbClr val="000000">
                    <a:alpha val="43137"/>
                  </a:srgbClr>
                </a:outerShdw>
              </a:effectLst>
              <a:latin typeface="Gill Sans Nova" panose="020B0602020104020203" pitchFamily="34" charset="0"/>
            </a:rPr>
            <a:t>CPM-13</a:t>
          </a:r>
        </a:p>
      </dsp:txBody>
      <dsp:txXfrm>
        <a:off x="362640" y="21807"/>
        <a:ext cx="4754162" cy="372930"/>
      </dsp:txXfrm>
    </dsp:sp>
    <dsp:sp modelId="{E6BEC1E4-08D3-402E-9644-2E22D2C9E5CB}">
      <dsp:nvSpPr>
        <dsp:cNvPr id="0" name=""/>
        <dsp:cNvSpPr/>
      </dsp:nvSpPr>
      <dsp:spPr>
        <a:xfrm>
          <a:off x="0" y="1394562"/>
          <a:ext cx="6849303" cy="904049"/>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1582" tIns="291592" rIns="531582"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latin typeface="Gill Sans Nova" panose="020B0602020104020203" pitchFamily="34" charset="0"/>
            </a:rPr>
            <a:t>2021 Call for Topics was refined and streamlined to capitalize on new ideas from the IYPH 2020 activities</a:t>
          </a:r>
        </a:p>
      </dsp:txBody>
      <dsp:txXfrm>
        <a:off x="0" y="1394562"/>
        <a:ext cx="6849303" cy="904049"/>
      </dsp:txXfrm>
    </dsp:sp>
    <dsp:sp modelId="{5BB0F52E-5D09-48BA-B975-59A9F320473E}">
      <dsp:nvSpPr>
        <dsp:cNvPr id="0" name=""/>
        <dsp:cNvSpPr/>
      </dsp:nvSpPr>
      <dsp:spPr>
        <a:xfrm>
          <a:off x="342465" y="1187922"/>
          <a:ext cx="4794512" cy="4132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1221" tIns="0" rIns="181221" bIns="0" numCol="1" spcCol="1270" anchor="ctr" anchorCtr="0">
          <a:noAutofit/>
        </a:bodyPr>
        <a:lstStyle/>
        <a:p>
          <a:pPr lvl="0" algn="l" defTabSz="622300">
            <a:lnSpc>
              <a:spcPct val="90000"/>
            </a:lnSpc>
            <a:spcBef>
              <a:spcPct val="0"/>
            </a:spcBef>
            <a:spcAft>
              <a:spcPct val="35000"/>
            </a:spcAft>
          </a:pPr>
          <a:r>
            <a:rPr lang="en-US" sz="1400" b="1" kern="1200" dirty="0">
              <a:effectLst>
                <a:outerShdw blurRad="38100" dist="38100" dir="2700000" algn="tl">
                  <a:srgbClr val="000000">
                    <a:alpha val="43137"/>
                  </a:srgbClr>
                </a:outerShdw>
              </a:effectLst>
              <a:latin typeface="Gill Sans Nova" panose="020B0602020104020203" pitchFamily="34" charset="0"/>
            </a:rPr>
            <a:t>CPM-14</a:t>
          </a:r>
        </a:p>
      </dsp:txBody>
      <dsp:txXfrm>
        <a:off x="362640" y="1208097"/>
        <a:ext cx="4754162" cy="3729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9BB5D6-8178-48DF-8815-0814D59E7F57}">
      <dsp:nvSpPr>
        <dsp:cNvPr id="0" name=""/>
        <dsp:cNvSpPr/>
      </dsp:nvSpPr>
      <dsp:spPr>
        <a:xfrm>
          <a:off x="0" y="0"/>
          <a:ext cx="436017" cy="436017"/>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60FC40-CCE4-4D41-B392-4DE92831C62A}">
      <dsp:nvSpPr>
        <dsp:cNvPr id="0" name=""/>
        <dsp:cNvSpPr/>
      </dsp:nvSpPr>
      <dsp:spPr>
        <a:xfrm>
          <a:off x="207137" y="0"/>
          <a:ext cx="10980478" cy="436017"/>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0" i="0" kern="1200" baseline="0" dirty="0">
              <a:latin typeface="Gill Sans Nova" panose="020B0602020104020203" pitchFamily="34" charset="0"/>
            </a:rPr>
            <a:t>36 submissions from 10 CPs and 4 RPPOs received, and </a:t>
          </a:r>
          <a:r>
            <a:rPr lang="en-GB" sz="1600" b="1" i="0" kern="1200" baseline="0" dirty="0">
              <a:latin typeface="Gill Sans Nova" panose="020B0602020104020203" pitchFamily="34" charset="0"/>
            </a:rPr>
            <a:t>26 topics adopted by CPM-14 (2019)</a:t>
          </a:r>
          <a:endParaRPr lang="en-US" sz="1600" kern="1200" dirty="0">
            <a:latin typeface="Gill Sans Nova" panose="020B0602020104020203" pitchFamily="34" charset="0"/>
          </a:endParaRPr>
        </a:p>
      </dsp:txBody>
      <dsp:txXfrm>
        <a:off x="207137" y="0"/>
        <a:ext cx="10980478" cy="4360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7D290C-6E93-4B7E-A4C9-E4E6E82E988A}">
      <dsp:nvSpPr>
        <dsp:cNvPr id="0" name=""/>
        <dsp:cNvSpPr/>
      </dsp:nvSpPr>
      <dsp:spPr>
        <a:xfrm>
          <a:off x="3499" y="199186"/>
          <a:ext cx="3412038" cy="489600"/>
        </a:xfrm>
        <a:prstGeom prst="rect">
          <a:avLst/>
        </a:prstGeom>
        <a:solidFill>
          <a:srgbClr val="1C804B"/>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lvl="0" algn="ctr" defTabSz="755650">
            <a:lnSpc>
              <a:spcPct val="90000"/>
            </a:lnSpc>
            <a:spcBef>
              <a:spcPct val="0"/>
            </a:spcBef>
            <a:spcAft>
              <a:spcPct val="35000"/>
            </a:spcAft>
          </a:pPr>
          <a:r>
            <a:rPr lang="en-US" sz="1700" kern="1200" noProof="0" dirty="0">
              <a:effectLst>
                <a:outerShdw blurRad="38100" dist="38100" dir="2700000" algn="tl">
                  <a:srgbClr val="000000">
                    <a:alpha val="43137"/>
                  </a:srgbClr>
                </a:outerShdw>
              </a:effectLst>
              <a:latin typeface="Gill Sans Nova" panose="020B0602020104020203" pitchFamily="34" charset="0"/>
            </a:rPr>
            <a:t>Incorrect form filling</a:t>
          </a:r>
        </a:p>
      </dsp:txBody>
      <dsp:txXfrm>
        <a:off x="3499" y="199186"/>
        <a:ext cx="3412038" cy="489600"/>
      </dsp:txXfrm>
    </dsp:sp>
    <dsp:sp modelId="{751974DF-AA8B-4ECD-B4E0-40570B1ADAF8}">
      <dsp:nvSpPr>
        <dsp:cNvPr id="0" name=""/>
        <dsp:cNvSpPr/>
      </dsp:nvSpPr>
      <dsp:spPr>
        <a:xfrm>
          <a:off x="3499" y="688786"/>
          <a:ext cx="3412038" cy="1493279"/>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noProof="0" dirty="0">
              <a:effectLst/>
              <a:latin typeface="Gill Sans Nova" panose="020B0602020104020203" pitchFamily="34" charset="0"/>
            </a:rPr>
            <a:t>Missing required fields to fill in</a:t>
          </a:r>
        </a:p>
        <a:p>
          <a:pPr marL="171450" lvl="1" indent="-171450" algn="l" defTabSz="755650">
            <a:lnSpc>
              <a:spcPct val="90000"/>
            </a:lnSpc>
            <a:spcBef>
              <a:spcPct val="0"/>
            </a:spcBef>
            <a:spcAft>
              <a:spcPct val="15000"/>
            </a:spcAft>
            <a:buChar char="••"/>
          </a:pPr>
          <a:r>
            <a:rPr lang="en-US" sz="1700" kern="1200" noProof="0" dirty="0">
              <a:effectLst/>
              <a:latin typeface="Gill Sans Nova" panose="020B0602020104020203" pitchFamily="34" charset="0"/>
            </a:rPr>
            <a:t>Text change in the form itself</a:t>
          </a:r>
        </a:p>
      </dsp:txBody>
      <dsp:txXfrm>
        <a:off x="3499" y="688786"/>
        <a:ext cx="3412038" cy="1493279"/>
      </dsp:txXfrm>
    </dsp:sp>
    <dsp:sp modelId="{6C59397E-9366-4114-B548-0FE1C6F2DA36}">
      <dsp:nvSpPr>
        <dsp:cNvPr id="0" name=""/>
        <dsp:cNvSpPr/>
      </dsp:nvSpPr>
      <dsp:spPr>
        <a:xfrm>
          <a:off x="3893223" y="199186"/>
          <a:ext cx="3412038" cy="489600"/>
        </a:xfrm>
        <a:prstGeom prst="rect">
          <a:avLst/>
        </a:prstGeom>
        <a:solidFill>
          <a:srgbClr val="31ADA8"/>
        </a:solidFill>
        <a:ln w="12700" cap="flat" cmpd="sng" algn="ctr">
          <a:solidFill>
            <a:schemeClr val="accent4">
              <a:hueOff val="903239"/>
              <a:satOff val="-5904"/>
              <a:lumOff val="352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lvl="0" algn="ctr" defTabSz="755650">
            <a:lnSpc>
              <a:spcPct val="90000"/>
            </a:lnSpc>
            <a:spcBef>
              <a:spcPct val="0"/>
            </a:spcBef>
            <a:spcAft>
              <a:spcPct val="35000"/>
            </a:spcAft>
          </a:pPr>
          <a:r>
            <a:rPr lang="en-US" sz="1700" u="none" kern="1200" noProof="0" dirty="0">
              <a:effectLst>
                <a:outerShdw blurRad="38100" dist="38100" dir="2700000" algn="tl">
                  <a:srgbClr val="000000">
                    <a:alpha val="43137"/>
                  </a:srgbClr>
                </a:outerShdw>
              </a:effectLst>
              <a:latin typeface="Gill Sans Nova" panose="020B0602020104020203" pitchFamily="34" charset="0"/>
            </a:rPr>
            <a:t>Human factor</a:t>
          </a:r>
        </a:p>
      </dsp:txBody>
      <dsp:txXfrm>
        <a:off x="3893223" y="199186"/>
        <a:ext cx="3412038" cy="489600"/>
      </dsp:txXfrm>
    </dsp:sp>
    <dsp:sp modelId="{D82788DF-AA72-42AA-A676-BA64007F23C9}">
      <dsp:nvSpPr>
        <dsp:cNvPr id="0" name=""/>
        <dsp:cNvSpPr/>
      </dsp:nvSpPr>
      <dsp:spPr>
        <a:xfrm>
          <a:off x="3893223" y="688786"/>
          <a:ext cx="3412038" cy="1493279"/>
        </a:xfrm>
        <a:prstGeom prst="rect">
          <a:avLst/>
        </a:prstGeom>
        <a:solidFill>
          <a:schemeClr val="accent4">
            <a:tint val="40000"/>
            <a:alpha val="90000"/>
            <a:hueOff val="590647"/>
            <a:satOff val="-5229"/>
            <a:lumOff val="365"/>
            <a:alphaOff val="0"/>
          </a:schemeClr>
        </a:solidFill>
        <a:ln w="12700" cap="flat" cmpd="sng" algn="ctr">
          <a:solidFill>
            <a:schemeClr val="accent4">
              <a:tint val="40000"/>
              <a:alpha val="90000"/>
              <a:hueOff val="590647"/>
              <a:satOff val="-5229"/>
              <a:lumOff val="3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noProof="0" dirty="0">
              <a:effectLst/>
              <a:latin typeface="Gill Sans Nova" panose="020B0602020104020203" pitchFamily="34" charset="0"/>
            </a:rPr>
            <a:t>Accidental data and formatting damage</a:t>
          </a:r>
        </a:p>
        <a:p>
          <a:pPr marL="171450" lvl="1" indent="-171450" algn="l" defTabSz="755650">
            <a:lnSpc>
              <a:spcPct val="90000"/>
            </a:lnSpc>
            <a:spcBef>
              <a:spcPct val="0"/>
            </a:spcBef>
            <a:spcAft>
              <a:spcPct val="15000"/>
            </a:spcAft>
            <a:buChar char="••"/>
          </a:pPr>
          <a:r>
            <a:rPr lang="en-US" sz="1700" kern="1200" noProof="0" dirty="0">
              <a:effectLst/>
              <a:latin typeface="Gill Sans Nova" panose="020B0602020104020203" pitchFamily="34" charset="0"/>
            </a:rPr>
            <a:t>Overlooking of the email with the submission</a:t>
          </a:r>
        </a:p>
      </dsp:txBody>
      <dsp:txXfrm>
        <a:off x="3893223" y="688786"/>
        <a:ext cx="3412038" cy="1493279"/>
      </dsp:txXfrm>
    </dsp:sp>
    <dsp:sp modelId="{0CF27CBB-B2F9-44BF-9CFE-CD4C6E0B7E3F}">
      <dsp:nvSpPr>
        <dsp:cNvPr id="0" name=""/>
        <dsp:cNvSpPr/>
      </dsp:nvSpPr>
      <dsp:spPr>
        <a:xfrm>
          <a:off x="7782947" y="199186"/>
          <a:ext cx="3412038" cy="489600"/>
        </a:xfrm>
        <a:prstGeom prst="rect">
          <a:avLst/>
        </a:prstGeom>
        <a:solidFill>
          <a:schemeClr val="accent4">
            <a:hueOff val="1806477"/>
            <a:satOff val="-11807"/>
            <a:lumOff val="7058"/>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lvl="0" algn="ctr" defTabSz="755650">
            <a:lnSpc>
              <a:spcPct val="90000"/>
            </a:lnSpc>
            <a:spcBef>
              <a:spcPct val="0"/>
            </a:spcBef>
            <a:spcAft>
              <a:spcPct val="35000"/>
            </a:spcAft>
          </a:pPr>
          <a:r>
            <a:rPr lang="en-US" sz="1700" kern="1200" noProof="0" dirty="0">
              <a:effectLst>
                <a:outerShdw blurRad="38100" dist="38100" dir="2700000" algn="tl">
                  <a:srgbClr val="000000">
                    <a:alpha val="43137"/>
                  </a:srgbClr>
                </a:outerShdw>
              </a:effectLst>
              <a:latin typeface="Gill Sans Nova" panose="020B0602020104020203" pitchFamily="34" charset="0"/>
            </a:rPr>
            <a:t>Time loss</a:t>
          </a:r>
        </a:p>
      </dsp:txBody>
      <dsp:txXfrm>
        <a:off x="7782947" y="199186"/>
        <a:ext cx="3412038" cy="489600"/>
      </dsp:txXfrm>
    </dsp:sp>
    <dsp:sp modelId="{61C9B2C9-9833-4DA2-AA3B-9A907B3B8FBB}">
      <dsp:nvSpPr>
        <dsp:cNvPr id="0" name=""/>
        <dsp:cNvSpPr/>
      </dsp:nvSpPr>
      <dsp:spPr>
        <a:xfrm>
          <a:off x="7782947" y="688786"/>
          <a:ext cx="3412038" cy="1493279"/>
        </a:xfrm>
        <a:prstGeom prst="rect">
          <a:avLst/>
        </a:prstGeom>
        <a:solidFill>
          <a:schemeClr val="accent4">
            <a:tint val="40000"/>
            <a:alpha val="90000"/>
            <a:hueOff val="1181295"/>
            <a:satOff val="-10459"/>
            <a:lumOff val="730"/>
            <a:alphaOff val="0"/>
          </a:schemeClr>
        </a:solidFill>
        <a:ln w="12700" cap="flat" cmpd="sng" algn="ctr">
          <a:solidFill>
            <a:schemeClr val="accent4">
              <a:tint val="40000"/>
              <a:alpha val="90000"/>
              <a:hueOff val="1181295"/>
              <a:satOff val="-10459"/>
              <a:lumOff val="7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noProof="0" dirty="0">
              <a:effectLst/>
              <a:latin typeface="Gill Sans Nova" panose="020B0602020104020203" pitchFamily="34" charset="0"/>
            </a:rPr>
            <a:t>To exchange the missing information with CP / RPPO</a:t>
          </a:r>
        </a:p>
        <a:p>
          <a:pPr marL="171450" lvl="1" indent="-171450" algn="l" defTabSz="755650">
            <a:lnSpc>
              <a:spcPct val="90000"/>
            </a:lnSpc>
            <a:spcBef>
              <a:spcPct val="0"/>
            </a:spcBef>
            <a:spcAft>
              <a:spcPct val="15000"/>
            </a:spcAft>
            <a:buChar char="••"/>
          </a:pPr>
          <a:r>
            <a:rPr lang="en-US" sz="1700" kern="1200" noProof="0" dirty="0">
              <a:effectLst/>
              <a:latin typeface="Gill Sans Nova" panose="020B0602020104020203" pitchFamily="34" charset="0"/>
            </a:rPr>
            <a:t>To fix the form and its formatting</a:t>
          </a:r>
        </a:p>
      </dsp:txBody>
      <dsp:txXfrm>
        <a:off x="7782947" y="688786"/>
        <a:ext cx="3412038" cy="149327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8C920B-7BB2-4572-8697-BF50F3F424D2}">
      <dsp:nvSpPr>
        <dsp:cNvPr id="0" name=""/>
        <dsp:cNvSpPr/>
      </dsp:nvSpPr>
      <dsp:spPr>
        <a:xfrm>
          <a:off x="0" y="345225"/>
          <a:ext cx="11198485" cy="1124550"/>
        </a:xfrm>
        <a:prstGeom prst="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869127" tIns="354076" rIns="869127" bIns="120904" numCol="1" spcCol="1270" anchor="t" anchorCtr="0">
          <a:noAutofit/>
        </a:bodyPr>
        <a:lstStyle/>
        <a:p>
          <a:pPr marL="171450" lvl="1" indent="-171450" algn="l" defTabSz="755650">
            <a:lnSpc>
              <a:spcPct val="90000"/>
            </a:lnSpc>
            <a:spcBef>
              <a:spcPct val="0"/>
            </a:spcBef>
            <a:spcAft>
              <a:spcPct val="15000"/>
            </a:spcAft>
            <a:buChar char="••"/>
          </a:pPr>
          <a:r>
            <a:rPr lang="en-US" sz="1700" b="0" i="0" kern="1200" baseline="0" dirty="0">
              <a:latin typeface="Gill Sans Nova" panose="020B0602020104020203" pitchFamily="34" charset="0"/>
            </a:rPr>
            <a:t>A lack of </a:t>
          </a:r>
          <a:r>
            <a:rPr lang="en-US" sz="1700" b="1" i="0" kern="1200" baseline="0" dirty="0">
              <a:latin typeface="Gill Sans Nova" panose="020B0602020104020203" pitchFamily="34" charset="0"/>
            </a:rPr>
            <a:t>global relevance </a:t>
          </a:r>
          <a:r>
            <a:rPr lang="en-US" sz="1700" i="0" kern="1200" baseline="0" dirty="0">
              <a:latin typeface="Gill Sans Nova" panose="020B0602020104020203" pitchFamily="34" charset="0"/>
            </a:rPr>
            <a:t>and</a:t>
          </a:r>
          <a:r>
            <a:rPr lang="en-US" sz="1700" b="1" i="0" kern="1200" baseline="0" dirty="0">
              <a:latin typeface="Gill Sans Nova" panose="020B0602020104020203" pitchFamily="34" charset="0"/>
            </a:rPr>
            <a:t> of clarity on issues</a:t>
          </a:r>
          <a:endParaRPr lang="en-US" sz="1700" kern="1200" dirty="0">
            <a:latin typeface="Gill Sans Nova" panose="020B0602020104020203" pitchFamily="34" charset="0"/>
          </a:endParaRPr>
        </a:p>
        <a:p>
          <a:pPr marL="171450" lvl="1" indent="-171450" algn="l" defTabSz="755650">
            <a:lnSpc>
              <a:spcPct val="90000"/>
            </a:lnSpc>
            <a:spcBef>
              <a:spcPct val="0"/>
            </a:spcBef>
            <a:spcAft>
              <a:spcPct val="15000"/>
            </a:spcAft>
            <a:buChar char="••"/>
          </a:pPr>
          <a:r>
            <a:rPr lang="en-US" sz="1700" b="0" i="0" kern="1200" baseline="0" dirty="0">
              <a:latin typeface="Gill Sans Nova" panose="020B0602020104020203" pitchFamily="34" charset="0"/>
            </a:rPr>
            <a:t>A lack of </a:t>
          </a:r>
          <a:r>
            <a:rPr lang="en-US" sz="1700" b="1" i="0" kern="1200" baseline="0" dirty="0">
              <a:latin typeface="Gill Sans Nova" panose="020B0602020104020203" pitchFamily="34" charset="0"/>
            </a:rPr>
            <a:t>Draft specification </a:t>
          </a:r>
          <a:r>
            <a:rPr lang="en-US" sz="1700" b="0" i="0" kern="1200" baseline="0" dirty="0">
              <a:latin typeface="Gill Sans Nova" panose="020B0602020104020203" pitchFamily="34" charset="0"/>
            </a:rPr>
            <a:t>of standards or </a:t>
          </a:r>
          <a:r>
            <a:rPr lang="en-US" sz="1700" b="1" i="0" kern="1200" baseline="0" dirty="0">
              <a:latin typeface="Gill Sans Nova" panose="020B0602020104020203" pitchFamily="34" charset="0"/>
            </a:rPr>
            <a:t>Draft outline </a:t>
          </a:r>
          <a:r>
            <a:rPr lang="en-US" sz="1700" b="0" i="0" kern="1200" baseline="0" dirty="0">
              <a:latin typeface="Gill Sans Nova" panose="020B0602020104020203" pitchFamily="34" charset="0"/>
            </a:rPr>
            <a:t>of implementation resources</a:t>
          </a:r>
          <a:endParaRPr lang="en-US" sz="1700" kern="1200" dirty="0">
            <a:latin typeface="Gill Sans Nova" panose="020B0602020104020203" pitchFamily="34" charset="0"/>
          </a:endParaRPr>
        </a:p>
      </dsp:txBody>
      <dsp:txXfrm>
        <a:off x="0" y="345225"/>
        <a:ext cx="11198485" cy="1124550"/>
      </dsp:txXfrm>
    </dsp:sp>
    <dsp:sp modelId="{A8B4735B-A3A2-4F1D-9FC8-A93717FB2621}">
      <dsp:nvSpPr>
        <dsp:cNvPr id="0" name=""/>
        <dsp:cNvSpPr/>
      </dsp:nvSpPr>
      <dsp:spPr>
        <a:xfrm>
          <a:off x="559924" y="94305"/>
          <a:ext cx="7838939" cy="501840"/>
        </a:xfrm>
        <a:prstGeom prst="roundRect">
          <a:avLst/>
        </a:prstGeom>
        <a:solidFill>
          <a:schemeClr val="accent6"/>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296293" tIns="0" rIns="296293" bIns="0" numCol="1" spcCol="1270" anchor="ctr" anchorCtr="0">
          <a:noAutofit/>
        </a:bodyPr>
        <a:lstStyle/>
        <a:p>
          <a:pPr lvl="0" algn="l" defTabSz="755650">
            <a:lnSpc>
              <a:spcPct val="90000"/>
            </a:lnSpc>
            <a:spcBef>
              <a:spcPct val="0"/>
            </a:spcBef>
            <a:spcAft>
              <a:spcPct val="35000"/>
            </a:spcAft>
          </a:pPr>
          <a:r>
            <a:rPr lang="en-GB" sz="1700" b="1" i="0" kern="1200" baseline="0" dirty="0">
              <a:solidFill>
                <a:schemeClr val="bg1"/>
              </a:solidFill>
              <a:effectLst>
                <a:outerShdw blurRad="38100" dist="38100" dir="2700000" algn="tl">
                  <a:srgbClr val="000000">
                    <a:alpha val="43137"/>
                  </a:srgbClr>
                </a:outerShdw>
              </a:effectLst>
              <a:latin typeface="Gill Sans Nova" panose="020B0602020104020203" pitchFamily="34" charset="0"/>
            </a:rPr>
            <a:t>Challenges</a:t>
          </a:r>
          <a:endParaRPr lang="en-US" sz="1700" kern="1200" dirty="0">
            <a:solidFill>
              <a:schemeClr val="bg1"/>
            </a:solidFill>
            <a:effectLst>
              <a:outerShdw blurRad="38100" dist="38100" dir="2700000" algn="tl">
                <a:srgbClr val="000000">
                  <a:alpha val="43137"/>
                </a:srgbClr>
              </a:outerShdw>
            </a:effectLst>
            <a:latin typeface="Gill Sans Nova" panose="020B0602020104020203" pitchFamily="34" charset="0"/>
          </a:endParaRPr>
        </a:p>
      </dsp:txBody>
      <dsp:txXfrm>
        <a:off x="584422" y="118803"/>
        <a:ext cx="7789943" cy="45284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8B7BA9-75E6-4CA1-BD52-C49DA30BE71C}">
      <dsp:nvSpPr>
        <dsp:cNvPr id="0" name=""/>
        <dsp:cNvSpPr/>
      </dsp:nvSpPr>
      <dsp:spPr>
        <a:xfrm>
          <a:off x="0" y="1855"/>
          <a:ext cx="6849307" cy="395305"/>
        </a:xfrm>
        <a:prstGeom prst="roundRect">
          <a:avLst>
            <a:gd name="adj" fmla="val 10000"/>
          </a:avLst>
        </a:prstGeom>
        <a:solidFill>
          <a:srgbClr val="31ADA8"/>
        </a:solidFill>
        <a:ln>
          <a:noFill/>
        </a:ln>
        <a:effectLst/>
      </dsp:spPr>
      <dsp:style>
        <a:lnRef idx="0">
          <a:scrgbClr r="0" g="0" b="0"/>
        </a:lnRef>
        <a:fillRef idx="1">
          <a:scrgbClr r="0" g="0" b="0"/>
        </a:fillRef>
        <a:effectRef idx="0">
          <a:scrgbClr r="0" g="0" b="0"/>
        </a:effectRef>
        <a:fontRef idx="minor"/>
      </dsp:style>
    </dsp:sp>
    <dsp:sp modelId="{3C84BFDD-4DAD-4237-9C83-4C3D3CC97AF1}">
      <dsp:nvSpPr>
        <dsp:cNvPr id="0" name=""/>
        <dsp:cNvSpPr/>
      </dsp:nvSpPr>
      <dsp:spPr>
        <a:xfrm>
          <a:off x="119579" y="90799"/>
          <a:ext cx="217417" cy="217417"/>
        </a:xfrm>
        <a:prstGeom prst="rect">
          <a:avLst/>
        </a:prstGeom>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rcRect/>
          <a:stretch>
            <a:fillRect/>
          </a:stretch>
        </a:blipFill>
        <a:ln w="12700" cap="flat" cmpd="sng" algn="ctr">
          <a:no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2A541232-637F-4BF5-9D9B-E425E5A54AD8}">
      <dsp:nvSpPr>
        <dsp:cNvPr id="0" name=""/>
        <dsp:cNvSpPr/>
      </dsp:nvSpPr>
      <dsp:spPr>
        <a:xfrm>
          <a:off x="456577" y="1855"/>
          <a:ext cx="6392729" cy="39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836" tIns="41836" rIns="41836" bIns="41836" numCol="1" spcCol="1270" anchor="ctr" anchorCtr="0">
          <a:noAutofit/>
        </a:bodyPr>
        <a:lstStyle/>
        <a:p>
          <a:pPr lvl="0" algn="l" defTabSz="466725">
            <a:lnSpc>
              <a:spcPct val="100000"/>
            </a:lnSpc>
            <a:spcBef>
              <a:spcPct val="0"/>
            </a:spcBef>
            <a:spcAft>
              <a:spcPct val="35000"/>
            </a:spcAft>
          </a:pPr>
          <a:r>
            <a:rPr lang="en-US" sz="1050" kern="1200" noProof="0" dirty="0">
              <a:effectLst>
                <a:outerShdw blurRad="38100" dist="38100" dir="2700000" algn="tl">
                  <a:srgbClr val="000000">
                    <a:alpha val="43137"/>
                  </a:srgbClr>
                </a:outerShdw>
              </a:effectLst>
              <a:latin typeface="Gill Sans Nova" panose="020B0602020104020203" pitchFamily="34" charset="0"/>
            </a:rPr>
            <a:t>No missing entries in the obligatory parts of the submission</a:t>
          </a:r>
        </a:p>
      </dsp:txBody>
      <dsp:txXfrm>
        <a:off x="456577" y="1855"/>
        <a:ext cx="6392729" cy="395305"/>
      </dsp:txXfrm>
    </dsp:sp>
    <dsp:sp modelId="{E53D675E-CCA6-44DF-81A6-73807AC4119D}">
      <dsp:nvSpPr>
        <dsp:cNvPr id="0" name=""/>
        <dsp:cNvSpPr/>
      </dsp:nvSpPr>
      <dsp:spPr>
        <a:xfrm>
          <a:off x="0" y="495987"/>
          <a:ext cx="6849307" cy="395305"/>
        </a:xfrm>
        <a:prstGeom prst="roundRect">
          <a:avLst>
            <a:gd name="adj" fmla="val 10000"/>
          </a:avLst>
        </a:prstGeom>
        <a:solidFill>
          <a:schemeClr val="accent5"/>
        </a:solidFill>
        <a:ln>
          <a:noFill/>
        </a:ln>
        <a:effectLst/>
      </dsp:spPr>
      <dsp:style>
        <a:lnRef idx="0">
          <a:scrgbClr r="0" g="0" b="0"/>
        </a:lnRef>
        <a:fillRef idx="1">
          <a:scrgbClr r="0" g="0" b="0"/>
        </a:fillRef>
        <a:effectRef idx="0">
          <a:scrgbClr r="0" g="0" b="0"/>
        </a:effectRef>
        <a:fontRef idx="minor"/>
      </dsp:style>
    </dsp:sp>
    <dsp:sp modelId="{E647E878-5113-43C1-B249-B70C696C9561}">
      <dsp:nvSpPr>
        <dsp:cNvPr id="0" name=""/>
        <dsp:cNvSpPr/>
      </dsp:nvSpPr>
      <dsp:spPr>
        <a:xfrm>
          <a:off x="119579" y="584930"/>
          <a:ext cx="217417" cy="217417"/>
        </a:xfrm>
        <a:prstGeom prst="rect">
          <a:avLst/>
        </a:prstGeom>
        <a:blipFill>
          <a:blip xmlns:r="http://schemas.openxmlformats.org/officeDocument/2006/relationships" r:embed="rId3">
            <a:extLst>
              <a:ext uri="{96DAC541-7B7A-43D3-8B79-37D633B846F1}">
                <asvg:svgBlip xmlns=""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ED3AAB28-0F51-44E2-A00E-A2028E845368}">
      <dsp:nvSpPr>
        <dsp:cNvPr id="0" name=""/>
        <dsp:cNvSpPr/>
      </dsp:nvSpPr>
      <dsp:spPr>
        <a:xfrm>
          <a:off x="456577" y="495987"/>
          <a:ext cx="6392729" cy="39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836" tIns="41836" rIns="41836" bIns="41836" numCol="1" spcCol="1270" anchor="ctr" anchorCtr="0">
          <a:noAutofit/>
        </a:bodyPr>
        <a:lstStyle/>
        <a:p>
          <a:pPr lvl="0" algn="l" defTabSz="466725">
            <a:lnSpc>
              <a:spcPct val="100000"/>
            </a:lnSpc>
            <a:spcBef>
              <a:spcPct val="0"/>
            </a:spcBef>
            <a:spcAft>
              <a:spcPct val="35000"/>
            </a:spcAft>
          </a:pPr>
          <a:r>
            <a:rPr lang="en-US" sz="1050" kern="1200" noProof="0" dirty="0">
              <a:effectLst>
                <a:outerShdw blurRad="38100" dist="38100" dir="2700000" algn="tl">
                  <a:srgbClr val="000000">
                    <a:alpha val="43137"/>
                  </a:srgbClr>
                </a:outerShdw>
              </a:effectLst>
              <a:latin typeface="Gill Sans Nova" panose="020B0602020104020203" pitchFamily="34" charset="0"/>
            </a:rPr>
            <a:t>Speeds up the processes and saves time</a:t>
          </a:r>
        </a:p>
      </dsp:txBody>
      <dsp:txXfrm>
        <a:off x="456577" y="495987"/>
        <a:ext cx="6392729" cy="395305"/>
      </dsp:txXfrm>
    </dsp:sp>
    <dsp:sp modelId="{5DADA19E-8E4F-40C3-8233-35C852369254}">
      <dsp:nvSpPr>
        <dsp:cNvPr id="0" name=""/>
        <dsp:cNvSpPr/>
      </dsp:nvSpPr>
      <dsp:spPr>
        <a:xfrm>
          <a:off x="0" y="990118"/>
          <a:ext cx="6849307" cy="395305"/>
        </a:xfrm>
        <a:prstGeom prst="roundRect">
          <a:avLst>
            <a:gd name="adj" fmla="val 10000"/>
          </a:avLst>
        </a:prstGeom>
        <a:solidFill>
          <a:schemeClr val="accent4"/>
        </a:solidFill>
        <a:ln>
          <a:noFill/>
        </a:ln>
        <a:effectLst/>
      </dsp:spPr>
      <dsp:style>
        <a:lnRef idx="0">
          <a:scrgbClr r="0" g="0" b="0"/>
        </a:lnRef>
        <a:fillRef idx="1">
          <a:scrgbClr r="0" g="0" b="0"/>
        </a:fillRef>
        <a:effectRef idx="0">
          <a:scrgbClr r="0" g="0" b="0"/>
        </a:effectRef>
        <a:fontRef idx="minor"/>
      </dsp:style>
    </dsp:sp>
    <dsp:sp modelId="{D3B0DA91-67AD-457F-BECE-DFCE5C9CAB52}">
      <dsp:nvSpPr>
        <dsp:cNvPr id="0" name=""/>
        <dsp:cNvSpPr/>
      </dsp:nvSpPr>
      <dsp:spPr>
        <a:xfrm>
          <a:off x="119579" y="1079062"/>
          <a:ext cx="217417" cy="217417"/>
        </a:xfrm>
        <a:prstGeom prst="rect">
          <a:avLst/>
        </a:prstGeom>
        <a:blipFill>
          <a:blip xmlns:r="http://schemas.openxmlformats.org/officeDocument/2006/relationships" r:embed="rId5">
            <a:extLst>
              <a:ext uri="{96DAC541-7B7A-43D3-8B79-37D633B846F1}">
                <asvg:svgBlip xmlns=""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F3C9F0DE-6D41-4DFD-A457-57014CE92925}">
      <dsp:nvSpPr>
        <dsp:cNvPr id="0" name=""/>
        <dsp:cNvSpPr/>
      </dsp:nvSpPr>
      <dsp:spPr>
        <a:xfrm>
          <a:off x="456577" y="990118"/>
          <a:ext cx="6392729" cy="39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836" tIns="41836" rIns="41836" bIns="41836" numCol="1" spcCol="1270" anchor="ctr" anchorCtr="0">
          <a:noAutofit/>
        </a:bodyPr>
        <a:lstStyle/>
        <a:p>
          <a:pPr lvl="0" algn="l" defTabSz="466725">
            <a:lnSpc>
              <a:spcPct val="100000"/>
            </a:lnSpc>
            <a:spcBef>
              <a:spcPct val="0"/>
            </a:spcBef>
            <a:spcAft>
              <a:spcPct val="35000"/>
            </a:spcAft>
          </a:pPr>
          <a:r>
            <a:rPr lang="en-US" sz="1050" kern="1200" noProof="0" dirty="0">
              <a:effectLst>
                <a:outerShdw blurRad="38100" dist="38100" dir="2700000" algn="tl">
                  <a:srgbClr val="000000">
                    <a:alpha val="43137"/>
                  </a:srgbClr>
                </a:outerShdw>
              </a:effectLst>
              <a:latin typeface="Gill Sans Nova" panose="020B0602020104020203" pitchFamily="34" charset="0"/>
            </a:rPr>
            <a:t>Reduces the probability of making mistakes</a:t>
          </a:r>
        </a:p>
      </dsp:txBody>
      <dsp:txXfrm>
        <a:off x="456577" y="990118"/>
        <a:ext cx="6392729" cy="395305"/>
      </dsp:txXfrm>
    </dsp:sp>
    <dsp:sp modelId="{F6C533AF-80CB-4EAE-B9FA-CAC290127441}">
      <dsp:nvSpPr>
        <dsp:cNvPr id="0" name=""/>
        <dsp:cNvSpPr/>
      </dsp:nvSpPr>
      <dsp:spPr>
        <a:xfrm>
          <a:off x="0" y="1484249"/>
          <a:ext cx="6849307" cy="395305"/>
        </a:xfrm>
        <a:prstGeom prst="roundRect">
          <a:avLst>
            <a:gd name="adj" fmla="val 10000"/>
          </a:avLst>
        </a:prstGeom>
        <a:solidFill>
          <a:srgbClr val="31ADA8"/>
        </a:solidFill>
        <a:ln>
          <a:noFill/>
        </a:ln>
        <a:effectLst/>
      </dsp:spPr>
      <dsp:style>
        <a:lnRef idx="0">
          <a:scrgbClr r="0" g="0" b="0"/>
        </a:lnRef>
        <a:fillRef idx="1">
          <a:scrgbClr r="0" g="0" b="0"/>
        </a:fillRef>
        <a:effectRef idx="0">
          <a:scrgbClr r="0" g="0" b="0"/>
        </a:effectRef>
        <a:fontRef idx="minor"/>
      </dsp:style>
    </dsp:sp>
    <dsp:sp modelId="{E92C8673-2EAF-44A0-8A08-FC5F9261B312}">
      <dsp:nvSpPr>
        <dsp:cNvPr id="0" name=""/>
        <dsp:cNvSpPr/>
      </dsp:nvSpPr>
      <dsp:spPr>
        <a:xfrm>
          <a:off x="119579" y="1573193"/>
          <a:ext cx="217417" cy="217417"/>
        </a:xfrm>
        <a:prstGeom prst="rect">
          <a:avLst/>
        </a:prstGeom>
        <a:blipFill>
          <a:blip xmlns:r="http://schemas.openxmlformats.org/officeDocument/2006/relationships" r:embed="rId7">
            <a:extLst>
              <a:ext uri="{96DAC541-7B7A-43D3-8B79-37D633B846F1}">
                <asvg:svgBlip xmlns=""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5BF2D886-0CFF-4950-AD55-E198AC6F3147}">
      <dsp:nvSpPr>
        <dsp:cNvPr id="0" name=""/>
        <dsp:cNvSpPr/>
      </dsp:nvSpPr>
      <dsp:spPr>
        <a:xfrm>
          <a:off x="456577" y="1484249"/>
          <a:ext cx="6392729" cy="39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836" tIns="41836" rIns="41836" bIns="41836" numCol="1" spcCol="1270" anchor="ctr" anchorCtr="0">
          <a:noAutofit/>
        </a:bodyPr>
        <a:lstStyle/>
        <a:p>
          <a:pPr lvl="0" algn="l" defTabSz="466725">
            <a:lnSpc>
              <a:spcPct val="100000"/>
            </a:lnSpc>
            <a:spcBef>
              <a:spcPct val="0"/>
            </a:spcBef>
            <a:spcAft>
              <a:spcPct val="35000"/>
            </a:spcAft>
          </a:pPr>
          <a:r>
            <a:rPr lang="en-US" sz="1050" kern="1200" noProof="0" dirty="0">
              <a:effectLst>
                <a:outerShdw blurRad="38100" dist="38100" dir="2700000" algn="tl">
                  <a:srgbClr val="000000">
                    <a:alpha val="43137"/>
                  </a:srgbClr>
                </a:outerShdw>
              </a:effectLst>
              <a:latin typeface="Gill Sans Nova" panose="020B0602020104020203" pitchFamily="34" charset="0"/>
            </a:rPr>
            <a:t>Accurate documents with correct formatting</a:t>
          </a:r>
        </a:p>
      </dsp:txBody>
      <dsp:txXfrm>
        <a:off x="456577" y="1484249"/>
        <a:ext cx="6392729" cy="395305"/>
      </dsp:txXfrm>
    </dsp:sp>
    <dsp:sp modelId="{0123CD3E-CF61-4AA4-A56D-AB8F7069D9A7}">
      <dsp:nvSpPr>
        <dsp:cNvPr id="0" name=""/>
        <dsp:cNvSpPr/>
      </dsp:nvSpPr>
      <dsp:spPr>
        <a:xfrm>
          <a:off x="0" y="1978381"/>
          <a:ext cx="6849307" cy="395305"/>
        </a:xfrm>
        <a:prstGeom prst="roundRect">
          <a:avLst>
            <a:gd name="adj" fmla="val 10000"/>
          </a:avLst>
        </a:prstGeom>
        <a:solidFill>
          <a:schemeClr val="accent5"/>
        </a:solidFill>
        <a:ln>
          <a:noFill/>
        </a:ln>
        <a:effectLst/>
      </dsp:spPr>
      <dsp:style>
        <a:lnRef idx="0">
          <a:scrgbClr r="0" g="0" b="0"/>
        </a:lnRef>
        <a:fillRef idx="1">
          <a:scrgbClr r="0" g="0" b="0"/>
        </a:fillRef>
        <a:effectRef idx="0">
          <a:scrgbClr r="0" g="0" b="0"/>
        </a:effectRef>
        <a:fontRef idx="minor"/>
      </dsp:style>
    </dsp:sp>
    <dsp:sp modelId="{DC7373A6-702C-454E-A171-466BD2F3E9AE}">
      <dsp:nvSpPr>
        <dsp:cNvPr id="0" name=""/>
        <dsp:cNvSpPr/>
      </dsp:nvSpPr>
      <dsp:spPr>
        <a:xfrm>
          <a:off x="119579" y="2067324"/>
          <a:ext cx="217417" cy="217417"/>
        </a:xfrm>
        <a:prstGeom prst="rect">
          <a:avLst/>
        </a:prstGeom>
        <a:blipFill>
          <a:blip xmlns:r="http://schemas.openxmlformats.org/officeDocument/2006/relationships" r:embed="rId9">
            <a:extLst>
              <a:ext uri="{96DAC541-7B7A-43D3-8B79-37D633B846F1}">
                <asvg:svgBlip xmlns=""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3854483A-B722-418E-AD39-CECB201E84A0}">
      <dsp:nvSpPr>
        <dsp:cNvPr id="0" name=""/>
        <dsp:cNvSpPr/>
      </dsp:nvSpPr>
      <dsp:spPr>
        <a:xfrm>
          <a:off x="456577" y="1978381"/>
          <a:ext cx="6392729" cy="39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836" tIns="41836" rIns="41836" bIns="41836" numCol="1" spcCol="1270" anchor="ctr" anchorCtr="0">
          <a:noAutofit/>
        </a:bodyPr>
        <a:lstStyle/>
        <a:p>
          <a:pPr lvl="0" algn="l" defTabSz="466725">
            <a:lnSpc>
              <a:spcPct val="100000"/>
            </a:lnSpc>
            <a:spcBef>
              <a:spcPct val="0"/>
            </a:spcBef>
            <a:spcAft>
              <a:spcPct val="35000"/>
            </a:spcAft>
          </a:pPr>
          <a:r>
            <a:rPr lang="en-US" sz="1050" kern="1200" noProof="0" dirty="0">
              <a:effectLst>
                <a:outerShdw blurRad="38100" dist="38100" dir="2700000" algn="tl">
                  <a:srgbClr val="000000">
                    <a:alpha val="43137"/>
                  </a:srgbClr>
                </a:outerShdw>
              </a:effectLst>
              <a:latin typeface="Gill Sans Nova" panose="020B0602020104020203" pitchFamily="34" charset="0"/>
            </a:rPr>
            <a:t>Low load on the relevant stakeholders</a:t>
          </a:r>
        </a:p>
      </dsp:txBody>
      <dsp:txXfrm>
        <a:off x="456577" y="1978381"/>
        <a:ext cx="6392729" cy="39530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1C5828-E2FA-4B66-B839-BC92F290947F}">
      <dsp:nvSpPr>
        <dsp:cNvPr id="0" name=""/>
        <dsp:cNvSpPr/>
      </dsp:nvSpPr>
      <dsp:spPr>
        <a:xfrm>
          <a:off x="0" y="0"/>
          <a:ext cx="6849305" cy="1143000"/>
        </a:xfrm>
        <a:prstGeom prst="roundRect">
          <a:avLst>
            <a:gd name="adj" fmla="val 10000"/>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38100" tIns="38100" rIns="38100" bIns="38100" numCol="1" spcCol="1270" anchor="b" anchorCtr="0">
          <a:noAutofit/>
        </a:bodyPr>
        <a:lstStyle/>
        <a:p>
          <a:pPr lvl="0" algn="l" defTabSz="533400">
            <a:lnSpc>
              <a:spcPct val="90000"/>
            </a:lnSpc>
            <a:spcBef>
              <a:spcPct val="0"/>
            </a:spcBef>
            <a:spcAft>
              <a:spcPct val="35000"/>
            </a:spcAft>
          </a:pPr>
          <a:r>
            <a:rPr lang="en-US" sz="1200" kern="1200" dirty="0">
              <a:solidFill>
                <a:srgbClr val="C00000"/>
              </a:solidFill>
              <a:latin typeface="Gill Sans Nova" panose="020B0602020104020203" pitchFamily="34" charset="0"/>
            </a:rPr>
            <a:t>Recorded webinar</a:t>
          </a:r>
        </a:p>
        <a:p>
          <a:pPr marL="57150" lvl="1" indent="-57150" algn="l" defTabSz="444500">
            <a:lnSpc>
              <a:spcPct val="90000"/>
            </a:lnSpc>
            <a:spcBef>
              <a:spcPct val="0"/>
            </a:spcBef>
            <a:spcAft>
              <a:spcPct val="15000"/>
            </a:spcAft>
            <a:buChar char="••"/>
          </a:pPr>
          <a:r>
            <a:rPr lang="en-US" sz="1000" kern="1200" dirty="0">
              <a:latin typeface="Gill Sans Nova" panose="020B0602020104020203" pitchFamily="34" charset="0"/>
            </a:rPr>
            <a:t>The recordings of two webinar sessions are available </a:t>
          </a:r>
          <a:r>
            <a:rPr lang="en-US" sz="1000" kern="1200" dirty="0">
              <a:latin typeface="Gill Sans Nova" panose="020B0602020104020203" pitchFamily="34" charset="0"/>
              <a:hlinkClick xmlns:r="http://schemas.openxmlformats.org/officeDocument/2006/relationships" r:id="rId1"/>
            </a:rPr>
            <a:t>here</a:t>
          </a:r>
          <a:r>
            <a:rPr lang="en-US" sz="1000" kern="1200" dirty="0">
              <a:latin typeface="Gill Sans Nova" panose="020B0602020104020203" pitchFamily="34" charset="0"/>
            </a:rPr>
            <a:t> </a:t>
          </a:r>
        </a:p>
        <a:p>
          <a:pPr marL="57150" lvl="1" indent="-57150" algn="l" defTabSz="400050">
            <a:lnSpc>
              <a:spcPct val="90000"/>
            </a:lnSpc>
            <a:spcBef>
              <a:spcPct val="0"/>
            </a:spcBef>
            <a:spcAft>
              <a:spcPct val="15000"/>
            </a:spcAft>
            <a:buChar char="••"/>
          </a:pPr>
          <a:endParaRPr lang="en-US" sz="900" kern="1200" dirty="0">
            <a:latin typeface="Gill Sans Nova" panose="020B0602020104020203" pitchFamily="34" charset="0"/>
          </a:endParaRPr>
        </a:p>
      </dsp:txBody>
      <dsp:txXfrm>
        <a:off x="1484160" y="0"/>
        <a:ext cx="5365144" cy="1143000"/>
      </dsp:txXfrm>
    </dsp:sp>
    <dsp:sp modelId="{A923A6A8-8B82-4571-9141-3F4CD278923E}">
      <dsp:nvSpPr>
        <dsp:cNvPr id="0" name=""/>
        <dsp:cNvSpPr/>
      </dsp:nvSpPr>
      <dsp:spPr>
        <a:xfrm>
          <a:off x="114299" y="114300"/>
          <a:ext cx="1369861" cy="91440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28/06/2021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28/06/2021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ppc.int/en/core-activities/standards-and-implementation/call-for-topics-standards-and-implementation/task-force-on-topics/"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www.ippc.int/en/core-activities/capacity-development/capacity-development-committee/" TargetMode="External"/><Relationship Id="rId4" Type="http://schemas.openxmlformats.org/officeDocument/2006/relationships/hyperlink" Target="https://www.ippc.int/en/core-activities/standards-setting/standards-committee/"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2</a:t>
            </a:fld>
            <a:endParaRPr lang="ru-RU" dirty="0"/>
          </a:p>
        </p:txBody>
      </p:sp>
    </p:spTree>
    <p:extLst>
      <p:ext uri="{BB962C8B-B14F-4D97-AF65-F5344CB8AC3E}">
        <p14:creationId xmlns:p14="http://schemas.microsoft.com/office/powerpoint/2010/main" val="962098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11</a:t>
            </a:fld>
            <a:endParaRPr lang="ru-RU" dirty="0"/>
          </a:p>
        </p:txBody>
      </p:sp>
    </p:spTree>
    <p:extLst>
      <p:ext uri="{BB962C8B-B14F-4D97-AF65-F5344CB8AC3E}">
        <p14:creationId xmlns:p14="http://schemas.microsoft.com/office/powerpoint/2010/main" val="2704894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3</a:t>
            </a:fld>
            <a:endParaRPr lang="ru-RU" dirty="0"/>
          </a:p>
        </p:txBody>
      </p:sp>
    </p:spTree>
    <p:extLst>
      <p:ext uri="{BB962C8B-B14F-4D97-AF65-F5344CB8AC3E}">
        <p14:creationId xmlns:p14="http://schemas.microsoft.com/office/powerpoint/2010/main" val="3258968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B1E24"/>
                </a:solidFill>
                <a:effectLst/>
                <a:latin typeface="Arial" panose="020B0604020202020204" pitchFamily="34" charset="0"/>
              </a:rPr>
              <a:t>After the Call closes, the Secretariat will compile the list of proposed work programme topics from the received submissions and post them on the IPP. Submissions from previous calls, which were not added to the work programme, will not be considered unless resubmitted in 2021. In a process agreed by CPM-13 (with an amended timeline, please see figure), the </a:t>
            </a:r>
            <a:r>
              <a:rPr lang="en-US" b="0" i="0" dirty="0">
                <a:solidFill>
                  <a:srgbClr val="873487"/>
                </a:solidFill>
                <a:effectLst/>
                <a:latin typeface="Arial" panose="020B0604020202020204" pitchFamily="34" charset="0"/>
                <a:hlinkClick r:id="rId3"/>
              </a:rPr>
              <a:t>Task Force on Topics (TFT)</a:t>
            </a:r>
            <a:r>
              <a:rPr lang="en-US" b="0" i="0" dirty="0">
                <a:solidFill>
                  <a:srgbClr val="1B1E24"/>
                </a:solidFill>
                <a:effectLst/>
                <a:latin typeface="Arial" panose="020B0604020202020204" pitchFamily="34" charset="0"/>
              </a:rPr>
              <a:t> will screen the submitted topics against established criteria for justification and prioritization of proposed topics and develop recommendations to the </a:t>
            </a:r>
            <a:r>
              <a:rPr lang="en-US" b="0" i="0" dirty="0">
                <a:solidFill>
                  <a:srgbClr val="873487"/>
                </a:solidFill>
                <a:effectLst/>
                <a:latin typeface="Arial" panose="020B0604020202020204" pitchFamily="34" charset="0"/>
                <a:hlinkClick r:id="rId4"/>
              </a:rPr>
              <a:t>Standards Committee (SC)</a:t>
            </a:r>
            <a:r>
              <a:rPr lang="en-US" b="0" i="0" dirty="0">
                <a:solidFill>
                  <a:srgbClr val="1B1E24"/>
                </a:solidFill>
                <a:effectLst/>
                <a:latin typeface="Arial" panose="020B0604020202020204" pitchFamily="34" charset="0"/>
              </a:rPr>
              <a:t> and </a:t>
            </a:r>
            <a:r>
              <a:rPr lang="en-US" b="0" i="0" dirty="0">
                <a:solidFill>
                  <a:srgbClr val="873487"/>
                </a:solidFill>
                <a:effectLst/>
                <a:latin typeface="Arial" panose="020B0604020202020204" pitchFamily="34" charset="0"/>
                <a:hlinkClick r:id="rId5"/>
              </a:rPr>
              <a:t>Implementation and Capacity Development Committee (IC)</a:t>
            </a:r>
            <a:r>
              <a:rPr lang="en-US" b="0" i="0" dirty="0">
                <a:solidFill>
                  <a:srgbClr val="1B1E24"/>
                </a:solidFill>
                <a:effectLst/>
                <a:latin typeface="Arial" panose="020B0604020202020204" pitchFamily="34" charset="0"/>
              </a:rPr>
              <a:t> for in-depth review. After evaluating the entire list of submissions and associated recommendations, the SC and IC will recommend topics for the development of standards and/or implementation resources and suggest an associated position in the Framework for Standards and Implementation. Finally, the TFT will discuss SC and IC outcomes, agree with and prepare recommendations and priorities to the recommendations to be presented to the CPM for adoption.</a:t>
            </a: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4</a:t>
            </a:fld>
            <a:endParaRPr lang="ru-RU" dirty="0"/>
          </a:p>
        </p:txBody>
      </p:sp>
    </p:spTree>
    <p:extLst>
      <p:ext uri="{BB962C8B-B14F-4D97-AF65-F5344CB8AC3E}">
        <p14:creationId xmlns:p14="http://schemas.microsoft.com/office/powerpoint/2010/main" val="2357358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5</a:t>
            </a:fld>
            <a:endParaRPr lang="ru-RU" dirty="0"/>
          </a:p>
        </p:txBody>
      </p:sp>
    </p:spTree>
    <p:extLst>
      <p:ext uri="{BB962C8B-B14F-4D97-AF65-F5344CB8AC3E}">
        <p14:creationId xmlns:p14="http://schemas.microsoft.com/office/powerpoint/2010/main" val="4008171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6</a:t>
            </a:fld>
            <a:endParaRPr lang="ru-RU" dirty="0"/>
          </a:p>
        </p:txBody>
      </p:sp>
    </p:spTree>
    <p:extLst>
      <p:ext uri="{BB962C8B-B14F-4D97-AF65-F5344CB8AC3E}">
        <p14:creationId xmlns:p14="http://schemas.microsoft.com/office/powerpoint/2010/main" val="3767412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Which current issues need a global solution?</a:t>
            </a:r>
          </a:p>
          <a:p>
            <a:pPr marL="171450" indent="-171450">
              <a:buFont typeface="Arial" panose="020B0604020202020204" pitchFamily="34" charset="0"/>
              <a:buChar char="•"/>
            </a:pPr>
            <a:r>
              <a:rPr lang="en-US" dirty="0"/>
              <a:t>What are your key phytosanitary issues?</a:t>
            </a:r>
          </a:p>
          <a:p>
            <a:pPr marL="171450" indent="-171450">
              <a:buFont typeface="Arial" panose="020B0604020202020204" pitchFamily="34" charset="0"/>
              <a:buChar char="•"/>
            </a:pPr>
            <a:r>
              <a:rPr lang="en-US" dirty="0"/>
              <a:t>Why are they a problem?</a:t>
            </a:r>
          </a:p>
          <a:p>
            <a:pPr marL="0" indent="0">
              <a:buFont typeface="Arial" panose="020B0604020202020204" pitchFamily="34" charset="0"/>
              <a:buNone/>
            </a:pPr>
            <a:r>
              <a:rPr lang="en-US" dirty="0"/>
              <a:t>What type of solution would best address the issue?</a:t>
            </a:r>
          </a:p>
          <a:p>
            <a:pPr marL="171450" indent="-171450">
              <a:buFont typeface="Arial" panose="020B0604020202020204" pitchFamily="34" charset="0"/>
              <a:buChar char="•"/>
            </a:pPr>
            <a:r>
              <a:rPr lang="en-US" dirty="0"/>
              <a:t>What would be options to address the issue? </a:t>
            </a:r>
          </a:p>
          <a:p>
            <a:pPr marL="171450" indent="-171450">
              <a:buFont typeface="Arial" panose="020B0604020202020204" pitchFamily="34" charset="0"/>
              <a:buChar char="•"/>
            </a:pPr>
            <a:r>
              <a:rPr lang="en-US" dirty="0"/>
              <a:t>Does the solution fall within the IPPC mandate?</a:t>
            </a:r>
          </a:p>
          <a:p>
            <a:pPr marL="171450" indent="-171450">
              <a:buFont typeface="Arial" panose="020B0604020202020204" pitchFamily="34" charset="0"/>
              <a:buChar char="•"/>
            </a:pPr>
            <a:r>
              <a:rPr lang="en-US" dirty="0"/>
              <a:t>Does it connect with existing IPPC materials (ISPMs, implementation resources, initiatives)?</a:t>
            </a:r>
          </a:p>
          <a:p>
            <a:pPr marL="171450" indent="-171450">
              <a:buFont typeface="Arial" panose="020B0604020202020204" pitchFamily="34" charset="0"/>
              <a:buChar char="•"/>
            </a:pPr>
            <a:r>
              <a:rPr lang="en-US" dirty="0"/>
              <a:t>Does the Framework for Standards and Implementation indicate any solutions?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Procedure manuals for Standard Setting and for implementation and capacity development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LOTs for standards and </a:t>
            </a:r>
            <a:r>
              <a:rPr lang="en-US" b="0" i="0" dirty="0">
                <a:solidFill>
                  <a:srgbClr val="0F405B"/>
                </a:solidFill>
                <a:effectLst/>
                <a:latin typeface="Roboto Slab"/>
              </a:rPr>
              <a:t>Implementation and Capacity Development Topics</a:t>
            </a: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7</a:t>
            </a:fld>
            <a:endParaRPr lang="en-US" dirty="0"/>
          </a:p>
        </p:txBody>
      </p:sp>
    </p:spTree>
    <p:extLst>
      <p:ext uri="{BB962C8B-B14F-4D97-AF65-F5344CB8AC3E}">
        <p14:creationId xmlns:p14="http://schemas.microsoft.com/office/powerpoint/2010/main" val="1995088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8</a:t>
            </a:fld>
            <a:endParaRPr lang="ru-RU" dirty="0"/>
          </a:p>
        </p:txBody>
      </p:sp>
    </p:spTree>
    <p:extLst>
      <p:ext uri="{BB962C8B-B14F-4D97-AF65-F5344CB8AC3E}">
        <p14:creationId xmlns:p14="http://schemas.microsoft.com/office/powerpoint/2010/main" val="1481546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9</a:t>
            </a:fld>
            <a:endParaRPr lang="ru-RU" dirty="0"/>
          </a:p>
        </p:txBody>
      </p:sp>
    </p:spTree>
    <p:extLst>
      <p:ext uri="{BB962C8B-B14F-4D97-AF65-F5344CB8AC3E}">
        <p14:creationId xmlns:p14="http://schemas.microsoft.com/office/powerpoint/2010/main" val="3054207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10</a:t>
            </a:fld>
            <a:endParaRPr lang="ru-RU" dirty="0"/>
          </a:p>
        </p:txBody>
      </p:sp>
    </p:spTree>
    <p:extLst>
      <p:ext uri="{BB962C8B-B14F-4D97-AF65-F5344CB8AC3E}">
        <p14:creationId xmlns:p14="http://schemas.microsoft.com/office/powerpoint/2010/main" val="2411994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461966" y="2362558"/>
            <a:ext cx="10454285" cy="3466710"/>
          </a:xfrm>
          <a:prstGeom prst="rect">
            <a:avLst/>
          </a:prstGeom>
        </p:spPr>
        <p:txBody>
          <a:bodyPr/>
          <a:lstStyle>
            <a:lvl1pPr marL="0" marR="0" indent="0" algn="l" defTabSz="103729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387256" marR="0" lvl="0" indent="-387256" algn="l" defTabSz="1037294" rtl="0" eaLnBrk="0" fontAlgn="base" latinLnBrk="0" hangingPunct="0">
              <a:lnSpc>
                <a:spcPct val="100000"/>
              </a:lnSpc>
              <a:spcBef>
                <a:spcPct val="20000"/>
              </a:spcBef>
              <a:spcAft>
                <a:spcPct val="0"/>
              </a:spcAft>
              <a:buClrTx/>
              <a:buSzTx/>
              <a:buFont typeface="Arial" charset="0"/>
              <a:buNone/>
              <a:tabLst/>
              <a:defRPr/>
            </a:pPr>
            <a:r>
              <a:rPr lang="en-US" sz="2178" baseline="0" dirty="0"/>
              <a:t>Lorem </a:t>
            </a:r>
            <a:r>
              <a:rPr lang="en-US" sz="2178" baseline="0" dirty="0" err="1"/>
              <a:t>Ipsum</a:t>
            </a:r>
            <a:endParaRPr lang="en-US" sz="2178" baseline="0" dirty="0"/>
          </a:p>
        </p:txBody>
      </p:sp>
    </p:spTree>
    <p:extLst>
      <p:ext uri="{BB962C8B-B14F-4D97-AF65-F5344CB8AC3E}">
        <p14:creationId xmlns:p14="http://schemas.microsoft.com/office/powerpoint/2010/main" val="215363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a:lstStyle>
            <a:lvl1pPr marL="0" indent="0" algn="l">
              <a:buNone/>
              <a:defRPr>
                <a:solidFill>
                  <a:schemeClr val="tx1">
                    <a:tint val="75000"/>
                  </a:schemeClr>
                </a:solidFill>
              </a:defRPr>
            </a:lvl1pPr>
            <a:lvl2pPr marL="519012" indent="0" algn="ctr">
              <a:buNone/>
              <a:defRPr>
                <a:solidFill>
                  <a:schemeClr val="tx1">
                    <a:tint val="75000"/>
                  </a:schemeClr>
                </a:solidFill>
              </a:defRPr>
            </a:lvl2pPr>
            <a:lvl3pPr marL="1038024" indent="0" algn="ctr">
              <a:buNone/>
              <a:defRPr>
                <a:solidFill>
                  <a:schemeClr val="tx1">
                    <a:tint val="75000"/>
                  </a:schemeClr>
                </a:solidFill>
              </a:defRPr>
            </a:lvl3pPr>
            <a:lvl4pPr marL="1557036" indent="0" algn="ctr">
              <a:buNone/>
              <a:defRPr>
                <a:solidFill>
                  <a:schemeClr val="tx1">
                    <a:tint val="75000"/>
                  </a:schemeClr>
                </a:solidFill>
              </a:defRPr>
            </a:lvl4pPr>
            <a:lvl5pPr marL="2076047" indent="0" algn="ctr">
              <a:buNone/>
              <a:defRPr>
                <a:solidFill>
                  <a:schemeClr val="tx1">
                    <a:tint val="75000"/>
                  </a:schemeClr>
                </a:solidFill>
              </a:defRPr>
            </a:lvl5pPr>
            <a:lvl6pPr marL="2595059" indent="0" algn="ctr">
              <a:buNone/>
              <a:defRPr>
                <a:solidFill>
                  <a:schemeClr val="tx1">
                    <a:tint val="75000"/>
                  </a:schemeClr>
                </a:solidFill>
              </a:defRPr>
            </a:lvl6pPr>
            <a:lvl7pPr marL="3114071" indent="0" algn="ctr">
              <a:buNone/>
              <a:defRPr>
                <a:solidFill>
                  <a:schemeClr val="tx1">
                    <a:tint val="75000"/>
                  </a:schemeClr>
                </a:solidFill>
              </a:defRPr>
            </a:lvl7pPr>
            <a:lvl8pPr marL="3633083" indent="0" algn="ctr">
              <a:buNone/>
              <a:defRPr>
                <a:solidFill>
                  <a:schemeClr val="tx1">
                    <a:tint val="75000"/>
                  </a:schemeClr>
                </a:solidFill>
              </a:defRPr>
            </a:lvl8pPr>
            <a:lvl9pPr marL="415209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671099201"/>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Preparation for 2021 Call for Topics: Standards and Implementation</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363200" y="6413091"/>
            <a:ext cx="18288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smtClean="0">
                <a:solidFill>
                  <a:srgbClr val="A81E3B"/>
                </a:solidFill>
              </a:rPr>
              <a:t>/12</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18.xml"/><Relationship Id="rId3" Type="http://schemas.openxmlformats.org/officeDocument/2006/relationships/diagramData" Target="../diagrams/data17.xml"/><Relationship Id="rId7" Type="http://schemas.microsoft.com/office/2007/relationships/diagramDrawing" Target="../diagrams/drawing17.xml"/><Relationship Id="rId12" Type="http://schemas.microsoft.com/office/2007/relationships/diagramDrawing" Target="../diagrams/drawing18.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17.xml"/><Relationship Id="rId11" Type="http://schemas.openxmlformats.org/officeDocument/2006/relationships/diagramColors" Target="../diagrams/colors18.xml"/><Relationship Id="rId5" Type="http://schemas.openxmlformats.org/officeDocument/2006/relationships/diagramQuickStyle" Target="../diagrams/quickStyle17.xml"/><Relationship Id="rId10" Type="http://schemas.openxmlformats.org/officeDocument/2006/relationships/diagramQuickStyle" Target="../diagrams/quickStyle18.xml"/><Relationship Id="rId4" Type="http://schemas.openxmlformats.org/officeDocument/2006/relationships/diagramLayout" Target="../diagrams/layout17.xml"/><Relationship Id="rId9" Type="http://schemas.openxmlformats.org/officeDocument/2006/relationships/diagramLayout" Target="../diagrams/layout18.xml"/></Relationships>
</file>

<file path=ppt/slides/_rels/slide12.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image" Target="../media/image6.jpeg"/><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diagramData" Target="../diagrams/data7.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17" Type="http://schemas.microsoft.com/office/2007/relationships/diagramDrawing" Target="../diagrams/drawing7.xml"/><Relationship Id="rId2" Type="http://schemas.openxmlformats.org/officeDocument/2006/relationships/notesSlide" Target="../notesSlides/notesSlide4.xml"/><Relationship Id="rId16" Type="http://schemas.openxmlformats.org/officeDocument/2006/relationships/diagramColors" Target="../diagrams/colors7.xml"/><Relationship Id="rId1" Type="http://schemas.openxmlformats.org/officeDocument/2006/relationships/slideLayout" Target="../slideLayouts/slideLayout7.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5" Type="http://schemas.openxmlformats.org/officeDocument/2006/relationships/diagramQuickStyle" Target="../diagrams/quickStyle7.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diagramLayout" Target="../diagrams/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microsoft.com/office/2007/relationships/diagramDrawing" Target="../diagrams/drawing9.xml"/><Relationship Id="rId18" Type="http://schemas.microsoft.com/office/2007/relationships/diagramDrawing" Target="../diagrams/drawing10.xml"/><Relationship Id="rId3" Type="http://schemas.openxmlformats.org/officeDocument/2006/relationships/diagramData" Target="../diagrams/data8.xml"/><Relationship Id="rId7" Type="http://schemas.microsoft.com/office/2007/relationships/diagramDrawing" Target="../diagrams/drawing8.xml"/><Relationship Id="rId12" Type="http://schemas.openxmlformats.org/officeDocument/2006/relationships/diagramColors" Target="../diagrams/colors9.xml"/><Relationship Id="rId17" Type="http://schemas.openxmlformats.org/officeDocument/2006/relationships/diagramColors" Target="../diagrams/colors10.xml"/><Relationship Id="rId2" Type="http://schemas.openxmlformats.org/officeDocument/2006/relationships/notesSlide" Target="../notesSlides/notesSlide5.xml"/><Relationship Id="rId16" Type="http://schemas.openxmlformats.org/officeDocument/2006/relationships/diagramQuickStyle" Target="../diagrams/quickStyle10.xml"/><Relationship Id="rId1" Type="http://schemas.openxmlformats.org/officeDocument/2006/relationships/slideLayout" Target="../slideLayouts/slideLayout7.xml"/><Relationship Id="rId6" Type="http://schemas.openxmlformats.org/officeDocument/2006/relationships/diagramColors" Target="../diagrams/colors8.xml"/><Relationship Id="rId11" Type="http://schemas.openxmlformats.org/officeDocument/2006/relationships/diagramQuickStyle" Target="../diagrams/quickStyle9.xml"/><Relationship Id="rId5" Type="http://schemas.openxmlformats.org/officeDocument/2006/relationships/diagramQuickStyle" Target="../diagrams/quickStyle8.xml"/><Relationship Id="rId15" Type="http://schemas.openxmlformats.org/officeDocument/2006/relationships/diagramLayout" Target="../diagrams/layout10.xml"/><Relationship Id="rId10" Type="http://schemas.openxmlformats.org/officeDocument/2006/relationships/diagramLayout" Target="../diagrams/layout9.xml"/><Relationship Id="rId4" Type="http://schemas.openxmlformats.org/officeDocument/2006/relationships/diagramLayout" Target="../diagrams/layout8.xml"/><Relationship Id="rId9" Type="http://schemas.openxmlformats.org/officeDocument/2006/relationships/diagramData" Target="../diagrams/data9.xml"/><Relationship Id="rId14" Type="http://schemas.openxmlformats.org/officeDocument/2006/relationships/diagramData" Target="../diagrams/data10.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 Type="http://schemas.openxmlformats.org/officeDocument/2006/relationships/notesSlide" Target="../notesSlides/notesSlide8.xml"/><Relationship Id="rId16" Type="http://schemas.openxmlformats.org/officeDocument/2006/relationships/diagramColors" Target="../diagrams/colors15.xml"/><Relationship Id="rId1" Type="http://schemas.openxmlformats.org/officeDocument/2006/relationships/slideLayout" Target="../slideLayouts/slideLayout7.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it-IT" dirty="0" err="1" smtClean="0"/>
              <a:t>Preparation</a:t>
            </a:r>
            <a:r>
              <a:rPr lang="it-IT" dirty="0" smtClean="0"/>
              <a:t> for 2021 Call for </a:t>
            </a:r>
            <a:r>
              <a:rPr lang="it-IT" dirty="0" err="1" smtClean="0"/>
              <a:t>Topics</a:t>
            </a:r>
            <a:r>
              <a:rPr lang="it-IT" dirty="0" smtClean="0"/>
              <a:t>: </a:t>
            </a:r>
            <a:r>
              <a:rPr lang="it-IT" dirty="0" err="1" smtClean="0"/>
              <a:t>Standards</a:t>
            </a:r>
            <a:r>
              <a:rPr lang="it-IT" dirty="0" smtClean="0"/>
              <a:t> and </a:t>
            </a:r>
            <a:r>
              <a:rPr lang="it-IT" dirty="0" err="1" smtClean="0"/>
              <a:t>Implementation</a:t>
            </a:r>
            <a:endParaRPr lang="x-none"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it-IT" dirty="0" smtClean="0"/>
              <a:t>2021 IPPC </a:t>
            </a:r>
            <a:r>
              <a:rPr lang="it-IT" dirty="0" err="1" smtClean="0"/>
              <a:t>Regional</a:t>
            </a:r>
            <a:r>
              <a:rPr lang="it-IT" dirty="0" smtClean="0"/>
              <a:t> Workshop</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en-US" sz="3333" b="1" dirty="0">
                <a:latin typeface="Gill Sans Nova" panose="020B0602020104020203" pitchFamily="34" charset="0"/>
              </a:rPr>
              <a:t>Contacts</a:t>
            </a:r>
          </a:p>
        </p:txBody>
      </p:sp>
      <p:graphicFrame>
        <p:nvGraphicFramePr>
          <p:cNvPr id="13" name="Схема 12">
            <a:extLst>
              <a:ext uri="{FF2B5EF4-FFF2-40B4-BE49-F238E27FC236}">
                <a16:creationId xmlns:a16="http://schemas.microsoft.com/office/drawing/2014/main" id="{749024DC-A740-4EAA-8F9E-62B2D04665BB}"/>
              </a:ext>
            </a:extLst>
          </p:cNvPr>
          <p:cNvGraphicFramePr/>
          <p:nvPr>
            <p:extLst>
              <p:ext uri="{D42A27DB-BD31-4B8C-83A1-F6EECF244321}">
                <p14:modId xmlns:p14="http://schemas.microsoft.com/office/powerpoint/2010/main" val="564630750"/>
              </p:ext>
            </p:extLst>
          </p:nvPr>
        </p:nvGraphicFramePr>
        <p:xfrm>
          <a:off x="496759" y="1219200"/>
          <a:ext cx="11198485" cy="49371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6743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en-US" sz="3333" b="1" dirty="0">
                <a:latin typeface="Gill Sans Nova" panose="020B0602020104020203" pitchFamily="34" charset="0"/>
              </a:rPr>
              <a:t>Links</a:t>
            </a:r>
          </a:p>
        </p:txBody>
      </p:sp>
      <p:graphicFrame>
        <p:nvGraphicFramePr>
          <p:cNvPr id="4" name="Diagram 3">
            <a:extLst>
              <a:ext uri="{FF2B5EF4-FFF2-40B4-BE49-F238E27FC236}">
                <a16:creationId xmlns:a16="http://schemas.microsoft.com/office/drawing/2014/main" id="{79382DE8-D5D0-4B4D-8B11-C115D2EC3D68}"/>
              </a:ext>
            </a:extLst>
          </p:cNvPr>
          <p:cNvGraphicFramePr/>
          <p:nvPr>
            <p:extLst>
              <p:ext uri="{D42A27DB-BD31-4B8C-83A1-F6EECF244321}">
                <p14:modId xmlns:p14="http://schemas.microsoft.com/office/powerpoint/2010/main" val="474098005"/>
              </p:ext>
            </p:extLst>
          </p:nvPr>
        </p:nvGraphicFramePr>
        <p:xfrm>
          <a:off x="589859" y="1219200"/>
          <a:ext cx="5506143" cy="5040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a:extLst>
              <a:ext uri="{FF2B5EF4-FFF2-40B4-BE49-F238E27FC236}">
                <a16:creationId xmlns:a16="http://schemas.microsoft.com/office/drawing/2014/main" id="{B8D1D427-B551-47BD-A04F-20EEDAABDD95}"/>
              </a:ext>
            </a:extLst>
          </p:cNvPr>
          <p:cNvGraphicFramePr/>
          <p:nvPr>
            <p:extLst>
              <p:ext uri="{D42A27DB-BD31-4B8C-83A1-F6EECF244321}">
                <p14:modId xmlns:p14="http://schemas.microsoft.com/office/powerpoint/2010/main" val="4223613591"/>
              </p:ext>
            </p:extLst>
          </p:nvPr>
        </p:nvGraphicFramePr>
        <p:xfrm>
          <a:off x="6096002" y="1154691"/>
          <a:ext cx="5506143" cy="511569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827834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en-US" sz="3333" b="1" dirty="0">
                <a:latin typeface="Gill Sans Nova" panose="020B0602020104020203" pitchFamily="34" charset="0"/>
              </a:rPr>
              <a:t>Purpose of the Call for Topics</a:t>
            </a:r>
          </a:p>
        </p:txBody>
      </p:sp>
      <p:graphicFrame>
        <p:nvGraphicFramePr>
          <p:cNvPr id="8" name="Diagram 7">
            <a:extLst>
              <a:ext uri="{FF2B5EF4-FFF2-40B4-BE49-F238E27FC236}">
                <a16:creationId xmlns:a16="http://schemas.microsoft.com/office/drawing/2014/main" id="{97261046-964E-4CA7-B308-419351934A64}"/>
              </a:ext>
            </a:extLst>
          </p:cNvPr>
          <p:cNvGraphicFramePr/>
          <p:nvPr>
            <p:extLst>
              <p:ext uri="{D42A27DB-BD31-4B8C-83A1-F6EECF244321}">
                <p14:modId xmlns:p14="http://schemas.microsoft.com/office/powerpoint/2010/main" val="1829079950"/>
              </p:ext>
            </p:extLst>
          </p:nvPr>
        </p:nvGraphicFramePr>
        <p:xfrm>
          <a:off x="152400" y="1567435"/>
          <a:ext cx="7962369" cy="46274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B02249A4-0071-4B01-BF7E-0A986095BE9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86800" y="1567435"/>
            <a:ext cx="3271414" cy="4627466"/>
          </a:xfrm>
          <a:prstGeom prst="rect">
            <a:avLst/>
          </a:prstGeom>
          <a:ln w="6350">
            <a:solidFill>
              <a:srgbClr val="0C8A47"/>
            </a:solidFill>
          </a:ln>
        </p:spPr>
      </p:pic>
    </p:spTree>
    <p:extLst>
      <p:ext uri="{BB962C8B-B14F-4D97-AF65-F5344CB8AC3E}">
        <p14:creationId xmlns:p14="http://schemas.microsoft.com/office/powerpoint/2010/main" val="3115730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en-US" sz="3333" b="1" dirty="0">
                <a:latin typeface="Gill Sans Nova" panose="020B0602020104020203" pitchFamily="34" charset="0"/>
              </a:rPr>
              <a:t>IPPC Standards and Implementation </a:t>
            </a:r>
            <a:br>
              <a:rPr lang="en-US" sz="3333" b="1" dirty="0">
                <a:latin typeface="Gill Sans Nova" panose="020B0602020104020203" pitchFamily="34" charset="0"/>
              </a:rPr>
            </a:br>
            <a:r>
              <a:rPr lang="en-US" sz="3333" b="1" dirty="0">
                <a:latin typeface="Gill Sans Nova" panose="020B0602020104020203" pitchFamily="34" charset="0"/>
              </a:rPr>
              <a:t>resources development process</a:t>
            </a:r>
          </a:p>
        </p:txBody>
      </p:sp>
      <p:graphicFrame>
        <p:nvGraphicFramePr>
          <p:cNvPr id="17" name="Diagram 16">
            <a:extLst>
              <a:ext uri="{FF2B5EF4-FFF2-40B4-BE49-F238E27FC236}">
                <a16:creationId xmlns:a16="http://schemas.microsoft.com/office/drawing/2014/main" id="{AD8B8757-D91F-406E-97A3-1A6A2DD75B46}"/>
              </a:ext>
            </a:extLst>
          </p:cNvPr>
          <p:cNvGraphicFramePr/>
          <p:nvPr>
            <p:extLst>
              <p:ext uri="{D42A27DB-BD31-4B8C-83A1-F6EECF244321}">
                <p14:modId xmlns:p14="http://schemas.microsoft.com/office/powerpoint/2010/main" val="3856688138"/>
              </p:ext>
            </p:extLst>
          </p:nvPr>
        </p:nvGraphicFramePr>
        <p:xfrm>
          <a:off x="136951" y="1325216"/>
          <a:ext cx="11918102" cy="4838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72498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en-US" sz="3333" b="1" dirty="0">
                <a:latin typeface="Gill Sans Nova" panose="020B0602020104020203" pitchFamily="34" charset="0"/>
              </a:rPr>
              <a:t>Call for Topics process in details</a:t>
            </a:r>
          </a:p>
        </p:txBody>
      </p:sp>
      <p:pic>
        <p:nvPicPr>
          <p:cNvPr id="4" name="Picture 3" descr="Diagram&#10;&#10;Description automatically generated">
            <a:extLst>
              <a:ext uri="{FF2B5EF4-FFF2-40B4-BE49-F238E27FC236}">
                <a16:creationId xmlns:a16="http://schemas.microsoft.com/office/drawing/2014/main" id="{50D9E492-72FD-4DEC-AC38-DF887F5B555A}"/>
              </a:ext>
            </a:extLst>
          </p:cNvPr>
          <p:cNvPicPr>
            <a:picLocks noChangeAspect="1"/>
          </p:cNvPicPr>
          <p:nvPr/>
        </p:nvPicPr>
        <p:blipFill rotWithShape="1">
          <a:blip r:embed="rId3">
            <a:extLst>
              <a:ext uri="{28A0092B-C50C-407E-A947-70E740481C1C}">
                <a14:useLocalDpi xmlns:a14="http://schemas.microsoft.com/office/drawing/2010/main" val="0"/>
              </a:ext>
            </a:extLst>
          </a:blip>
          <a:srcRect l="4906" t="3841" r="4664" b="3817"/>
          <a:stretch/>
        </p:blipFill>
        <p:spPr>
          <a:xfrm>
            <a:off x="7819974" y="1357356"/>
            <a:ext cx="3982288" cy="4938337"/>
          </a:xfrm>
          <a:prstGeom prst="rect">
            <a:avLst/>
          </a:prstGeom>
        </p:spPr>
      </p:pic>
      <p:graphicFrame>
        <p:nvGraphicFramePr>
          <p:cNvPr id="9" name="Diagram 8">
            <a:extLst>
              <a:ext uri="{FF2B5EF4-FFF2-40B4-BE49-F238E27FC236}">
                <a16:creationId xmlns:a16="http://schemas.microsoft.com/office/drawing/2014/main" id="{1B76E3A6-1E98-4B38-8AB0-9D4BF79D63E3}"/>
              </a:ext>
            </a:extLst>
          </p:cNvPr>
          <p:cNvGraphicFramePr/>
          <p:nvPr>
            <p:extLst>
              <p:ext uri="{D42A27DB-BD31-4B8C-83A1-F6EECF244321}">
                <p14:modId xmlns:p14="http://schemas.microsoft.com/office/powerpoint/2010/main" val="2601489260"/>
              </p:ext>
            </p:extLst>
          </p:nvPr>
        </p:nvGraphicFramePr>
        <p:xfrm>
          <a:off x="533400" y="3657600"/>
          <a:ext cx="6849303" cy="258640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3" name="Diagram 12">
            <a:extLst>
              <a:ext uri="{FF2B5EF4-FFF2-40B4-BE49-F238E27FC236}">
                <a16:creationId xmlns:a16="http://schemas.microsoft.com/office/drawing/2014/main" id="{98039DD7-FC18-4762-AF76-0B74D662A7C6}"/>
              </a:ext>
            </a:extLst>
          </p:cNvPr>
          <p:cNvGraphicFramePr/>
          <p:nvPr>
            <p:extLst>
              <p:ext uri="{D42A27DB-BD31-4B8C-83A1-F6EECF244321}">
                <p14:modId xmlns:p14="http://schemas.microsoft.com/office/powerpoint/2010/main" val="1145998346"/>
              </p:ext>
            </p:extLst>
          </p:nvPr>
        </p:nvGraphicFramePr>
        <p:xfrm>
          <a:off x="533400" y="1357355"/>
          <a:ext cx="6849303" cy="230024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3418002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en-US" sz="3333" b="1" dirty="0">
                <a:latin typeface="Gill Sans Nova" panose="020B0602020104020203" pitchFamily="34" charset="0"/>
              </a:rPr>
              <a:t>Previous Call for topics (2018)</a:t>
            </a:r>
          </a:p>
        </p:txBody>
      </p:sp>
      <p:graphicFrame>
        <p:nvGraphicFramePr>
          <p:cNvPr id="6" name="Diagram 5">
            <a:extLst>
              <a:ext uri="{FF2B5EF4-FFF2-40B4-BE49-F238E27FC236}">
                <a16:creationId xmlns:a16="http://schemas.microsoft.com/office/drawing/2014/main" id="{22EAAFFA-F126-4F5C-AF5D-90808351DA8E}"/>
              </a:ext>
            </a:extLst>
          </p:cNvPr>
          <p:cNvGraphicFramePr/>
          <p:nvPr>
            <p:extLst>
              <p:ext uri="{D42A27DB-BD31-4B8C-83A1-F6EECF244321}">
                <p14:modId xmlns:p14="http://schemas.microsoft.com/office/powerpoint/2010/main" val="3538088927"/>
              </p:ext>
            </p:extLst>
          </p:nvPr>
        </p:nvGraphicFramePr>
        <p:xfrm>
          <a:off x="533400" y="1447800"/>
          <a:ext cx="11198487" cy="4360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Схема 12">
            <a:extLst>
              <a:ext uri="{FF2B5EF4-FFF2-40B4-BE49-F238E27FC236}">
                <a16:creationId xmlns:a16="http://schemas.microsoft.com/office/drawing/2014/main" id="{ACB43DB8-886D-4CFF-A9B7-9740E7A7FA62}"/>
              </a:ext>
            </a:extLst>
          </p:cNvPr>
          <p:cNvGraphicFramePr/>
          <p:nvPr>
            <p:extLst>
              <p:ext uri="{D42A27DB-BD31-4B8C-83A1-F6EECF244321}">
                <p14:modId xmlns:p14="http://schemas.microsoft.com/office/powerpoint/2010/main" val="1228800090"/>
              </p:ext>
            </p:extLst>
          </p:nvPr>
        </p:nvGraphicFramePr>
        <p:xfrm>
          <a:off x="533403" y="3773214"/>
          <a:ext cx="11198485" cy="238125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5" name="Diagram 4">
            <a:extLst>
              <a:ext uri="{FF2B5EF4-FFF2-40B4-BE49-F238E27FC236}">
                <a16:creationId xmlns:a16="http://schemas.microsoft.com/office/drawing/2014/main" id="{C0CA526F-8478-470A-9074-28EC97D77DE6}"/>
              </a:ext>
            </a:extLst>
          </p:cNvPr>
          <p:cNvGraphicFramePr/>
          <p:nvPr>
            <p:extLst>
              <p:ext uri="{D42A27DB-BD31-4B8C-83A1-F6EECF244321}">
                <p14:modId xmlns:p14="http://schemas.microsoft.com/office/powerpoint/2010/main" val="3782732378"/>
              </p:ext>
            </p:extLst>
          </p:nvPr>
        </p:nvGraphicFramePr>
        <p:xfrm>
          <a:off x="533401" y="2114277"/>
          <a:ext cx="11198485" cy="156408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286424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86" y="228598"/>
            <a:ext cx="12192002" cy="1143000"/>
          </a:xfrm>
        </p:spPr>
        <p:txBody>
          <a:bodyPr anchor="ctr"/>
          <a:lstStyle/>
          <a:p>
            <a:pPr algn="ctr"/>
            <a:r>
              <a:rPr lang="en-US" sz="3333" b="1" dirty="0">
                <a:latin typeface="Gill Sans Nova" panose="020B0602020104020203" pitchFamily="34" charset="0"/>
              </a:rPr>
              <a:t>Online submission forms</a:t>
            </a:r>
          </a:p>
        </p:txBody>
      </p:sp>
      <p:graphicFrame>
        <p:nvGraphicFramePr>
          <p:cNvPr id="8" name="Объект 10">
            <a:extLst>
              <a:ext uri="{FF2B5EF4-FFF2-40B4-BE49-F238E27FC236}">
                <a16:creationId xmlns:a16="http://schemas.microsoft.com/office/drawing/2014/main" id="{3EDEA043-78A5-44A4-B649-0693B43526AF}"/>
              </a:ext>
            </a:extLst>
          </p:cNvPr>
          <p:cNvGraphicFramePr>
            <a:graphicFrameLocks noGrp="1"/>
          </p:cNvGraphicFramePr>
          <p:nvPr>
            <p:ph idx="1"/>
            <p:extLst>
              <p:ext uri="{D42A27DB-BD31-4B8C-83A1-F6EECF244321}">
                <p14:modId xmlns:p14="http://schemas.microsoft.com/office/powerpoint/2010/main" val="2483795982"/>
              </p:ext>
            </p:extLst>
          </p:nvPr>
        </p:nvGraphicFramePr>
        <p:xfrm>
          <a:off x="563863" y="1371600"/>
          <a:ext cx="6849307" cy="23755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a:extLst>
              <a:ext uri="{FF2B5EF4-FFF2-40B4-BE49-F238E27FC236}">
                <a16:creationId xmlns:a16="http://schemas.microsoft.com/office/drawing/2014/main" id="{113FB8A0-2AF5-4765-96C2-9C34E1A27FE9}"/>
              </a:ext>
            </a:extLst>
          </p:cNvPr>
          <p:cNvPicPr>
            <a:picLocks noChangeAspect="1"/>
          </p:cNvPicPr>
          <p:nvPr/>
        </p:nvPicPr>
        <p:blipFill rotWithShape="1">
          <a:blip r:embed="rId8"/>
          <a:srcRect l="37701" t="12950" r="37854" b="31106"/>
          <a:stretch/>
        </p:blipFill>
        <p:spPr>
          <a:xfrm>
            <a:off x="7766162" y="1371598"/>
            <a:ext cx="3883743" cy="4860820"/>
          </a:xfrm>
          <a:prstGeom prst="rect">
            <a:avLst/>
          </a:prstGeom>
          <a:ln>
            <a:solidFill>
              <a:schemeClr val="tx1"/>
            </a:solidFill>
          </a:ln>
        </p:spPr>
      </p:pic>
      <p:graphicFrame>
        <p:nvGraphicFramePr>
          <p:cNvPr id="13" name="Diagram 12">
            <a:extLst>
              <a:ext uri="{FF2B5EF4-FFF2-40B4-BE49-F238E27FC236}">
                <a16:creationId xmlns:a16="http://schemas.microsoft.com/office/drawing/2014/main" id="{C20E25E6-3A17-462D-AF2A-8099BE0BBE31}"/>
              </a:ext>
            </a:extLst>
          </p:cNvPr>
          <p:cNvGraphicFramePr/>
          <p:nvPr>
            <p:extLst>
              <p:ext uri="{D42A27DB-BD31-4B8C-83A1-F6EECF244321}">
                <p14:modId xmlns:p14="http://schemas.microsoft.com/office/powerpoint/2010/main" val="2724523612"/>
              </p:ext>
            </p:extLst>
          </p:nvPr>
        </p:nvGraphicFramePr>
        <p:xfrm>
          <a:off x="563866" y="3929255"/>
          <a:ext cx="6849305" cy="11430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4" name="Diagram 3">
            <a:extLst>
              <a:ext uri="{FF2B5EF4-FFF2-40B4-BE49-F238E27FC236}">
                <a16:creationId xmlns:a16="http://schemas.microsoft.com/office/drawing/2014/main" id="{48B40DBD-0765-46E5-83DD-27A92E578EDD}"/>
              </a:ext>
            </a:extLst>
          </p:cNvPr>
          <p:cNvGraphicFramePr/>
          <p:nvPr>
            <p:extLst>
              <p:ext uri="{D42A27DB-BD31-4B8C-83A1-F6EECF244321}">
                <p14:modId xmlns:p14="http://schemas.microsoft.com/office/powerpoint/2010/main" val="2040676436"/>
              </p:ext>
            </p:extLst>
          </p:nvPr>
        </p:nvGraphicFramePr>
        <p:xfrm>
          <a:off x="563863" y="4967286"/>
          <a:ext cx="6849307" cy="143629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1165958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819972FC-DB30-48BF-BFC8-39737ADF33C9}"/>
              </a:ext>
            </a:extLst>
          </p:cNvPr>
          <p:cNvGraphicFramePr/>
          <p:nvPr>
            <p:extLst>
              <p:ext uri="{D42A27DB-BD31-4B8C-83A1-F6EECF244321}">
                <p14:modId xmlns:p14="http://schemas.microsoft.com/office/powerpoint/2010/main" val="2989680961"/>
              </p:ext>
            </p:extLst>
          </p:nvPr>
        </p:nvGraphicFramePr>
        <p:xfrm>
          <a:off x="533400" y="1447800"/>
          <a:ext cx="11310937" cy="47863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id="{7304FF52-4E83-4BDC-A6BE-D7884FE0E0F0}"/>
              </a:ext>
            </a:extLst>
          </p:cNvPr>
          <p:cNvSpPr txBox="1">
            <a:spLocks/>
          </p:cNvSpPr>
          <p:nvPr/>
        </p:nvSpPr>
        <p:spPr>
          <a:xfrm>
            <a:off x="1" y="0"/>
            <a:ext cx="12192002" cy="1143000"/>
          </a:xfrm>
          <a:prstGeom prst="rect">
            <a:avLst/>
          </a:prstGeom>
        </p:spPr>
        <p:txBody>
          <a:bodyPr anchor="ct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en-US" sz="3333" b="1" dirty="0">
                <a:latin typeface="Gill Sans MT" panose="020B0502020104020203" pitchFamily="34" charset="0"/>
              </a:rPr>
              <a:t>Key elements of a successful proposal</a:t>
            </a:r>
          </a:p>
        </p:txBody>
      </p:sp>
    </p:spTree>
    <p:extLst>
      <p:ext uri="{BB962C8B-B14F-4D97-AF65-F5344CB8AC3E}">
        <p14:creationId xmlns:p14="http://schemas.microsoft.com/office/powerpoint/2010/main" val="11036742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en-US" sz="3333" b="1" dirty="0">
                <a:latin typeface="Gill Sans Nova" panose="020B0602020104020203" pitchFamily="34" charset="0"/>
              </a:rPr>
              <a:t>Complete submissions</a:t>
            </a:r>
          </a:p>
        </p:txBody>
      </p:sp>
      <p:graphicFrame>
        <p:nvGraphicFramePr>
          <p:cNvPr id="4" name="Diagram 3">
            <a:extLst>
              <a:ext uri="{FF2B5EF4-FFF2-40B4-BE49-F238E27FC236}">
                <a16:creationId xmlns:a16="http://schemas.microsoft.com/office/drawing/2014/main" id="{6893AB03-19C7-440D-8B81-16327E5CC336}"/>
              </a:ext>
            </a:extLst>
          </p:cNvPr>
          <p:cNvGraphicFramePr/>
          <p:nvPr>
            <p:extLst>
              <p:ext uri="{D42A27DB-BD31-4B8C-83A1-F6EECF244321}">
                <p14:modId xmlns:p14="http://schemas.microsoft.com/office/powerpoint/2010/main" val="4163092252"/>
              </p:ext>
            </p:extLst>
          </p:nvPr>
        </p:nvGraphicFramePr>
        <p:xfrm>
          <a:off x="496758" y="1310255"/>
          <a:ext cx="11198487" cy="4719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6936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en-US" sz="3333" b="1" dirty="0">
                <a:latin typeface="Gill Sans Nova" panose="020B0602020104020203" pitchFamily="34" charset="0"/>
              </a:rPr>
              <a:t>Submission elements</a:t>
            </a:r>
          </a:p>
        </p:txBody>
      </p:sp>
      <p:graphicFrame>
        <p:nvGraphicFramePr>
          <p:cNvPr id="4" name="Diagram 3">
            <a:extLst>
              <a:ext uri="{FF2B5EF4-FFF2-40B4-BE49-F238E27FC236}">
                <a16:creationId xmlns:a16="http://schemas.microsoft.com/office/drawing/2014/main" id="{6893AB03-19C7-440D-8B81-16327E5CC336}"/>
              </a:ext>
            </a:extLst>
          </p:cNvPr>
          <p:cNvGraphicFramePr/>
          <p:nvPr>
            <p:extLst>
              <p:ext uri="{D42A27DB-BD31-4B8C-83A1-F6EECF244321}">
                <p14:modId xmlns:p14="http://schemas.microsoft.com/office/powerpoint/2010/main" val="4199823455"/>
              </p:ext>
            </p:extLst>
          </p:nvPr>
        </p:nvGraphicFramePr>
        <p:xfrm>
          <a:off x="496757" y="1367769"/>
          <a:ext cx="5543022" cy="34095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16760608-3103-4242-9DDD-D6193F4F94EA}"/>
              </a:ext>
            </a:extLst>
          </p:cNvPr>
          <p:cNvGraphicFramePr/>
          <p:nvPr>
            <p:extLst>
              <p:ext uri="{D42A27DB-BD31-4B8C-83A1-F6EECF244321}">
                <p14:modId xmlns:p14="http://schemas.microsoft.com/office/powerpoint/2010/main" val="4033070398"/>
              </p:ext>
            </p:extLst>
          </p:nvPr>
        </p:nvGraphicFramePr>
        <p:xfrm>
          <a:off x="6536536" y="1367765"/>
          <a:ext cx="5158708" cy="340959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a:extLst>
              <a:ext uri="{FF2B5EF4-FFF2-40B4-BE49-F238E27FC236}">
                <a16:creationId xmlns:a16="http://schemas.microsoft.com/office/drawing/2014/main" id="{3F2758DF-B1EE-46F8-9095-92AF8D77387B}"/>
              </a:ext>
            </a:extLst>
          </p:cNvPr>
          <p:cNvGraphicFramePr/>
          <p:nvPr>
            <p:extLst>
              <p:ext uri="{D42A27DB-BD31-4B8C-83A1-F6EECF244321}">
                <p14:modId xmlns:p14="http://schemas.microsoft.com/office/powerpoint/2010/main" val="1139209544"/>
              </p:ext>
            </p:extLst>
          </p:nvPr>
        </p:nvGraphicFramePr>
        <p:xfrm>
          <a:off x="496757" y="5002124"/>
          <a:ext cx="11198487" cy="1386923"/>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1706531196"/>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6D1CDB-15D1-4C85-BFBF-7D1270C6F64A}">
  <ds:schemaRefs>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www.w3.org/XML/1998/namespace"/>
    <ds:schemaRef ds:uri="http://purl.org/dc/elements/1.1/"/>
    <ds:schemaRef ds:uri="http://schemas.microsoft.com/office/infopath/2007/PartnerControls"/>
    <ds:schemaRef ds:uri="a3b9c205-ff93-4b66-a73e-1385ea8adb4a"/>
    <ds:schemaRef ds:uri="http://purl.org/dc/dcmitype/"/>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274</TotalTime>
  <Words>1235</Words>
  <Application>Microsoft Office PowerPoint</Application>
  <PresentationFormat>Widescreen</PresentationFormat>
  <Paragraphs>142</Paragraphs>
  <Slides>12</Slides>
  <Notes>10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12</vt:i4>
      </vt:variant>
    </vt:vector>
  </HeadingPairs>
  <TitlesOfParts>
    <vt:vector size="24" baseType="lpstr">
      <vt:lpstr>.AppleSystemUIFont</vt:lpstr>
      <vt:lpstr>Arial</vt:lpstr>
      <vt:lpstr>Arial Unicode MS</vt:lpstr>
      <vt:lpstr>Calibri</vt:lpstr>
      <vt:lpstr>Calibri Light</vt:lpstr>
      <vt:lpstr>Georgia</vt:lpstr>
      <vt:lpstr>Gill Sans MT</vt:lpstr>
      <vt:lpstr>Gill Sans Nova</vt:lpstr>
      <vt:lpstr>Roboto Slab</vt:lpstr>
      <vt:lpstr>Wingdings</vt:lpstr>
      <vt:lpstr>COVER</vt:lpstr>
      <vt:lpstr>Internal screen</vt:lpstr>
      <vt:lpstr>Preparation for 2021 Call for Topics: Standards and Implementation</vt:lpstr>
      <vt:lpstr>Purpose of the Call for Topics</vt:lpstr>
      <vt:lpstr>IPPC Standards and Implementation  resources development process</vt:lpstr>
      <vt:lpstr>Call for Topics process in details</vt:lpstr>
      <vt:lpstr>Previous Call for topics (2018)</vt:lpstr>
      <vt:lpstr>Online submission forms</vt:lpstr>
      <vt:lpstr>PowerPoint Presentation</vt:lpstr>
      <vt:lpstr>Complete submissions</vt:lpstr>
      <vt:lpstr>Submission elements</vt:lpstr>
      <vt:lpstr>Contacts</vt:lpstr>
      <vt:lpstr>Links</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12</cp:revision>
  <cp:lastPrinted>2018-12-10T09:55:32Z</cp:lastPrinted>
  <dcterms:created xsi:type="dcterms:W3CDTF">2019-07-18T08:44:31Z</dcterms:created>
  <dcterms:modified xsi:type="dcterms:W3CDTF">2021-06-28T09:40:48Z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