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4" r:id="rId2"/>
    <p:sldId id="270" r:id="rId3"/>
    <p:sldId id="271" r:id="rId4"/>
    <p:sldId id="277" r:id="rId5"/>
    <p:sldId id="278" r:id="rId6"/>
    <p:sldId id="279" r:id="rId7"/>
    <p:sldId id="272" r:id="rId8"/>
    <p:sldId id="265" r:id="rId9"/>
  </p:sldIdLst>
  <p:sldSz cx="7315200" cy="4114800"/>
  <p:notesSz cx="6858000" cy="9144000"/>
  <p:defaultTex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4DA"/>
    <a:srgbClr val="FBEBD2"/>
    <a:srgbClr val="F6C233"/>
    <a:srgbClr val="D6DFEC"/>
    <a:srgbClr val="5A94C5"/>
    <a:srgbClr val="D4F5D6"/>
    <a:srgbClr val="46DE54"/>
    <a:srgbClr val="4C4C4E"/>
    <a:srgbClr val="EBEBEB"/>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B1C336-2DCC-46C9-A57B-BADAD599A7E9}" v="49" dt="2020-07-10T13:26:55.9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25" autoAdjust="0"/>
    <p:restoredTop sz="80581" autoAdjust="0"/>
  </p:normalViewPr>
  <p:slideViewPr>
    <p:cSldViewPr snapToGrid="0" showGuides="1">
      <p:cViewPr varScale="1">
        <p:scale>
          <a:sx n="91" d="100"/>
          <a:sy n="91" d="100"/>
        </p:scale>
        <p:origin x="1124" y="5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dgar Mushegyan" userId="c092e9be-0227-40a4-980f-f9eff733bb40" providerId="ADAL" clId="{4AB1C336-2DCC-46C9-A57B-BADAD599A7E9}"/>
    <pc:docChg chg="undo custSel modSld">
      <pc:chgData name="Edgar Mushegyan" userId="c092e9be-0227-40a4-980f-f9eff733bb40" providerId="ADAL" clId="{4AB1C336-2DCC-46C9-A57B-BADAD599A7E9}" dt="2020-07-10T13:26:55.963" v="155" actId="12"/>
      <pc:docMkLst>
        <pc:docMk/>
      </pc:docMkLst>
      <pc:sldChg chg="modSp mod">
        <pc:chgData name="Edgar Mushegyan" userId="c092e9be-0227-40a4-980f-f9eff733bb40" providerId="ADAL" clId="{4AB1C336-2DCC-46C9-A57B-BADAD599A7E9}" dt="2020-07-10T12:52:06.900" v="2" actId="1076"/>
        <pc:sldMkLst>
          <pc:docMk/>
          <pc:sldMk cId="1695367554" sldId="262"/>
        </pc:sldMkLst>
        <pc:spChg chg="mod">
          <ac:chgData name="Edgar Mushegyan" userId="c092e9be-0227-40a4-980f-f9eff733bb40" providerId="ADAL" clId="{4AB1C336-2DCC-46C9-A57B-BADAD599A7E9}" dt="2020-07-10T12:52:03.728" v="1" actId="242"/>
          <ac:spMkLst>
            <pc:docMk/>
            <pc:sldMk cId="1695367554" sldId="262"/>
            <ac:spMk id="2" creationId="{00000000-0000-0000-0000-000000000000}"/>
          </ac:spMkLst>
        </pc:spChg>
        <pc:graphicFrameChg chg="mod">
          <ac:chgData name="Edgar Mushegyan" userId="c092e9be-0227-40a4-980f-f9eff733bb40" providerId="ADAL" clId="{4AB1C336-2DCC-46C9-A57B-BADAD599A7E9}" dt="2020-07-10T12:52:06.900" v="2" actId="1076"/>
          <ac:graphicFrameMkLst>
            <pc:docMk/>
            <pc:sldMk cId="1695367554" sldId="262"/>
            <ac:graphicFrameMk id="5" creationId="{028EAF98-AE76-4C2B-AFDC-3C5291719A22}"/>
          </ac:graphicFrameMkLst>
        </pc:graphicFrameChg>
      </pc:sldChg>
      <pc:sldChg chg="modSp mod">
        <pc:chgData name="Edgar Mushegyan" userId="c092e9be-0227-40a4-980f-f9eff733bb40" providerId="ADAL" clId="{4AB1C336-2DCC-46C9-A57B-BADAD599A7E9}" dt="2020-07-10T13:23:38.494" v="142" actId="20577"/>
        <pc:sldMkLst>
          <pc:docMk/>
          <pc:sldMk cId="4143199072" sldId="264"/>
        </pc:sldMkLst>
        <pc:spChg chg="mod">
          <ac:chgData name="Edgar Mushegyan" userId="c092e9be-0227-40a4-980f-f9eff733bb40" providerId="ADAL" clId="{4AB1C336-2DCC-46C9-A57B-BADAD599A7E9}" dt="2020-07-10T13:23:38.494" v="142" actId="20577"/>
          <ac:spMkLst>
            <pc:docMk/>
            <pc:sldMk cId="4143199072" sldId="264"/>
            <ac:spMk id="2" creationId="{B3C88758-224C-8C4A-95DC-98A2199C61AE}"/>
          </ac:spMkLst>
        </pc:spChg>
      </pc:sldChg>
      <pc:sldChg chg="modSp mod">
        <pc:chgData name="Edgar Mushegyan" userId="c092e9be-0227-40a4-980f-f9eff733bb40" providerId="ADAL" clId="{4AB1C336-2DCC-46C9-A57B-BADAD599A7E9}" dt="2020-07-10T13:18:30.717" v="108" actId="1076"/>
        <pc:sldMkLst>
          <pc:docMk/>
          <pc:sldMk cId="151118423" sldId="266"/>
        </pc:sldMkLst>
        <pc:spChg chg="mod">
          <ac:chgData name="Edgar Mushegyan" userId="c092e9be-0227-40a4-980f-f9eff733bb40" providerId="ADAL" clId="{4AB1C336-2DCC-46C9-A57B-BADAD599A7E9}" dt="2020-07-10T12:52:22.303" v="7" actId="404"/>
          <ac:spMkLst>
            <pc:docMk/>
            <pc:sldMk cId="151118423" sldId="266"/>
            <ac:spMk id="2" creationId="{00000000-0000-0000-0000-000000000000}"/>
          </ac:spMkLst>
        </pc:spChg>
        <pc:graphicFrameChg chg="mod">
          <ac:chgData name="Edgar Mushegyan" userId="c092e9be-0227-40a4-980f-f9eff733bb40" providerId="ADAL" clId="{4AB1C336-2DCC-46C9-A57B-BADAD599A7E9}" dt="2020-07-10T13:18:30.717" v="108" actId="1076"/>
          <ac:graphicFrameMkLst>
            <pc:docMk/>
            <pc:sldMk cId="151118423" sldId="266"/>
            <ac:graphicFrameMk id="7" creationId="{5CAFB6E7-495F-4D78-A76D-FA95518C2495}"/>
          </ac:graphicFrameMkLst>
        </pc:graphicFrameChg>
      </pc:sldChg>
      <pc:sldChg chg="modSp mod">
        <pc:chgData name="Edgar Mushegyan" userId="c092e9be-0227-40a4-980f-f9eff733bb40" providerId="ADAL" clId="{4AB1C336-2DCC-46C9-A57B-BADAD599A7E9}" dt="2020-07-10T13:26:55.963" v="155" actId="12"/>
        <pc:sldMkLst>
          <pc:docMk/>
          <pc:sldMk cId="1339673772" sldId="267"/>
        </pc:sldMkLst>
        <pc:spChg chg="mod">
          <ac:chgData name="Edgar Mushegyan" userId="c092e9be-0227-40a4-980f-f9eff733bb40" providerId="ADAL" clId="{4AB1C336-2DCC-46C9-A57B-BADAD599A7E9}" dt="2020-07-10T12:53:41.951" v="30" actId="403"/>
          <ac:spMkLst>
            <pc:docMk/>
            <pc:sldMk cId="1339673772" sldId="267"/>
            <ac:spMk id="2" creationId="{00000000-0000-0000-0000-000000000000}"/>
          </ac:spMkLst>
        </pc:spChg>
        <pc:graphicFrameChg chg="mod">
          <ac:chgData name="Edgar Mushegyan" userId="c092e9be-0227-40a4-980f-f9eff733bb40" providerId="ADAL" clId="{4AB1C336-2DCC-46C9-A57B-BADAD599A7E9}" dt="2020-07-10T13:26:55.963" v="155" actId="12"/>
          <ac:graphicFrameMkLst>
            <pc:docMk/>
            <pc:sldMk cId="1339673772" sldId="267"/>
            <ac:graphicFrameMk id="10" creationId="{271AC728-95E8-4539-8790-B43D69307EBA}"/>
          </ac:graphicFrameMkLst>
        </pc:graphicFrameChg>
      </pc:sldChg>
      <pc:sldChg chg="modSp mod">
        <pc:chgData name="Edgar Mushegyan" userId="c092e9be-0227-40a4-980f-f9eff733bb40" providerId="ADAL" clId="{4AB1C336-2DCC-46C9-A57B-BADAD599A7E9}" dt="2020-07-10T13:05:06.700" v="50" actId="122"/>
        <pc:sldMkLst>
          <pc:docMk/>
          <pc:sldMk cId="4044171205" sldId="268"/>
        </pc:sldMkLst>
        <pc:spChg chg="mod">
          <ac:chgData name="Edgar Mushegyan" userId="c092e9be-0227-40a4-980f-f9eff733bb40" providerId="ADAL" clId="{4AB1C336-2DCC-46C9-A57B-BADAD599A7E9}" dt="2020-07-10T13:04:47.505" v="46" actId="242"/>
          <ac:spMkLst>
            <pc:docMk/>
            <pc:sldMk cId="4044171205" sldId="268"/>
            <ac:spMk id="2" creationId="{00000000-0000-0000-0000-000000000000}"/>
          </ac:spMkLst>
        </pc:spChg>
        <pc:graphicFrameChg chg="mod">
          <ac:chgData name="Edgar Mushegyan" userId="c092e9be-0227-40a4-980f-f9eff733bb40" providerId="ADAL" clId="{4AB1C336-2DCC-46C9-A57B-BADAD599A7E9}" dt="2020-07-10T13:04:57.134" v="48" actId="14100"/>
          <ac:graphicFrameMkLst>
            <pc:docMk/>
            <pc:sldMk cId="4044171205" sldId="268"/>
            <ac:graphicFrameMk id="10" creationId="{D0114B93-F5AC-4E5C-8E13-6EDC7390EF17}"/>
          </ac:graphicFrameMkLst>
        </pc:graphicFrameChg>
        <pc:graphicFrameChg chg="mod">
          <ac:chgData name="Edgar Mushegyan" userId="c092e9be-0227-40a4-980f-f9eff733bb40" providerId="ADAL" clId="{4AB1C336-2DCC-46C9-A57B-BADAD599A7E9}" dt="2020-07-10T13:05:06.700" v="50" actId="122"/>
          <ac:graphicFrameMkLst>
            <pc:docMk/>
            <pc:sldMk cId="4044171205" sldId="268"/>
            <ac:graphicFrameMk id="11" creationId="{D2076D53-B70A-4E49-9378-5CC4C06F371B}"/>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01008-09B6-4553-94BE-5D396582DCC8}" type="doc">
      <dgm:prSet loTypeId="urn:microsoft.com/office/officeart/2005/8/layout/process5" loCatId="process" qsTypeId="urn:microsoft.com/office/officeart/2005/8/quickstyle/simple1" qsCatId="simple" csTypeId="urn:microsoft.com/office/officeart/2005/8/colors/colorful4" csCatId="colorful" phldr="1"/>
      <dgm:spPr/>
      <dgm:t>
        <a:bodyPr/>
        <a:lstStyle/>
        <a:p>
          <a:endParaRPr lang="ru-RU"/>
        </a:p>
      </dgm:t>
    </dgm:pt>
    <dgm:pt modelId="{6CA37713-CFB2-4547-9D56-9691E054E0C5}">
      <dgm:prSet phldrT="[Текст]"/>
      <dgm:spPr>
        <a:noFill/>
        <a:ln>
          <a:solidFill>
            <a:srgbClr val="218D63"/>
          </a:solidFill>
        </a:ln>
      </dgm:spPr>
      <dgm:t>
        <a:bodyPr/>
        <a:lstStyle/>
        <a:p>
          <a:r>
            <a:rPr lang="fr-FR" b="1" smtClean="0">
              <a:solidFill>
                <a:schemeClr val="tx1"/>
              </a:solidFill>
            </a:rPr>
            <a:t>CPM-11 (2016)</a:t>
          </a:r>
          <a:endParaRPr lang="ru-RU" b="1" dirty="0">
            <a:solidFill>
              <a:schemeClr val="tx1"/>
            </a:solidFill>
            <a:effectLst/>
          </a:endParaRPr>
        </a:p>
      </dgm:t>
    </dgm:pt>
    <dgm:pt modelId="{A73AE03C-B526-465A-9FB4-351CFEFF09E3}" type="parTrans" cxnId="{E8037901-7148-45B4-87D3-27F75C97D70B}">
      <dgm:prSet/>
      <dgm:spPr/>
      <dgm:t>
        <a:bodyPr/>
        <a:lstStyle/>
        <a:p>
          <a:endParaRPr lang="ru-RU">
            <a:effectLst>
              <a:outerShdw blurRad="38100" dist="38100" dir="2700000" algn="tl">
                <a:srgbClr val="000000">
                  <a:alpha val="43137"/>
                </a:srgbClr>
              </a:outerShdw>
            </a:effectLst>
          </a:endParaRPr>
        </a:p>
      </dgm:t>
    </dgm:pt>
    <dgm:pt modelId="{6308470E-9BC6-4E2A-8C06-0F8BED6D1760}" type="sibTrans" cxnId="{E8037901-7148-45B4-87D3-27F75C97D70B}">
      <dgm:prSet/>
      <dgm:spPr/>
      <dgm:t>
        <a:bodyPr/>
        <a:lstStyle/>
        <a:p>
          <a:endParaRPr lang="ru-RU">
            <a:effectLst>
              <a:outerShdw blurRad="38100" dist="38100" dir="2700000" algn="tl">
                <a:srgbClr val="000000">
                  <a:alpha val="43137"/>
                </a:srgbClr>
              </a:outerShdw>
            </a:effectLst>
          </a:endParaRPr>
        </a:p>
      </dgm:t>
    </dgm:pt>
    <dgm:pt modelId="{AEE140E0-81A7-41A6-8181-D2980C9CC2C4}">
      <dgm:prSet phldrT="[Текст]"/>
      <dgm:spPr>
        <a:noFill/>
        <a:ln>
          <a:solidFill>
            <a:srgbClr val="218D63"/>
          </a:solidFill>
        </a:ln>
      </dgm:spPr>
      <dgm:t>
        <a:bodyPr/>
        <a:lstStyle/>
        <a:p>
          <a:r>
            <a:rPr lang="en-US" smtClean="0">
              <a:solidFill>
                <a:schemeClr val="tx1"/>
              </a:solidFill>
            </a:rPr>
            <a:t>Added the topic to the work programme with priority 2</a:t>
          </a:r>
          <a:endParaRPr lang="ru-RU" dirty="0">
            <a:solidFill>
              <a:schemeClr val="tx1"/>
            </a:solidFill>
            <a:effectLst/>
          </a:endParaRPr>
        </a:p>
      </dgm:t>
    </dgm:pt>
    <dgm:pt modelId="{F9D26244-E632-40CF-B845-14A493F58856}" type="parTrans" cxnId="{54EF21AD-85DC-48D5-8FD5-E62526322727}">
      <dgm:prSet/>
      <dgm:spPr/>
      <dgm:t>
        <a:bodyPr/>
        <a:lstStyle/>
        <a:p>
          <a:endParaRPr lang="ru-RU">
            <a:effectLst>
              <a:outerShdw blurRad="38100" dist="38100" dir="2700000" algn="tl">
                <a:srgbClr val="000000">
                  <a:alpha val="43137"/>
                </a:srgbClr>
              </a:outerShdw>
            </a:effectLst>
          </a:endParaRPr>
        </a:p>
      </dgm:t>
    </dgm:pt>
    <dgm:pt modelId="{DA2F6354-FBE2-4865-B8F4-67F41C9B1D00}" type="sibTrans" cxnId="{54EF21AD-85DC-48D5-8FD5-E62526322727}">
      <dgm:prSet/>
      <dgm:spPr/>
      <dgm:t>
        <a:bodyPr/>
        <a:lstStyle/>
        <a:p>
          <a:endParaRPr lang="ru-RU">
            <a:effectLst>
              <a:outerShdw blurRad="38100" dist="38100" dir="2700000" algn="tl">
                <a:srgbClr val="000000">
                  <a:alpha val="43137"/>
                </a:srgbClr>
              </a:outerShdw>
            </a:effectLst>
          </a:endParaRPr>
        </a:p>
      </dgm:t>
    </dgm:pt>
    <dgm:pt modelId="{82353047-4793-4611-A723-C7905524DA06}">
      <dgm:prSet phldrT="[Текст]"/>
      <dgm:spPr>
        <a:noFill/>
        <a:ln>
          <a:solidFill>
            <a:srgbClr val="279A7E"/>
          </a:solidFill>
        </a:ln>
      </dgm:spPr>
      <dgm:t>
        <a:bodyPr/>
        <a:lstStyle/>
        <a:p>
          <a:r>
            <a:rPr lang="fr-FR" b="1" smtClean="0">
              <a:solidFill>
                <a:schemeClr val="tx1"/>
              </a:solidFill>
            </a:rPr>
            <a:t>SC Feb (2018)</a:t>
          </a:r>
          <a:endParaRPr lang="ru-RU" b="1" dirty="0">
            <a:solidFill>
              <a:schemeClr val="tx1"/>
            </a:solidFill>
            <a:effectLst/>
          </a:endParaRPr>
        </a:p>
      </dgm:t>
    </dgm:pt>
    <dgm:pt modelId="{0FC76FA1-D479-4411-A35A-DB5028727649}" type="parTrans" cxnId="{B1A765EE-6C30-4227-90BD-597F65D18B54}">
      <dgm:prSet/>
      <dgm:spPr/>
      <dgm:t>
        <a:bodyPr/>
        <a:lstStyle/>
        <a:p>
          <a:endParaRPr lang="ru-RU">
            <a:effectLst>
              <a:outerShdw blurRad="38100" dist="38100" dir="2700000" algn="tl">
                <a:srgbClr val="000000">
                  <a:alpha val="43137"/>
                </a:srgbClr>
              </a:outerShdw>
            </a:effectLst>
          </a:endParaRPr>
        </a:p>
      </dgm:t>
    </dgm:pt>
    <dgm:pt modelId="{EBD0066D-37E3-4F8A-A165-B993A62266D2}" type="sibTrans" cxnId="{B1A765EE-6C30-4227-90BD-597F65D18B54}">
      <dgm:prSet/>
      <dgm:spPr/>
      <dgm:t>
        <a:bodyPr/>
        <a:lstStyle/>
        <a:p>
          <a:endParaRPr lang="ru-RU">
            <a:effectLst>
              <a:outerShdw blurRad="38100" dist="38100" dir="2700000" algn="tl">
                <a:srgbClr val="000000">
                  <a:alpha val="43137"/>
                </a:srgbClr>
              </a:outerShdw>
            </a:effectLst>
          </a:endParaRPr>
        </a:p>
      </dgm:t>
    </dgm:pt>
    <dgm:pt modelId="{039CB46E-AA43-4F5A-9676-D36EEA182A58}">
      <dgm:prSet phldrT="[Текст]"/>
      <dgm:spPr>
        <a:noFill/>
        <a:ln>
          <a:solidFill>
            <a:srgbClr val="279A7E"/>
          </a:solidFill>
        </a:ln>
      </dgm:spPr>
      <dgm:t>
        <a:bodyPr/>
        <a:lstStyle/>
        <a:p>
          <a:r>
            <a:rPr lang="en-US" smtClean="0">
              <a:solidFill>
                <a:schemeClr val="tx1"/>
              </a:solidFill>
            </a:rPr>
            <a:t>Approved </a:t>
          </a:r>
          <a:r>
            <a:rPr lang="en-US" b="1" smtClean="0">
              <a:solidFill>
                <a:schemeClr val="tx1"/>
              </a:solidFill>
            </a:rPr>
            <a:t>Specification 67 </a:t>
          </a:r>
          <a:r>
            <a:rPr lang="en-US" smtClean="0">
              <a:solidFill>
                <a:schemeClr val="tx1"/>
              </a:solidFill>
            </a:rPr>
            <a:t>(</a:t>
          </a:r>
          <a:r>
            <a:rPr lang="en-US" i="1" smtClean="0">
              <a:solidFill>
                <a:schemeClr val="tx1"/>
              </a:solidFill>
            </a:rPr>
            <a:t>Focused revision of ISPM 12 </a:t>
          </a:r>
          <a:r>
            <a:rPr lang="en-US" smtClean="0">
              <a:solidFill>
                <a:schemeClr val="tx1"/>
              </a:solidFill>
            </a:rPr>
            <a:t>(Phytosanitary certificates)</a:t>
          </a:r>
          <a:r>
            <a:rPr lang="en-US" i="1" smtClean="0">
              <a:solidFill>
                <a:schemeClr val="tx1"/>
              </a:solidFill>
            </a:rPr>
            <a:t> in relation to re-export</a:t>
          </a:r>
          <a:r>
            <a:rPr lang="en-US" smtClean="0">
              <a:solidFill>
                <a:schemeClr val="tx1"/>
              </a:solidFill>
            </a:rPr>
            <a:t>)</a:t>
          </a:r>
          <a:endParaRPr lang="ru-RU" dirty="0">
            <a:solidFill>
              <a:schemeClr val="tx1"/>
            </a:solidFill>
            <a:effectLst/>
          </a:endParaRPr>
        </a:p>
      </dgm:t>
    </dgm:pt>
    <dgm:pt modelId="{120457A1-5E5D-4DA3-B1E4-57A9B035544C}" type="parTrans" cxnId="{4A41038D-EF8F-4941-A717-28C63064FFF5}">
      <dgm:prSet/>
      <dgm:spPr/>
      <dgm:t>
        <a:bodyPr/>
        <a:lstStyle/>
        <a:p>
          <a:endParaRPr lang="ru-RU">
            <a:effectLst>
              <a:outerShdw blurRad="38100" dist="38100" dir="2700000" algn="tl">
                <a:srgbClr val="000000">
                  <a:alpha val="43137"/>
                </a:srgbClr>
              </a:outerShdw>
            </a:effectLst>
          </a:endParaRPr>
        </a:p>
      </dgm:t>
    </dgm:pt>
    <dgm:pt modelId="{F247EBE9-4426-44E4-BCB2-9D7B10335064}" type="sibTrans" cxnId="{4A41038D-EF8F-4941-A717-28C63064FFF5}">
      <dgm:prSet/>
      <dgm:spPr/>
      <dgm:t>
        <a:bodyPr/>
        <a:lstStyle/>
        <a:p>
          <a:endParaRPr lang="ru-RU">
            <a:effectLst>
              <a:outerShdw blurRad="38100" dist="38100" dir="2700000" algn="tl">
                <a:srgbClr val="000000">
                  <a:alpha val="43137"/>
                </a:srgbClr>
              </a:outerShdw>
            </a:effectLst>
          </a:endParaRPr>
        </a:p>
      </dgm:t>
    </dgm:pt>
    <dgm:pt modelId="{72890102-ED63-4D8A-9041-703A2F022594}">
      <dgm:prSet phldrT="[Текст]"/>
      <dgm:spPr>
        <a:noFill/>
        <a:ln>
          <a:solidFill>
            <a:srgbClr val="34AEB3"/>
          </a:solidFill>
        </a:ln>
      </dgm:spPr>
      <dgm:t>
        <a:bodyPr/>
        <a:lstStyle/>
        <a:p>
          <a:r>
            <a:rPr lang="fr-FR" b="1" smtClean="0">
              <a:solidFill>
                <a:schemeClr val="tx1"/>
              </a:solidFill>
            </a:rPr>
            <a:t>EWG Dec (2019)</a:t>
          </a:r>
          <a:endParaRPr lang="ru-RU" b="1" dirty="0">
            <a:solidFill>
              <a:schemeClr val="tx1"/>
            </a:solidFill>
            <a:effectLst/>
          </a:endParaRPr>
        </a:p>
      </dgm:t>
    </dgm:pt>
    <dgm:pt modelId="{AD0F6CFB-3E13-4E31-B640-AFC3BB8A3A17}" type="parTrans" cxnId="{D51914DF-7A03-4E12-92C6-6E455063CE85}">
      <dgm:prSet/>
      <dgm:spPr/>
      <dgm:t>
        <a:bodyPr/>
        <a:lstStyle/>
        <a:p>
          <a:endParaRPr lang="ru-RU">
            <a:effectLst>
              <a:outerShdw blurRad="38100" dist="38100" dir="2700000" algn="tl">
                <a:srgbClr val="000000">
                  <a:alpha val="43137"/>
                </a:srgbClr>
              </a:outerShdw>
            </a:effectLst>
          </a:endParaRPr>
        </a:p>
      </dgm:t>
    </dgm:pt>
    <dgm:pt modelId="{F9BC722A-882C-48A9-BC88-B7924C70DEB8}" type="sibTrans" cxnId="{D51914DF-7A03-4E12-92C6-6E455063CE85}">
      <dgm:prSet/>
      <dgm:spPr/>
      <dgm:t>
        <a:bodyPr/>
        <a:lstStyle/>
        <a:p>
          <a:endParaRPr lang="ru-RU">
            <a:effectLst>
              <a:outerShdw blurRad="38100" dist="38100" dir="2700000" algn="tl">
                <a:srgbClr val="000000">
                  <a:alpha val="43137"/>
                </a:srgbClr>
              </a:outerShdw>
            </a:effectLst>
          </a:endParaRPr>
        </a:p>
      </dgm:t>
    </dgm:pt>
    <dgm:pt modelId="{6BC8DFB4-BBB2-455F-B1B8-5E89982FF689}">
      <dgm:prSet phldrT="[Текст]"/>
      <dgm:spPr>
        <a:noFill/>
        <a:ln>
          <a:solidFill>
            <a:srgbClr val="34AEB3"/>
          </a:solidFill>
        </a:ln>
      </dgm:spPr>
      <dgm:t>
        <a:bodyPr/>
        <a:lstStyle/>
        <a:p>
          <a:r>
            <a:rPr lang="en-US" smtClean="0">
              <a:solidFill>
                <a:schemeClr val="tx1"/>
              </a:solidFill>
            </a:rPr>
            <a:t>First draft produced</a:t>
          </a:r>
          <a:endParaRPr lang="ru-RU" dirty="0">
            <a:solidFill>
              <a:schemeClr val="tx1"/>
            </a:solidFill>
            <a:effectLst/>
          </a:endParaRPr>
        </a:p>
      </dgm:t>
    </dgm:pt>
    <dgm:pt modelId="{22C03B13-CF63-404C-ADFC-1DB2C74727B8}" type="parTrans" cxnId="{8D54C6BD-4784-47A4-9A29-836F43B1EFBA}">
      <dgm:prSet/>
      <dgm:spPr/>
      <dgm:t>
        <a:bodyPr/>
        <a:lstStyle/>
        <a:p>
          <a:endParaRPr lang="ru-RU">
            <a:effectLst>
              <a:outerShdw blurRad="38100" dist="38100" dir="2700000" algn="tl">
                <a:srgbClr val="000000">
                  <a:alpha val="43137"/>
                </a:srgbClr>
              </a:outerShdw>
            </a:effectLst>
          </a:endParaRPr>
        </a:p>
      </dgm:t>
    </dgm:pt>
    <dgm:pt modelId="{BFB230EB-7D93-4473-9042-A6D1F5E9B701}" type="sibTrans" cxnId="{8D54C6BD-4784-47A4-9A29-836F43B1EFBA}">
      <dgm:prSet/>
      <dgm:spPr/>
      <dgm:t>
        <a:bodyPr/>
        <a:lstStyle/>
        <a:p>
          <a:endParaRPr lang="ru-RU">
            <a:effectLst>
              <a:outerShdw blurRad="38100" dist="38100" dir="2700000" algn="tl">
                <a:srgbClr val="000000">
                  <a:alpha val="43137"/>
                </a:srgbClr>
              </a:outerShdw>
            </a:effectLst>
          </a:endParaRPr>
        </a:p>
      </dgm:t>
    </dgm:pt>
    <dgm:pt modelId="{A06D4F02-82BD-459D-A133-5D3C31D50D61}">
      <dgm:prSet phldrT="[Текст]"/>
      <dgm:spPr>
        <a:noFill/>
        <a:ln>
          <a:solidFill>
            <a:srgbClr val="2DA79A"/>
          </a:solidFill>
        </a:ln>
      </dgm:spPr>
      <dgm:t>
        <a:bodyPr/>
        <a:lstStyle/>
        <a:p>
          <a:r>
            <a:rPr lang="fr-FR" b="1" smtClean="0">
              <a:solidFill>
                <a:schemeClr val="tx1"/>
              </a:solidFill>
            </a:rPr>
            <a:t>SC May (2020)</a:t>
          </a:r>
          <a:endParaRPr lang="ru-RU" dirty="0">
            <a:solidFill>
              <a:schemeClr val="tx1"/>
            </a:solidFill>
            <a:effectLst/>
          </a:endParaRPr>
        </a:p>
      </dgm:t>
    </dgm:pt>
    <dgm:pt modelId="{37FC3C28-A7C8-4801-83FD-DDA844516FE4}" type="parTrans" cxnId="{990C868F-EBD9-40A9-A7B7-E5D6316C20D8}">
      <dgm:prSet/>
      <dgm:spPr/>
      <dgm:t>
        <a:bodyPr/>
        <a:lstStyle/>
        <a:p>
          <a:endParaRPr lang="en-US"/>
        </a:p>
      </dgm:t>
    </dgm:pt>
    <dgm:pt modelId="{4AFC7D66-B7D6-47C6-B5E4-1845580CDA8C}" type="sibTrans" cxnId="{990C868F-EBD9-40A9-A7B7-E5D6316C20D8}">
      <dgm:prSet/>
      <dgm:spPr/>
      <dgm:t>
        <a:bodyPr/>
        <a:lstStyle/>
        <a:p>
          <a:endParaRPr lang="en-US"/>
        </a:p>
      </dgm:t>
    </dgm:pt>
    <dgm:pt modelId="{6839A087-B316-4D5C-8E58-E99521D8B16A}">
      <dgm:prSet phldrT="[Текст]"/>
      <dgm:spPr>
        <a:noFill/>
        <a:ln>
          <a:solidFill>
            <a:srgbClr val="2DA79A"/>
          </a:solidFill>
        </a:ln>
      </dgm:spPr>
      <dgm:t>
        <a:bodyPr/>
        <a:lstStyle/>
        <a:p>
          <a:r>
            <a:rPr lang="en-US" smtClean="0">
              <a:solidFill>
                <a:schemeClr val="tx1"/>
              </a:solidFill>
            </a:rPr>
            <a:t>Approved the draft for first consultation</a:t>
          </a:r>
          <a:endParaRPr lang="ru-RU" dirty="0">
            <a:solidFill>
              <a:schemeClr val="tx1"/>
            </a:solidFill>
            <a:effectLst/>
          </a:endParaRPr>
        </a:p>
      </dgm:t>
    </dgm:pt>
    <dgm:pt modelId="{95044568-8A52-4175-9905-B716902A12CD}" type="parTrans" cxnId="{166C55EC-128C-444E-8A2A-E0CFB94DBC8A}">
      <dgm:prSet/>
      <dgm:spPr/>
      <dgm:t>
        <a:bodyPr/>
        <a:lstStyle/>
        <a:p>
          <a:endParaRPr lang="en-US"/>
        </a:p>
      </dgm:t>
    </dgm:pt>
    <dgm:pt modelId="{24E204E0-AA7D-46DB-854B-883B8193A200}" type="sibTrans" cxnId="{166C55EC-128C-444E-8A2A-E0CFB94DBC8A}">
      <dgm:prSet/>
      <dgm:spPr/>
      <dgm:t>
        <a:bodyPr/>
        <a:lstStyle/>
        <a:p>
          <a:endParaRPr lang="en-US"/>
        </a:p>
      </dgm:t>
    </dgm:pt>
    <dgm:pt modelId="{20C0880A-78A5-40AE-A802-EC022A066119}">
      <dgm:prSet phldrT="[Текст]"/>
      <dgm:spPr>
        <a:noFill/>
        <a:ln>
          <a:solidFill>
            <a:schemeClr val="accent4"/>
          </a:solidFill>
        </a:ln>
      </dgm:spPr>
      <dgm:t>
        <a:bodyPr/>
        <a:lstStyle/>
        <a:p>
          <a:r>
            <a:rPr lang="fr-FR" b="1" smtClean="0">
              <a:solidFill>
                <a:schemeClr val="tx1"/>
              </a:solidFill>
            </a:rPr>
            <a:t>SC Nov (2015)</a:t>
          </a:r>
          <a:endParaRPr lang="en-US" b="1" dirty="0" smtClean="0">
            <a:solidFill>
              <a:schemeClr val="tx1"/>
            </a:solidFill>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0CE6FE2F-6631-483F-9025-B499BEFD585A}">
      <dgm:prSet phldrT="[Текст]"/>
      <dgm:spPr>
        <a:noFill/>
        <a:ln>
          <a:solidFill>
            <a:schemeClr val="accent4"/>
          </a:solidFill>
        </a:ln>
      </dgm:spPr>
      <dgm:t>
        <a:bodyPr/>
        <a:lstStyle/>
        <a:p>
          <a:r>
            <a:rPr lang="en-US" smtClean="0">
              <a:solidFill>
                <a:schemeClr val="tx1"/>
              </a:solidFill>
            </a:rPr>
            <a:t>Recommended to add the topic to the work programme</a:t>
          </a:r>
          <a:endParaRPr lang="ru-RU" dirty="0">
            <a:solidFill>
              <a:schemeClr val="tx1"/>
            </a:solidFill>
            <a:effectLst/>
          </a:endParaRPr>
        </a:p>
      </dgm:t>
    </dgm:pt>
    <dgm:pt modelId="{DC9F9FBA-D4E7-4BAB-AD98-4A21F64B42F2}" type="sibTrans" cxnId="{D460BF8E-F380-4A2F-AFF4-AFADB9C81C3D}">
      <dgm:prSet/>
      <dgm:spPr/>
      <dgm:t>
        <a:bodyPr/>
        <a:lstStyle/>
        <a:p>
          <a:endParaRPr lang="ru-RU">
            <a:effectLst>
              <a:outerShdw blurRad="38100" dist="38100" dir="2700000" algn="tl">
                <a:srgbClr val="000000">
                  <a:alpha val="43137"/>
                </a:srgbClr>
              </a:outerShdw>
            </a:effectLst>
          </a:endParaRPr>
        </a:p>
      </dgm:t>
    </dgm:pt>
    <dgm:pt modelId="{2977B2AB-1E58-4B7F-99AD-32B0E7C6C7A9}" type="parTrans" cxnId="{D460BF8E-F380-4A2F-AFF4-AFADB9C81C3D}">
      <dgm:prSet/>
      <dgm:spPr/>
      <dgm:t>
        <a:bodyPr/>
        <a:lstStyle/>
        <a:p>
          <a:endParaRPr lang="ru-RU">
            <a:effectLst>
              <a:outerShdw blurRad="38100" dist="38100" dir="2700000" algn="tl">
                <a:srgbClr val="000000">
                  <a:alpha val="43137"/>
                </a:srgbClr>
              </a:outerShdw>
            </a:effectLst>
          </a:endParaRPr>
        </a:p>
      </dgm:t>
    </dgm:pt>
    <dgm:pt modelId="{08719781-270C-46EB-BD36-299F2D08B1C8}">
      <dgm:prSet phldrT="[Текст]"/>
      <dgm:spPr>
        <a:noFill/>
        <a:ln>
          <a:solidFill>
            <a:srgbClr val="279A7E"/>
          </a:solidFill>
        </a:ln>
      </dgm:spPr>
      <dgm:t>
        <a:bodyPr/>
        <a:lstStyle/>
        <a:p>
          <a:r>
            <a:rPr lang="fr-FR" b="1" smtClean="0">
              <a:solidFill>
                <a:schemeClr val="tx1"/>
              </a:solidFill>
            </a:rPr>
            <a:t>First consultation</a:t>
          </a:r>
          <a:endParaRPr lang="ru-RU" b="1" dirty="0">
            <a:solidFill>
              <a:schemeClr val="tx1"/>
            </a:solidFill>
            <a:effectLst/>
          </a:endParaRPr>
        </a:p>
      </dgm:t>
    </dgm:pt>
    <dgm:pt modelId="{7FCAE89F-3D4D-4C31-924B-95DF1BC145E4}" type="sibTrans" cxnId="{553CB4CB-B72B-4015-B036-9FE949E63F09}">
      <dgm:prSet custLinFactNeighborX="-5184"/>
      <dgm:spPr/>
      <dgm:t>
        <a:bodyPr/>
        <a:lstStyle/>
        <a:p>
          <a:endParaRPr lang="fr-FR"/>
        </a:p>
      </dgm:t>
    </dgm:pt>
    <dgm:pt modelId="{C38BA8F2-2776-456F-828C-595811ABD112}" type="parTrans" cxnId="{553CB4CB-B72B-4015-B036-9FE949E63F09}">
      <dgm:prSet/>
      <dgm:spPr/>
      <dgm:t>
        <a:bodyPr/>
        <a:lstStyle/>
        <a:p>
          <a:endParaRPr lang="fr-FR"/>
        </a:p>
      </dgm:t>
    </dgm:pt>
    <dgm:pt modelId="{B1EB682B-DB14-4F18-B854-EEA89B27901C}">
      <dgm:prSet phldrT="[Текст]"/>
      <dgm:spPr>
        <a:noFill/>
        <a:ln>
          <a:solidFill>
            <a:srgbClr val="279A7E"/>
          </a:solidFill>
        </a:ln>
      </dgm:spPr>
      <dgm:t>
        <a:bodyPr/>
        <a:lstStyle/>
        <a:p>
          <a:r>
            <a:rPr lang="en-US" smtClean="0">
              <a:solidFill>
                <a:schemeClr val="tx1"/>
              </a:solidFill>
            </a:rPr>
            <a:t>1 July to 30 September 2020</a:t>
          </a:r>
          <a:endParaRPr lang="ru-RU" dirty="0">
            <a:solidFill>
              <a:schemeClr val="tx1"/>
            </a:solidFill>
            <a:effectLst/>
          </a:endParaRPr>
        </a:p>
      </dgm:t>
    </dgm:pt>
    <dgm:pt modelId="{87F0F693-01A8-490D-8F74-E0003E566260}" type="sibTrans" cxnId="{2FED62A0-DF49-4845-8B7D-824D6934BC1B}">
      <dgm:prSet/>
      <dgm:spPr/>
      <dgm:t>
        <a:bodyPr/>
        <a:lstStyle/>
        <a:p>
          <a:endParaRPr lang="fr-FR"/>
        </a:p>
      </dgm:t>
    </dgm:pt>
    <dgm:pt modelId="{4A2A347F-49FF-4E91-A876-A875DACA7300}" type="parTrans" cxnId="{2FED62A0-DF49-4845-8B7D-824D6934BC1B}">
      <dgm:prSet/>
      <dgm:spPr/>
      <dgm:t>
        <a:bodyPr/>
        <a:lstStyle/>
        <a:p>
          <a:endParaRPr lang="fr-FR"/>
        </a:p>
      </dgm:t>
    </dgm:pt>
    <dgm:pt modelId="{CCCC8B2A-AAC3-4AE9-AEC3-8245FA4C108D}" type="pres">
      <dgm:prSet presAssocID="{A8301008-09B6-4553-94BE-5D396582DCC8}" presName="diagram" presStyleCnt="0">
        <dgm:presLayoutVars>
          <dgm:dir/>
          <dgm:resizeHandles val="exact"/>
        </dgm:presLayoutVars>
      </dgm:prSet>
      <dgm:spPr/>
      <dgm:t>
        <a:bodyPr/>
        <a:lstStyle/>
        <a:p>
          <a:endParaRPr lang="en-US"/>
        </a:p>
      </dgm:t>
    </dgm:pt>
    <dgm:pt modelId="{5A7A370F-AEB1-4787-AE24-E6B7467A25D0}" type="pres">
      <dgm:prSet presAssocID="{20C0880A-78A5-40AE-A802-EC022A066119}" presName="node" presStyleLbl="node1" presStyleIdx="0" presStyleCnt="6" custScaleX="189292" custScaleY="93806" custLinFactNeighborX="-1973" custLinFactNeighborY="-22911">
        <dgm:presLayoutVars>
          <dgm:bulletEnabled val="1"/>
        </dgm:presLayoutVars>
      </dgm:prSet>
      <dgm:spPr/>
      <dgm:t>
        <a:bodyPr/>
        <a:lstStyle/>
        <a:p>
          <a:endParaRPr lang="en-US"/>
        </a:p>
      </dgm:t>
    </dgm:pt>
    <dgm:pt modelId="{84A43DD8-C158-45A6-B5F3-38790936B69C}" type="pres">
      <dgm:prSet presAssocID="{E221AE80-7EF3-481C-89E2-9D70F5972647}" presName="sibTrans" presStyleLbl="sibTrans2D1" presStyleIdx="0" presStyleCnt="5"/>
      <dgm:spPr/>
      <dgm:t>
        <a:bodyPr/>
        <a:lstStyle/>
        <a:p>
          <a:endParaRPr lang="en-US"/>
        </a:p>
      </dgm:t>
    </dgm:pt>
    <dgm:pt modelId="{99953EF6-0246-4E74-8DE2-89BE221CD6E3}" type="pres">
      <dgm:prSet presAssocID="{E221AE80-7EF3-481C-89E2-9D70F5972647}" presName="connectorText" presStyleLbl="sibTrans2D1" presStyleIdx="0" presStyleCnt="5"/>
      <dgm:spPr/>
      <dgm:t>
        <a:bodyPr/>
        <a:lstStyle/>
        <a:p>
          <a:endParaRPr lang="en-US"/>
        </a:p>
      </dgm:t>
    </dgm:pt>
    <dgm:pt modelId="{BE6835C0-F11D-485E-A1EF-F79962D343C4}" type="pres">
      <dgm:prSet presAssocID="{6CA37713-CFB2-4547-9D56-9691E054E0C5}" presName="node" presStyleLbl="node1" presStyleIdx="1" presStyleCnt="6" custScaleX="268259" custScaleY="73427" custLinFactNeighborX="-9182" custLinFactNeighborY="-31290">
        <dgm:presLayoutVars>
          <dgm:bulletEnabled val="1"/>
        </dgm:presLayoutVars>
      </dgm:prSet>
      <dgm:spPr/>
      <dgm:t>
        <a:bodyPr/>
        <a:lstStyle/>
        <a:p>
          <a:endParaRPr lang="en-US"/>
        </a:p>
      </dgm:t>
    </dgm:pt>
    <dgm:pt modelId="{36C01E2E-2E76-4812-8D9A-ECD1E0DCE96C}" type="pres">
      <dgm:prSet presAssocID="{6308470E-9BC6-4E2A-8C06-0F8BED6D1760}" presName="sibTrans" presStyleLbl="sibTrans2D1" presStyleIdx="1" presStyleCnt="5" custAng="106002" custScaleX="146188"/>
      <dgm:spPr/>
      <dgm:t>
        <a:bodyPr/>
        <a:lstStyle/>
        <a:p>
          <a:endParaRPr lang="en-US"/>
        </a:p>
      </dgm:t>
    </dgm:pt>
    <dgm:pt modelId="{0C599D4E-9349-4394-9F50-22BC32B3E4D6}" type="pres">
      <dgm:prSet presAssocID="{6308470E-9BC6-4E2A-8C06-0F8BED6D1760}" presName="connectorText" presStyleLbl="sibTrans2D1" presStyleIdx="1" presStyleCnt="5"/>
      <dgm:spPr/>
      <dgm:t>
        <a:bodyPr/>
        <a:lstStyle/>
        <a:p>
          <a:endParaRPr lang="en-US"/>
        </a:p>
      </dgm:t>
    </dgm:pt>
    <dgm:pt modelId="{AEC35072-E06E-43CB-AD0C-4FCC5CB1EFF6}" type="pres">
      <dgm:prSet presAssocID="{82353047-4793-4611-A723-C7905524DA06}" presName="node" presStyleLbl="node1" presStyleIdx="2" presStyleCnt="6" custScaleX="270823" custScaleY="83201" custLinFactNeighborX="-5974" custLinFactNeighborY="-82390">
        <dgm:presLayoutVars>
          <dgm:bulletEnabled val="1"/>
        </dgm:presLayoutVars>
      </dgm:prSet>
      <dgm:spPr/>
      <dgm:t>
        <a:bodyPr/>
        <a:lstStyle/>
        <a:p>
          <a:endParaRPr lang="en-US"/>
        </a:p>
      </dgm:t>
    </dgm:pt>
    <dgm:pt modelId="{A884FA77-79F7-428A-809F-6E557E9CA2B8}" type="pres">
      <dgm:prSet presAssocID="{EBD0066D-37E3-4F8A-A165-B993A62266D2}" presName="sibTrans" presStyleLbl="sibTrans2D1" presStyleIdx="2" presStyleCnt="5" custLinFactNeighborX="-5184"/>
      <dgm:spPr/>
      <dgm:t>
        <a:bodyPr/>
        <a:lstStyle/>
        <a:p>
          <a:endParaRPr lang="en-US"/>
        </a:p>
      </dgm:t>
    </dgm:pt>
    <dgm:pt modelId="{CD77A9E6-64C8-4218-BEBE-33B14121CC33}" type="pres">
      <dgm:prSet presAssocID="{EBD0066D-37E3-4F8A-A165-B993A62266D2}" presName="connectorText" presStyleLbl="sibTrans2D1" presStyleIdx="2" presStyleCnt="5"/>
      <dgm:spPr/>
      <dgm:t>
        <a:bodyPr/>
        <a:lstStyle/>
        <a:p>
          <a:endParaRPr lang="en-US"/>
        </a:p>
      </dgm:t>
    </dgm:pt>
    <dgm:pt modelId="{8A9A6598-0600-4EF8-8E24-2704FCEE5982}" type="pres">
      <dgm:prSet presAssocID="{72890102-ED63-4D8A-9041-703A2F022594}" presName="node" presStyleLbl="node1" presStyleIdx="3" presStyleCnt="6" custScaleX="188655" custScaleY="66429" custLinFactNeighborX="-46" custLinFactNeighborY="-85847">
        <dgm:presLayoutVars>
          <dgm:bulletEnabled val="1"/>
        </dgm:presLayoutVars>
      </dgm:prSet>
      <dgm:spPr/>
      <dgm:t>
        <a:bodyPr/>
        <a:lstStyle/>
        <a:p>
          <a:endParaRPr lang="en-US"/>
        </a:p>
      </dgm:t>
    </dgm:pt>
    <dgm:pt modelId="{DA9608DA-E81E-4C14-820D-4E703A3700DF}" type="pres">
      <dgm:prSet presAssocID="{F9BC722A-882C-48A9-BC88-B7924C70DEB8}" presName="sibTrans" presStyleLbl="sibTrans2D1" presStyleIdx="3" presStyleCnt="5" custAng="83818" custScaleX="142466" custScaleY="88043"/>
      <dgm:spPr/>
      <dgm:t>
        <a:bodyPr/>
        <a:lstStyle/>
        <a:p>
          <a:endParaRPr lang="en-US"/>
        </a:p>
      </dgm:t>
    </dgm:pt>
    <dgm:pt modelId="{C913B160-233D-42A4-915C-C69DFC97A9AD}" type="pres">
      <dgm:prSet presAssocID="{F9BC722A-882C-48A9-BC88-B7924C70DEB8}" presName="connectorText" presStyleLbl="sibTrans2D1" presStyleIdx="3" presStyleCnt="5"/>
      <dgm:spPr/>
      <dgm:t>
        <a:bodyPr/>
        <a:lstStyle/>
        <a:p>
          <a:endParaRPr lang="en-US"/>
        </a:p>
      </dgm:t>
    </dgm:pt>
    <dgm:pt modelId="{7F9A1F22-0871-4FD8-8DA0-69EDFF376014}" type="pres">
      <dgm:prSet presAssocID="{A06D4F02-82BD-459D-A133-5D3C31D50D61}" presName="node" presStyleLbl="node1" presStyleIdx="4" presStyleCnt="6" custScaleX="191855" custScaleY="67001" custLinFactY="-36276" custLinFactNeighborX="-520" custLinFactNeighborY="-100000">
        <dgm:presLayoutVars>
          <dgm:bulletEnabled val="1"/>
        </dgm:presLayoutVars>
      </dgm:prSet>
      <dgm:spPr/>
      <dgm:t>
        <a:bodyPr/>
        <a:lstStyle/>
        <a:p>
          <a:endParaRPr lang="en-US"/>
        </a:p>
      </dgm:t>
    </dgm:pt>
    <dgm:pt modelId="{E065E111-FF90-434F-9CF9-D54CFF1BB724}" type="pres">
      <dgm:prSet presAssocID="{4AFC7D66-B7D6-47C6-B5E4-1845580CDA8C}" presName="sibTrans" presStyleLbl="sibTrans2D1" presStyleIdx="4" presStyleCnt="5"/>
      <dgm:spPr/>
      <dgm:t>
        <a:bodyPr/>
        <a:lstStyle/>
        <a:p>
          <a:endParaRPr lang="fr-FR"/>
        </a:p>
      </dgm:t>
    </dgm:pt>
    <dgm:pt modelId="{D907E615-3415-4A16-9C1F-EE995D9962AB}" type="pres">
      <dgm:prSet presAssocID="{4AFC7D66-B7D6-47C6-B5E4-1845580CDA8C}" presName="connectorText" presStyleLbl="sibTrans2D1" presStyleIdx="4" presStyleCnt="5"/>
      <dgm:spPr/>
      <dgm:t>
        <a:bodyPr/>
        <a:lstStyle/>
        <a:p>
          <a:endParaRPr lang="fr-FR"/>
        </a:p>
      </dgm:t>
    </dgm:pt>
    <dgm:pt modelId="{31027542-A03D-41D0-AB6C-B72C288A5A78}" type="pres">
      <dgm:prSet presAssocID="{08719781-270C-46EB-BD36-299F2D08B1C8}" presName="node" presStyleLbl="node1" presStyleIdx="5" presStyleCnt="6" custScaleX="276241" custScaleY="71229" custLinFactY="-34227" custLinFactNeighborX="-10808" custLinFactNeighborY="-100000">
        <dgm:presLayoutVars>
          <dgm:bulletEnabled val="1"/>
        </dgm:presLayoutVars>
      </dgm:prSet>
      <dgm:spPr/>
      <dgm:t>
        <a:bodyPr/>
        <a:lstStyle/>
        <a:p>
          <a:endParaRPr lang="fr-FR"/>
        </a:p>
      </dgm:t>
    </dgm:pt>
  </dgm:ptLst>
  <dgm:cxnLst>
    <dgm:cxn modelId="{4A41038D-EF8F-4941-A717-28C63064FFF5}" srcId="{82353047-4793-4611-A723-C7905524DA06}" destId="{039CB46E-AA43-4F5A-9676-D36EEA182A58}" srcOrd="0" destOrd="0" parTransId="{120457A1-5E5D-4DA3-B1E4-57A9B035544C}" sibTransId="{F247EBE9-4426-44E4-BCB2-9D7B10335064}"/>
    <dgm:cxn modelId="{E5FD09C7-AE1D-439C-BFA1-7F2FBBEA5C41}" type="presOf" srcId="{72890102-ED63-4D8A-9041-703A2F022594}" destId="{8A9A6598-0600-4EF8-8E24-2704FCEE5982}" srcOrd="0" destOrd="0" presId="urn:microsoft.com/office/officeart/2005/8/layout/process5"/>
    <dgm:cxn modelId="{AC35C1A9-1920-4116-886C-4B3C1E616564}" type="presOf" srcId="{20C0880A-78A5-40AE-A802-EC022A066119}" destId="{5A7A370F-AEB1-4787-AE24-E6B7467A25D0}" srcOrd="0" destOrd="0" presId="urn:microsoft.com/office/officeart/2005/8/layout/process5"/>
    <dgm:cxn modelId="{2FED62A0-DF49-4845-8B7D-824D6934BC1B}" srcId="{08719781-270C-46EB-BD36-299F2D08B1C8}" destId="{B1EB682B-DB14-4F18-B854-EEA89B27901C}" srcOrd="0" destOrd="0" parTransId="{4A2A347F-49FF-4E91-A876-A875DACA7300}" sibTransId="{87F0F693-01A8-490D-8F74-E0003E566260}"/>
    <dgm:cxn modelId="{6E92ED22-C6B5-48D7-BE76-E3CA680B730F}" type="presOf" srcId="{E221AE80-7EF3-481C-89E2-9D70F5972647}" destId="{84A43DD8-C158-45A6-B5F3-38790936B69C}" srcOrd="0" destOrd="0" presId="urn:microsoft.com/office/officeart/2005/8/layout/process5"/>
    <dgm:cxn modelId="{E8BEF6B7-BBF3-410D-9F74-DCD7BE3EF376}" type="presOf" srcId="{EBD0066D-37E3-4F8A-A165-B993A62266D2}" destId="{A884FA77-79F7-428A-809F-6E557E9CA2B8}" srcOrd="0" destOrd="0" presId="urn:microsoft.com/office/officeart/2005/8/layout/process5"/>
    <dgm:cxn modelId="{54EF21AD-85DC-48D5-8FD5-E62526322727}" srcId="{6CA37713-CFB2-4547-9D56-9691E054E0C5}" destId="{AEE140E0-81A7-41A6-8181-D2980C9CC2C4}" srcOrd="0" destOrd="0" parTransId="{F9D26244-E632-40CF-B845-14A493F58856}" sibTransId="{DA2F6354-FBE2-4865-B8F4-67F41C9B1D00}"/>
    <dgm:cxn modelId="{B1A765EE-6C30-4227-90BD-597F65D18B54}" srcId="{A8301008-09B6-4553-94BE-5D396582DCC8}" destId="{82353047-4793-4611-A723-C7905524DA06}" srcOrd="2" destOrd="0" parTransId="{0FC76FA1-D479-4411-A35A-DB5028727649}" sibTransId="{EBD0066D-37E3-4F8A-A165-B993A62266D2}"/>
    <dgm:cxn modelId="{2DD63E41-7198-4CBB-B7AC-9D56246AD8BF}" type="presOf" srcId="{B1EB682B-DB14-4F18-B854-EEA89B27901C}" destId="{31027542-A03D-41D0-AB6C-B72C288A5A78}" srcOrd="0" destOrd="1" presId="urn:microsoft.com/office/officeart/2005/8/layout/process5"/>
    <dgm:cxn modelId="{9F075075-9A16-4EAE-865C-A6573F15E835}" type="presOf" srcId="{6CA37713-CFB2-4547-9D56-9691E054E0C5}" destId="{BE6835C0-F11D-485E-A1EF-F79962D343C4}" srcOrd="0" destOrd="0" presId="urn:microsoft.com/office/officeart/2005/8/layout/process5"/>
    <dgm:cxn modelId="{4D9400DE-FCB7-4338-BB56-F48F7EC75729}" type="presOf" srcId="{E221AE80-7EF3-481C-89E2-9D70F5972647}" destId="{99953EF6-0246-4E74-8DE2-89BE221CD6E3}" srcOrd="1" destOrd="0" presId="urn:microsoft.com/office/officeart/2005/8/layout/process5"/>
    <dgm:cxn modelId="{9514878B-CB33-4A03-8DD4-39387F228391}" type="presOf" srcId="{08719781-270C-46EB-BD36-299F2D08B1C8}" destId="{31027542-A03D-41D0-AB6C-B72C288A5A78}" srcOrd="0" destOrd="0" presId="urn:microsoft.com/office/officeart/2005/8/layout/process5"/>
    <dgm:cxn modelId="{45AE823C-20BF-437D-AF4F-365BEF6B1977}" type="presOf" srcId="{4AFC7D66-B7D6-47C6-B5E4-1845580CDA8C}" destId="{E065E111-FF90-434F-9CF9-D54CFF1BB724}" srcOrd="0" destOrd="0" presId="urn:microsoft.com/office/officeart/2005/8/layout/process5"/>
    <dgm:cxn modelId="{EDBD7CBA-8AB5-4DE7-A114-5B55A86F3807}" type="presOf" srcId="{039CB46E-AA43-4F5A-9676-D36EEA182A58}" destId="{AEC35072-E06E-43CB-AD0C-4FCC5CB1EFF6}" srcOrd="0" destOrd="1" presId="urn:microsoft.com/office/officeart/2005/8/layout/process5"/>
    <dgm:cxn modelId="{D51914DF-7A03-4E12-92C6-6E455063CE85}" srcId="{A8301008-09B6-4553-94BE-5D396582DCC8}" destId="{72890102-ED63-4D8A-9041-703A2F022594}" srcOrd="3" destOrd="0" parTransId="{AD0F6CFB-3E13-4E31-B640-AFC3BB8A3A17}" sibTransId="{F9BC722A-882C-48A9-BC88-B7924C70DEB8}"/>
    <dgm:cxn modelId="{8D54C6BD-4784-47A4-9A29-836F43B1EFBA}" srcId="{72890102-ED63-4D8A-9041-703A2F022594}" destId="{6BC8DFB4-BBB2-455F-B1B8-5E89982FF689}" srcOrd="0" destOrd="0" parTransId="{22C03B13-CF63-404C-ADFC-1DB2C74727B8}" sibTransId="{BFB230EB-7D93-4473-9042-A6D1F5E9B701}"/>
    <dgm:cxn modelId="{0610671B-7028-48DF-84BE-A7434A8DACBD}" type="presOf" srcId="{82353047-4793-4611-A723-C7905524DA06}" destId="{AEC35072-E06E-43CB-AD0C-4FCC5CB1EFF6}" srcOrd="0" destOrd="0" presId="urn:microsoft.com/office/officeart/2005/8/layout/process5"/>
    <dgm:cxn modelId="{166C55EC-128C-444E-8A2A-E0CFB94DBC8A}" srcId="{A06D4F02-82BD-459D-A133-5D3C31D50D61}" destId="{6839A087-B316-4D5C-8E58-E99521D8B16A}" srcOrd="0" destOrd="0" parTransId="{95044568-8A52-4175-9905-B716902A12CD}" sibTransId="{24E204E0-AA7D-46DB-854B-883B8193A200}"/>
    <dgm:cxn modelId="{554B6767-6457-4843-A7E8-AE7968A39779}" type="presOf" srcId="{F9BC722A-882C-48A9-BC88-B7924C70DEB8}" destId="{DA9608DA-E81E-4C14-820D-4E703A3700DF}" srcOrd="0" destOrd="0" presId="urn:microsoft.com/office/officeart/2005/8/layout/process5"/>
    <dgm:cxn modelId="{EF0AF522-9380-4E85-B9C0-2EF68164B08B}" type="presOf" srcId="{6308470E-9BC6-4E2A-8C06-0F8BED6D1760}" destId="{36C01E2E-2E76-4812-8D9A-ECD1E0DCE96C}" srcOrd="0" destOrd="0" presId="urn:microsoft.com/office/officeart/2005/8/layout/process5"/>
    <dgm:cxn modelId="{8E80380F-AF01-4F9F-AFF2-FB7B0E923EC2}" type="presOf" srcId="{F9BC722A-882C-48A9-BC88-B7924C70DEB8}" destId="{C913B160-233D-42A4-915C-C69DFC97A9AD}" srcOrd="1" destOrd="0" presId="urn:microsoft.com/office/officeart/2005/8/layout/process5"/>
    <dgm:cxn modelId="{1C9B7ECF-28CB-4656-BE3F-A1F0477DD078}" type="presOf" srcId="{0CE6FE2F-6631-483F-9025-B499BEFD585A}" destId="{5A7A370F-AEB1-4787-AE24-E6B7467A25D0}" srcOrd="0" destOrd="1" presId="urn:microsoft.com/office/officeart/2005/8/layout/process5"/>
    <dgm:cxn modelId="{A793BED1-73F1-497C-874A-E4A60654B27A}" type="presOf" srcId="{A8301008-09B6-4553-94BE-5D396582DCC8}" destId="{CCCC8B2A-AAC3-4AE9-AEC3-8245FA4C108D}" srcOrd="0" destOrd="0" presId="urn:microsoft.com/office/officeart/2005/8/layout/process5"/>
    <dgm:cxn modelId="{990C868F-EBD9-40A9-A7B7-E5D6316C20D8}" srcId="{A8301008-09B6-4553-94BE-5D396582DCC8}" destId="{A06D4F02-82BD-459D-A133-5D3C31D50D61}" srcOrd="4" destOrd="0" parTransId="{37FC3C28-A7C8-4801-83FD-DDA844516FE4}" sibTransId="{4AFC7D66-B7D6-47C6-B5E4-1845580CDA8C}"/>
    <dgm:cxn modelId="{781B16E5-0FA3-45AC-A1DF-C8CFEF52E2C6}" type="presOf" srcId="{EBD0066D-37E3-4F8A-A165-B993A62266D2}" destId="{CD77A9E6-64C8-4218-BEBE-33B14121CC33}" srcOrd="1" destOrd="0" presId="urn:microsoft.com/office/officeart/2005/8/layout/process5"/>
    <dgm:cxn modelId="{2F7D3A89-D6AC-4745-B838-9C93E6084800}" type="presOf" srcId="{A06D4F02-82BD-459D-A133-5D3C31D50D61}" destId="{7F9A1F22-0871-4FD8-8DA0-69EDFF376014}" srcOrd="0" destOrd="0" presId="urn:microsoft.com/office/officeart/2005/8/layout/process5"/>
    <dgm:cxn modelId="{7DEB7967-2134-42F8-87E9-9BC99B4102EB}" type="presOf" srcId="{6308470E-9BC6-4E2A-8C06-0F8BED6D1760}" destId="{0C599D4E-9349-4394-9F50-22BC32B3E4D6}" srcOrd="1" destOrd="0" presId="urn:microsoft.com/office/officeart/2005/8/layout/process5"/>
    <dgm:cxn modelId="{CD6DE781-F8F8-4595-83C8-0A853CE7CA50}" type="presOf" srcId="{AEE140E0-81A7-41A6-8181-D2980C9CC2C4}" destId="{BE6835C0-F11D-485E-A1EF-F79962D343C4}" srcOrd="0" destOrd="1" presId="urn:microsoft.com/office/officeart/2005/8/layout/process5"/>
    <dgm:cxn modelId="{123221D4-93CE-4E59-896C-FDDCB89EA0CC}" type="presOf" srcId="{6839A087-B316-4D5C-8E58-E99521D8B16A}" destId="{7F9A1F22-0871-4FD8-8DA0-69EDFF376014}" srcOrd="0" destOrd="1" presId="urn:microsoft.com/office/officeart/2005/8/layout/process5"/>
    <dgm:cxn modelId="{553CB4CB-B72B-4015-B036-9FE949E63F09}" srcId="{A8301008-09B6-4553-94BE-5D396582DCC8}" destId="{08719781-270C-46EB-BD36-299F2D08B1C8}" srcOrd="5" destOrd="0" parTransId="{C38BA8F2-2776-456F-828C-595811ABD112}" sibTransId="{7FCAE89F-3D4D-4C31-924B-95DF1BC145E4}"/>
    <dgm:cxn modelId="{B5CBA6CD-06ED-4829-AA4C-C5E17A7443A5}" type="presOf" srcId="{4AFC7D66-B7D6-47C6-B5E4-1845580CDA8C}" destId="{D907E615-3415-4A16-9C1F-EE995D9962AB}" srcOrd="1" destOrd="0" presId="urn:microsoft.com/office/officeart/2005/8/layout/process5"/>
    <dgm:cxn modelId="{D460BF8E-F380-4A2F-AFF4-AFADB9C81C3D}" srcId="{20C0880A-78A5-40AE-A802-EC022A066119}" destId="{0CE6FE2F-6631-483F-9025-B499BEFD585A}" srcOrd="0" destOrd="0" parTransId="{2977B2AB-1E58-4B7F-99AD-32B0E7C6C7A9}" sibTransId="{DC9F9FBA-D4E7-4BAB-AD98-4A21F64B42F2}"/>
    <dgm:cxn modelId="{1017DCBC-F499-47FE-865B-1C7645D62F5B}" srcId="{A8301008-09B6-4553-94BE-5D396582DCC8}" destId="{20C0880A-78A5-40AE-A802-EC022A066119}" srcOrd="0" destOrd="0" parTransId="{2339954A-1226-4F57-A5F4-BEF5950A72BE}" sibTransId="{E221AE80-7EF3-481C-89E2-9D70F5972647}"/>
    <dgm:cxn modelId="{E8037901-7148-45B4-87D3-27F75C97D70B}" srcId="{A8301008-09B6-4553-94BE-5D396582DCC8}" destId="{6CA37713-CFB2-4547-9D56-9691E054E0C5}" srcOrd="1" destOrd="0" parTransId="{A73AE03C-B526-465A-9FB4-351CFEFF09E3}" sibTransId="{6308470E-9BC6-4E2A-8C06-0F8BED6D1760}"/>
    <dgm:cxn modelId="{A68AB589-BD47-41E7-AEFC-A7081B22D4DE}" type="presOf" srcId="{6BC8DFB4-BBB2-455F-B1B8-5E89982FF689}" destId="{8A9A6598-0600-4EF8-8E24-2704FCEE5982}" srcOrd="0" destOrd="1" presId="urn:microsoft.com/office/officeart/2005/8/layout/process5"/>
    <dgm:cxn modelId="{8C03CCE6-22D6-4862-9EF4-FA1BC26B8E29}" type="presParOf" srcId="{CCCC8B2A-AAC3-4AE9-AEC3-8245FA4C108D}" destId="{5A7A370F-AEB1-4787-AE24-E6B7467A25D0}" srcOrd="0" destOrd="0" presId="urn:microsoft.com/office/officeart/2005/8/layout/process5"/>
    <dgm:cxn modelId="{94BE086D-EC88-4E01-8D2D-CB997AC70A66}" type="presParOf" srcId="{CCCC8B2A-AAC3-4AE9-AEC3-8245FA4C108D}" destId="{84A43DD8-C158-45A6-B5F3-38790936B69C}" srcOrd="1" destOrd="0" presId="urn:microsoft.com/office/officeart/2005/8/layout/process5"/>
    <dgm:cxn modelId="{52682AD4-C76A-4DB2-81E9-BDC320449669}" type="presParOf" srcId="{84A43DD8-C158-45A6-B5F3-38790936B69C}" destId="{99953EF6-0246-4E74-8DE2-89BE221CD6E3}" srcOrd="0" destOrd="0" presId="urn:microsoft.com/office/officeart/2005/8/layout/process5"/>
    <dgm:cxn modelId="{BC21060A-315A-4E9B-B395-F4B9E443131E}" type="presParOf" srcId="{CCCC8B2A-AAC3-4AE9-AEC3-8245FA4C108D}" destId="{BE6835C0-F11D-485E-A1EF-F79962D343C4}" srcOrd="2" destOrd="0" presId="urn:microsoft.com/office/officeart/2005/8/layout/process5"/>
    <dgm:cxn modelId="{EAABD2D0-D400-473D-9421-A62F6B17113C}" type="presParOf" srcId="{CCCC8B2A-AAC3-4AE9-AEC3-8245FA4C108D}" destId="{36C01E2E-2E76-4812-8D9A-ECD1E0DCE96C}" srcOrd="3" destOrd="0" presId="urn:microsoft.com/office/officeart/2005/8/layout/process5"/>
    <dgm:cxn modelId="{CB769C0C-BBFE-4E46-AA8D-E2C160F4572F}" type="presParOf" srcId="{36C01E2E-2E76-4812-8D9A-ECD1E0DCE96C}" destId="{0C599D4E-9349-4394-9F50-22BC32B3E4D6}" srcOrd="0" destOrd="0" presId="urn:microsoft.com/office/officeart/2005/8/layout/process5"/>
    <dgm:cxn modelId="{552DFE5E-44DC-4F30-86EE-8D33E049C505}" type="presParOf" srcId="{CCCC8B2A-AAC3-4AE9-AEC3-8245FA4C108D}" destId="{AEC35072-E06E-43CB-AD0C-4FCC5CB1EFF6}" srcOrd="4" destOrd="0" presId="urn:microsoft.com/office/officeart/2005/8/layout/process5"/>
    <dgm:cxn modelId="{EA1B09CB-A5DC-47AD-981C-570C4BDA680E}" type="presParOf" srcId="{CCCC8B2A-AAC3-4AE9-AEC3-8245FA4C108D}" destId="{A884FA77-79F7-428A-809F-6E557E9CA2B8}" srcOrd="5" destOrd="0" presId="urn:microsoft.com/office/officeart/2005/8/layout/process5"/>
    <dgm:cxn modelId="{730C8020-F367-482C-80A9-A834D9E8FD71}" type="presParOf" srcId="{A884FA77-79F7-428A-809F-6E557E9CA2B8}" destId="{CD77A9E6-64C8-4218-BEBE-33B14121CC33}" srcOrd="0" destOrd="0" presId="urn:microsoft.com/office/officeart/2005/8/layout/process5"/>
    <dgm:cxn modelId="{79843417-CC31-4AB8-A41B-7EE0FF909542}" type="presParOf" srcId="{CCCC8B2A-AAC3-4AE9-AEC3-8245FA4C108D}" destId="{8A9A6598-0600-4EF8-8E24-2704FCEE5982}" srcOrd="6" destOrd="0" presId="urn:microsoft.com/office/officeart/2005/8/layout/process5"/>
    <dgm:cxn modelId="{FBBD0513-34D7-4A58-895C-A80576F6B1AC}" type="presParOf" srcId="{CCCC8B2A-AAC3-4AE9-AEC3-8245FA4C108D}" destId="{DA9608DA-E81E-4C14-820D-4E703A3700DF}" srcOrd="7" destOrd="0" presId="urn:microsoft.com/office/officeart/2005/8/layout/process5"/>
    <dgm:cxn modelId="{0D271F4C-1F08-487B-BEB7-03F5FA708E6A}" type="presParOf" srcId="{DA9608DA-E81E-4C14-820D-4E703A3700DF}" destId="{C913B160-233D-42A4-915C-C69DFC97A9AD}" srcOrd="0" destOrd="0" presId="urn:microsoft.com/office/officeart/2005/8/layout/process5"/>
    <dgm:cxn modelId="{9166745F-65B7-46FB-9FBC-059C62B84BF7}" type="presParOf" srcId="{CCCC8B2A-AAC3-4AE9-AEC3-8245FA4C108D}" destId="{7F9A1F22-0871-4FD8-8DA0-69EDFF376014}" srcOrd="8" destOrd="0" presId="urn:microsoft.com/office/officeart/2005/8/layout/process5"/>
    <dgm:cxn modelId="{CC0A0352-38A6-4986-9C96-F71A8C50B7D4}" type="presParOf" srcId="{CCCC8B2A-AAC3-4AE9-AEC3-8245FA4C108D}" destId="{E065E111-FF90-434F-9CF9-D54CFF1BB724}" srcOrd="9" destOrd="0" presId="urn:microsoft.com/office/officeart/2005/8/layout/process5"/>
    <dgm:cxn modelId="{929E3B8C-CB6F-4479-BA98-6E56DE89C8DA}" type="presParOf" srcId="{E065E111-FF90-434F-9CF9-D54CFF1BB724}" destId="{D907E615-3415-4A16-9C1F-EE995D9962AB}" srcOrd="0" destOrd="0" presId="urn:microsoft.com/office/officeart/2005/8/layout/process5"/>
    <dgm:cxn modelId="{6A1EBA42-5FE6-4F07-9A0F-BC9EDB700CFA}" type="presParOf" srcId="{CCCC8B2A-AAC3-4AE9-AEC3-8245FA4C108D}" destId="{31027542-A03D-41D0-AB6C-B72C288A5A78}" srcOrd="10"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C5A4551-8676-408F-BC0C-5ACAA6F93E97}"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ru-RU"/>
        </a:p>
      </dgm:t>
    </dgm:pt>
    <dgm:pt modelId="{5E0661AC-CFD9-4443-8936-AF4ED8B6A193}">
      <dgm:prSet/>
      <dgm:spPr/>
      <dgm:t>
        <a:bodyPr/>
        <a:lstStyle/>
        <a:p>
          <a:pPr algn="ctr"/>
          <a:r>
            <a:rPr lang="en-US" dirty="0"/>
            <a:t>In the draft revised ISPM 12, changes are indicated by </a:t>
          </a:r>
          <a:r>
            <a:rPr lang="en-US" u="sng" dirty="0"/>
            <a:t>black text</a:t>
          </a:r>
          <a:endParaRPr lang="ru-RU" u="sng" dirty="0"/>
        </a:p>
      </dgm:t>
    </dgm:pt>
    <dgm:pt modelId="{BC188220-F169-4C2D-8890-D28EFE32A631}" type="parTrans" cxnId="{B211DE59-9562-4B61-91ED-3070FB8B0EC8}">
      <dgm:prSet/>
      <dgm:spPr/>
      <dgm:t>
        <a:bodyPr/>
        <a:lstStyle/>
        <a:p>
          <a:endParaRPr lang="ru-RU"/>
        </a:p>
      </dgm:t>
    </dgm:pt>
    <dgm:pt modelId="{D78CE543-BCD0-4FAE-8156-22A31C32C5FA}" type="sibTrans" cxnId="{B211DE59-9562-4B61-91ED-3070FB8B0EC8}">
      <dgm:prSet/>
      <dgm:spPr/>
      <dgm:t>
        <a:bodyPr/>
        <a:lstStyle/>
        <a:p>
          <a:endParaRPr lang="ru-RU"/>
        </a:p>
      </dgm:t>
    </dgm:pt>
    <dgm:pt modelId="{C47CE511-8895-4A78-9851-6FC235D45339}">
      <dgm:prSet>
        <dgm:style>
          <a:lnRef idx="2">
            <a:schemeClr val="accent5"/>
          </a:lnRef>
          <a:fillRef idx="1">
            <a:schemeClr val="lt1"/>
          </a:fillRef>
          <a:effectRef idx="0">
            <a:schemeClr val="accent5"/>
          </a:effectRef>
          <a:fontRef idx="minor">
            <a:schemeClr val="dk1"/>
          </a:fontRef>
        </dgm:style>
      </dgm:prSet>
      <dgm:spPr/>
      <dgm:t>
        <a:bodyPr/>
        <a:lstStyle/>
        <a:p>
          <a:pPr algn="ctr"/>
          <a:r>
            <a:rPr lang="en-GB" dirty="0" smtClean="0">
              <a:solidFill>
                <a:schemeClr val="bg1">
                  <a:lumMod val="50000"/>
                </a:schemeClr>
              </a:solidFill>
            </a:rPr>
            <a:t>Grey text </a:t>
          </a:r>
          <a:r>
            <a:rPr lang="en-GB" dirty="0" smtClean="0"/>
            <a:t>wasn’t modified and isn’t open for comments</a:t>
          </a:r>
          <a:endParaRPr lang="ru-RU" dirty="0"/>
        </a:p>
      </dgm:t>
    </dgm:pt>
    <dgm:pt modelId="{CEEB7FEE-198F-4B1B-925F-CC8983AB196A}" type="parTrans" cxnId="{A30F9608-6345-4BD0-B817-C950B2996431}">
      <dgm:prSet/>
      <dgm:spPr/>
      <dgm:t>
        <a:bodyPr/>
        <a:lstStyle/>
        <a:p>
          <a:endParaRPr lang="ru-RU"/>
        </a:p>
      </dgm:t>
    </dgm:pt>
    <dgm:pt modelId="{283C0817-DCED-4561-ABF7-00F9525EA0C5}" type="sibTrans" cxnId="{A30F9608-6345-4BD0-B817-C950B2996431}">
      <dgm:prSet/>
      <dgm:spPr/>
      <dgm:t>
        <a:bodyPr/>
        <a:lstStyle/>
        <a:p>
          <a:endParaRPr lang="ru-RU"/>
        </a:p>
      </dgm:t>
    </dgm:pt>
    <dgm:pt modelId="{B7F47CCA-BD35-4078-803B-A3A508109B9C}" type="pres">
      <dgm:prSet presAssocID="{6C5A4551-8676-408F-BC0C-5ACAA6F93E97}" presName="linear" presStyleCnt="0">
        <dgm:presLayoutVars>
          <dgm:animLvl val="lvl"/>
          <dgm:resizeHandles val="exact"/>
        </dgm:presLayoutVars>
      </dgm:prSet>
      <dgm:spPr/>
      <dgm:t>
        <a:bodyPr/>
        <a:lstStyle/>
        <a:p>
          <a:endParaRPr lang="en-US"/>
        </a:p>
      </dgm:t>
    </dgm:pt>
    <dgm:pt modelId="{E0C0B049-8B2F-49B7-AD83-DC8D5598E1C6}" type="pres">
      <dgm:prSet presAssocID="{5E0661AC-CFD9-4443-8936-AF4ED8B6A193}" presName="parentText" presStyleLbl="node1" presStyleIdx="0" presStyleCnt="2" custLinFactY="-36398" custLinFactNeighborX="0" custLinFactNeighborY="-100000">
        <dgm:presLayoutVars>
          <dgm:chMax val="0"/>
          <dgm:bulletEnabled val="1"/>
        </dgm:presLayoutVars>
      </dgm:prSet>
      <dgm:spPr/>
      <dgm:t>
        <a:bodyPr/>
        <a:lstStyle/>
        <a:p>
          <a:endParaRPr lang="en-US"/>
        </a:p>
      </dgm:t>
    </dgm:pt>
    <dgm:pt modelId="{D9099D57-9C91-4DE2-B360-393BD0D04E72}" type="pres">
      <dgm:prSet presAssocID="{D78CE543-BCD0-4FAE-8156-22A31C32C5FA}" presName="spacer" presStyleCnt="0"/>
      <dgm:spPr/>
      <dgm:t>
        <a:bodyPr/>
        <a:lstStyle/>
        <a:p>
          <a:endParaRPr lang="en-US"/>
        </a:p>
      </dgm:t>
    </dgm:pt>
    <dgm:pt modelId="{0B1AFAF4-3C31-4EBD-8395-F85F00F8151D}" type="pres">
      <dgm:prSet presAssocID="{C47CE511-8895-4A78-9851-6FC235D45339}" presName="parentText" presStyleLbl="node1" presStyleIdx="1" presStyleCnt="2">
        <dgm:presLayoutVars>
          <dgm:chMax val="0"/>
          <dgm:bulletEnabled val="1"/>
        </dgm:presLayoutVars>
      </dgm:prSet>
      <dgm:spPr/>
      <dgm:t>
        <a:bodyPr/>
        <a:lstStyle/>
        <a:p>
          <a:endParaRPr lang="en-US"/>
        </a:p>
      </dgm:t>
    </dgm:pt>
  </dgm:ptLst>
  <dgm:cxnLst>
    <dgm:cxn modelId="{4C59E6AA-5710-4678-AEF6-FFA6CFD0C5DF}" type="presOf" srcId="{C47CE511-8895-4A78-9851-6FC235D45339}" destId="{0B1AFAF4-3C31-4EBD-8395-F85F00F8151D}" srcOrd="0" destOrd="0" presId="urn:microsoft.com/office/officeart/2005/8/layout/vList2"/>
    <dgm:cxn modelId="{DDA9A97D-F532-476F-B15B-02543493D7F0}" type="presOf" srcId="{5E0661AC-CFD9-4443-8936-AF4ED8B6A193}" destId="{E0C0B049-8B2F-49B7-AD83-DC8D5598E1C6}" srcOrd="0" destOrd="0" presId="urn:microsoft.com/office/officeart/2005/8/layout/vList2"/>
    <dgm:cxn modelId="{A30F9608-6345-4BD0-B817-C950B2996431}" srcId="{6C5A4551-8676-408F-BC0C-5ACAA6F93E97}" destId="{C47CE511-8895-4A78-9851-6FC235D45339}" srcOrd="1" destOrd="0" parTransId="{CEEB7FEE-198F-4B1B-925F-CC8983AB196A}" sibTransId="{283C0817-DCED-4561-ABF7-00F9525EA0C5}"/>
    <dgm:cxn modelId="{F3CE11B2-716A-4D04-BA6A-5035A896D6FE}" type="presOf" srcId="{6C5A4551-8676-408F-BC0C-5ACAA6F93E97}" destId="{B7F47CCA-BD35-4078-803B-A3A508109B9C}" srcOrd="0" destOrd="0" presId="urn:microsoft.com/office/officeart/2005/8/layout/vList2"/>
    <dgm:cxn modelId="{B211DE59-9562-4B61-91ED-3070FB8B0EC8}" srcId="{6C5A4551-8676-408F-BC0C-5ACAA6F93E97}" destId="{5E0661AC-CFD9-4443-8936-AF4ED8B6A193}" srcOrd="0" destOrd="0" parTransId="{BC188220-F169-4C2D-8890-D28EFE32A631}" sibTransId="{D78CE543-BCD0-4FAE-8156-22A31C32C5FA}"/>
    <dgm:cxn modelId="{8AD7D477-E7E8-4D42-99A1-667959FBE017}" type="presParOf" srcId="{B7F47CCA-BD35-4078-803B-A3A508109B9C}" destId="{E0C0B049-8B2F-49B7-AD83-DC8D5598E1C6}" srcOrd="0" destOrd="0" presId="urn:microsoft.com/office/officeart/2005/8/layout/vList2"/>
    <dgm:cxn modelId="{FAD36E33-D2F6-439D-876F-829282A16A60}" type="presParOf" srcId="{B7F47CCA-BD35-4078-803B-A3A508109B9C}" destId="{D9099D57-9C91-4DE2-B360-393BD0D04E72}" srcOrd="1" destOrd="0" presId="urn:microsoft.com/office/officeart/2005/8/layout/vList2"/>
    <dgm:cxn modelId="{9FBFD60C-750C-4F72-8440-35115865CD9F}" type="presParOf" srcId="{B7F47CCA-BD35-4078-803B-A3A508109B9C}" destId="{0B1AFAF4-3C31-4EBD-8395-F85F00F8151D}"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A370F-AEB1-4787-AE24-E6B7467A25D0}">
      <dsp:nvSpPr>
        <dsp:cNvPr id="0" name=""/>
        <dsp:cNvSpPr/>
      </dsp:nvSpPr>
      <dsp:spPr>
        <a:xfrm>
          <a:off x="3" y="56147"/>
          <a:ext cx="2537345" cy="754447"/>
        </a:xfrm>
        <a:prstGeom prst="roundRect">
          <a:avLst>
            <a:gd name="adj" fmla="val 10000"/>
          </a:avLst>
        </a:prstGeom>
        <a:noFill/>
        <a:ln w="25400" cap="flat" cmpd="sng" algn="ctr">
          <a:solidFill>
            <a:schemeClr val="accent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t" anchorCtr="0">
          <a:noAutofit/>
        </a:bodyPr>
        <a:lstStyle/>
        <a:p>
          <a:pPr lvl="0" algn="l" defTabSz="577850">
            <a:lnSpc>
              <a:spcPct val="90000"/>
            </a:lnSpc>
            <a:spcBef>
              <a:spcPct val="0"/>
            </a:spcBef>
            <a:spcAft>
              <a:spcPct val="35000"/>
            </a:spcAft>
          </a:pPr>
          <a:r>
            <a:rPr lang="fr-FR" sz="1300" b="1" kern="1200" smtClean="0">
              <a:solidFill>
                <a:schemeClr val="tx1"/>
              </a:solidFill>
            </a:rPr>
            <a:t>SC Nov (2015)</a:t>
          </a:r>
          <a:endParaRPr lang="en-US" sz="1300" b="1" kern="1200" dirty="0" smtClean="0">
            <a:solidFill>
              <a:schemeClr val="tx1"/>
            </a:solidFill>
            <a:effectLst/>
          </a:endParaRPr>
        </a:p>
        <a:p>
          <a:pPr marL="57150" lvl="1" indent="-57150" algn="l" defTabSz="444500">
            <a:lnSpc>
              <a:spcPct val="90000"/>
            </a:lnSpc>
            <a:spcBef>
              <a:spcPct val="0"/>
            </a:spcBef>
            <a:spcAft>
              <a:spcPct val="15000"/>
            </a:spcAft>
            <a:buChar char="••"/>
          </a:pPr>
          <a:r>
            <a:rPr lang="en-US" sz="1000" kern="1200" smtClean="0">
              <a:solidFill>
                <a:schemeClr val="tx1"/>
              </a:solidFill>
            </a:rPr>
            <a:t>Recommended to add the topic to the work programme</a:t>
          </a:r>
          <a:endParaRPr lang="ru-RU" sz="1000" kern="1200" dirty="0">
            <a:solidFill>
              <a:schemeClr val="tx1"/>
            </a:solidFill>
            <a:effectLst/>
          </a:endParaRPr>
        </a:p>
      </dsp:txBody>
      <dsp:txXfrm>
        <a:off x="22100" y="78244"/>
        <a:ext cx="2493151" cy="710253"/>
      </dsp:txXfrm>
    </dsp:sp>
    <dsp:sp modelId="{84A43DD8-C158-45A6-B5F3-38790936B69C}">
      <dsp:nvSpPr>
        <dsp:cNvPr id="0" name=""/>
        <dsp:cNvSpPr/>
      </dsp:nvSpPr>
      <dsp:spPr>
        <a:xfrm rot="21533933">
          <a:off x="2634027" y="238675"/>
          <a:ext cx="233001" cy="332429"/>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ru-RU" sz="1100" kern="1200">
            <a:effectLst>
              <a:outerShdw blurRad="38100" dist="38100" dir="2700000" algn="tl">
                <a:srgbClr val="000000">
                  <a:alpha val="43137"/>
                </a:srgbClr>
              </a:outerShdw>
            </a:effectLst>
          </a:endParaRPr>
        </a:p>
      </dsp:txBody>
      <dsp:txXfrm>
        <a:off x="2634033" y="305833"/>
        <a:ext cx="163101" cy="199457"/>
      </dsp:txXfrm>
    </dsp:sp>
    <dsp:sp modelId="{BE6835C0-F11D-485E-A1EF-F79962D343C4}">
      <dsp:nvSpPr>
        <dsp:cNvPr id="0" name=""/>
        <dsp:cNvSpPr/>
      </dsp:nvSpPr>
      <dsp:spPr>
        <a:xfrm>
          <a:off x="2976892" y="70709"/>
          <a:ext cx="3595850" cy="590546"/>
        </a:xfrm>
        <a:prstGeom prst="roundRect">
          <a:avLst>
            <a:gd name="adj" fmla="val 10000"/>
          </a:avLst>
        </a:prstGeom>
        <a:noFill/>
        <a:ln w="25400" cap="flat" cmpd="sng" algn="ctr">
          <a:solidFill>
            <a:srgbClr val="218D6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t" anchorCtr="0">
          <a:noAutofit/>
        </a:bodyPr>
        <a:lstStyle/>
        <a:p>
          <a:pPr lvl="0" algn="l" defTabSz="577850">
            <a:lnSpc>
              <a:spcPct val="90000"/>
            </a:lnSpc>
            <a:spcBef>
              <a:spcPct val="0"/>
            </a:spcBef>
            <a:spcAft>
              <a:spcPct val="35000"/>
            </a:spcAft>
          </a:pPr>
          <a:r>
            <a:rPr lang="fr-FR" sz="1300" b="1" kern="1200" smtClean="0">
              <a:solidFill>
                <a:schemeClr val="tx1"/>
              </a:solidFill>
            </a:rPr>
            <a:t>CPM-11 (2016)</a:t>
          </a:r>
          <a:endParaRPr lang="ru-RU" sz="1300" b="1" kern="1200" dirty="0">
            <a:solidFill>
              <a:schemeClr val="tx1"/>
            </a:solidFill>
            <a:effectLst/>
          </a:endParaRPr>
        </a:p>
        <a:p>
          <a:pPr marL="57150" lvl="1" indent="-57150" algn="l" defTabSz="444500">
            <a:lnSpc>
              <a:spcPct val="90000"/>
            </a:lnSpc>
            <a:spcBef>
              <a:spcPct val="0"/>
            </a:spcBef>
            <a:spcAft>
              <a:spcPct val="15000"/>
            </a:spcAft>
            <a:buChar char="••"/>
          </a:pPr>
          <a:r>
            <a:rPr lang="en-US" sz="1000" kern="1200" smtClean="0">
              <a:solidFill>
                <a:schemeClr val="tx1"/>
              </a:solidFill>
            </a:rPr>
            <a:t>Added the topic to the work programme with priority 2</a:t>
          </a:r>
          <a:endParaRPr lang="ru-RU" sz="1000" kern="1200" dirty="0">
            <a:solidFill>
              <a:schemeClr val="tx1"/>
            </a:solidFill>
            <a:effectLst/>
          </a:endParaRPr>
        </a:p>
      </dsp:txBody>
      <dsp:txXfrm>
        <a:off x="2994189" y="88006"/>
        <a:ext cx="3561256" cy="555952"/>
      </dsp:txXfrm>
    </dsp:sp>
    <dsp:sp modelId="{36C01E2E-2E76-4812-8D9A-ECD1E0DCE96C}">
      <dsp:nvSpPr>
        <dsp:cNvPr id="0" name=""/>
        <dsp:cNvSpPr/>
      </dsp:nvSpPr>
      <dsp:spPr>
        <a:xfrm rot="5400000">
          <a:off x="4706737" y="595508"/>
          <a:ext cx="160573" cy="332429"/>
        </a:xfrm>
        <a:prstGeom prst="rightArrow">
          <a:avLst>
            <a:gd name="adj1" fmla="val 60000"/>
            <a:gd name="adj2" fmla="val 50000"/>
          </a:avLst>
        </a:prstGeom>
        <a:solidFill>
          <a:schemeClr val="accent4">
            <a:hueOff val="889127"/>
            <a:satOff val="-4031"/>
            <a:lumOff val="642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rot="-5400000">
        <a:off x="4687295" y="681436"/>
        <a:ext cx="199457" cy="112401"/>
      </dsp:txXfrm>
    </dsp:sp>
    <dsp:sp modelId="{AEC35072-E06E-43CB-AD0C-4FCC5CB1EFF6}">
      <dsp:nvSpPr>
        <dsp:cNvPr id="0" name=""/>
        <dsp:cNvSpPr/>
      </dsp:nvSpPr>
      <dsp:spPr>
        <a:xfrm>
          <a:off x="2985525" y="868403"/>
          <a:ext cx="3630219" cy="669155"/>
        </a:xfrm>
        <a:prstGeom prst="roundRect">
          <a:avLst>
            <a:gd name="adj" fmla="val 10000"/>
          </a:avLst>
        </a:prstGeom>
        <a:noFill/>
        <a:ln w="25400" cap="flat" cmpd="sng" algn="ctr">
          <a:solidFill>
            <a:srgbClr val="279A7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t" anchorCtr="0">
          <a:noAutofit/>
        </a:bodyPr>
        <a:lstStyle/>
        <a:p>
          <a:pPr lvl="0" algn="l" defTabSz="577850">
            <a:lnSpc>
              <a:spcPct val="90000"/>
            </a:lnSpc>
            <a:spcBef>
              <a:spcPct val="0"/>
            </a:spcBef>
            <a:spcAft>
              <a:spcPct val="35000"/>
            </a:spcAft>
          </a:pPr>
          <a:r>
            <a:rPr lang="fr-FR" sz="1300" b="1" kern="1200" smtClean="0">
              <a:solidFill>
                <a:schemeClr val="tx1"/>
              </a:solidFill>
            </a:rPr>
            <a:t>SC Feb (2018)</a:t>
          </a:r>
          <a:endParaRPr lang="ru-RU" sz="1300" b="1" kern="1200" dirty="0">
            <a:solidFill>
              <a:schemeClr val="tx1"/>
            </a:solidFill>
            <a:effectLst/>
          </a:endParaRPr>
        </a:p>
        <a:p>
          <a:pPr marL="57150" lvl="1" indent="-57150" algn="l" defTabSz="444500">
            <a:lnSpc>
              <a:spcPct val="90000"/>
            </a:lnSpc>
            <a:spcBef>
              <a:spcPct val="0"/>
            </a:spcBef>
            <a:spcAft>
              <a:spcPct val="15000"/>
            </a:spcAft>
            <a:buChar char="••"/>
          </a:pPr>
          <a:r>
            <a:rPr lang="en-US" sz="1000" kern="1200" smtClean="0">
              <a:solidFill>
                <a:schemeClr val="tx1"/>
              </a:solidFill>
            </a:rPr>
            <a:t>Approved </a:t>
          </a:r>
          <a:r>
            <a:rPr lang="en-US" sz="1000" b="1" kern="1200" smtClean="0">
              <a:solidFill>
                <a:schemeClr val="tx1"/>
              </a:solidFill>
            </a:rPr>
            <a:t>Specification 67 </a:t>
          </a:r>
          <a:r>
            <a:rPr lang="en-US" sz="1000" kern="1200" smtClean="0">
              <a:solidFill>
                <a:schemeClr val="tx1"/>
              </a:solidFill>
            </a:rPr>
            <a:t>(</a:t>
          </a:r>
          <a:r>
            <a:rPr lang="en-US" sz="1000" i="1" kern="1200" smtClean="0">
              <a:solidFill>
                <a:schemeClr val="tx1"/>
              </a:solidFill>
            </a:rPr>
            <a:t>Focused revision of ISPM 12 </a:t>
          </a:r>
          <a:r>
            <a:rPr lang="en-US" sz="1000" kern="1200" smtClean="0">
              <a:solidFill>
                <a:schemeClr val="tx1"/>
              </a:solidFill>
            </a:rPr>
            <a:t>(Phytosanitary certificates)</a:t>
          </a:r>
          <a:r>
            <a:rPr lang="en-US" sz="1000" i="1" kern="1200" smtClean="0">
              <a:solidFill>
                <a:schemeClr val="tx1"/>
              </a:solidFill>
            </a:rPr>
            <a:t> in relation to re-export</a:t>
          </a:r>
          <a:r>
            <a:rPr lang="en-US" sz="1000" kern="1200" smtClean="0">
              <a:solidFill>
                <a:schemeClr val="tx1"/>
              </a:solidFill>
            </a:rPr>
            <a:t>)</a:t>
          </a:r>
          <a:endParaRPr lang="ru-RU" sz="1000" kern="1200" dirty="0">
            <a:solidFill>
              <a:schemeClr val="tx1"/>
            </a:solidFill>
            <a:effectLst/>
          </a:endParaRPr>
        </a:p>
      </dsp:txBody>
      <dsp:txXfrm>
        <a:off x="3005124" y="888002"/>
        <a:ext cx="3591021" cy="629957"/>
      </dsp:txXfrm>
    </dsp:sp>
    <dsp:sp modelId="{A884FA77-79F7-428A-809F-6E557E9CA2B8}">
      <dsp:nvSpPr>
        <dsp:cNvPr id="0" name=""/>
        <dsp:cNvSpPr/>
      </dsp:nvSpPr>
      <dsp:spPr>
        <a:xfrm rot="10827029">
          <a:off x="2630436" y="1020754"/>
          <a:ext cx="242066" cy="332429"/>
        </a:xfrm>
        <a:prstGeom prst="rightArrow">
          <a:avLst>
            <a:gd name="adj1" fmla="val 60000"/>
            <a:gd name="adj2" fmla="val 50000"/>
          </a:avLst>
        </a:prstGeom>
        <a:solidFill>
          <a:schemeClr val="accent4">
            <a:hueOff val="1778254"/>
            <a:satOff val="-8062"/>
            <a:lumOff val="1284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ru-RU" sz="1100" kern="1200">
            <a:effectLst>
              <a:outerShdw blurRad="38100" dist="38100" dir="2700000" algn="tl">
                <a:srgbClr val="000000">
                  <a:alpha val="43137"/>
                </a:srgbClr>
              </a:outerShdw>
            </a:effectLst>
          </a:endParaRPr>
        </a:p>
      </dsp:txBody>
      <dsp:txXfrm rot="10800000">
        <a:off x="2703055" y="1087525"/>
        <a:ext cx="169446" cy="199457"/>
      </dsp:txXfrm>
    </dsp:sp>
    <dsp:sp modelId="{8A9A6598-0600-4EF8-8E24-2704FCEE5982}">
      <dsp:nvSpPr>
        <dsp:cNvPr id="0" name=""/>
        <dsp:cNvSpPr/>
      </dsp:nvSpPr>
      <dsp:spPr>
        <a:xfrm>
          <a:off x="3" y="908045"/>
          <a:ext cx="2528806" cy="534264"/>
        </a:xfrm>
        <a:prstGeom prst="roundRect">
          <a:avLst>
            <a:gd name="adj" fmla="val 10000"/>
          </a:avLst>
        </a:prstGeom>
        <a:noFill/>
        <a:ln w="25400" cap="flat" cmpd="sng" algn="ctr">
          <a:solidFill>
            <a:srgbClr val="34AEB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t" anchorCtr="0">
          <a:noAutofit/>
        </a:bodyPr>
        <a:lstStyle/>
        <a:p>
          <a:pPr lvl="0" algn="l" defTabSz="577850">
            <a:lnSpc>
              <a:spcPct val="90000"/>
            </a:lnSpc>
            <a:spcBef>
              <a:spcPct val="0"/>
            </a:spcBef>
            <a:spcAft>
              <a:spcPct val="35000"/>
            </a:spcAft>
          </a:pPr>
          <a:r>
            <a:rPr lang="fr-FR" sz="1300" b="1" kern="1200" smtClean="0">
              <a:solidFill>
                <a:schemeClr val="tx1"/>
              </a:solidFill>
            </a:rPr>
            <a:t>EWG Dec (2019)</a:t>
          </a:r>
          <a:endParaRPr lang="ru-RU" sz="1300" b="1" kern="1200" dirty="0">
            <a:solidFill>
              <a:schemeClr val="tx1"/>
            </a:solidFill>
            <a:effectLst/>
          </a:endParaRPr>
        </a:p>
        <a:p>
          <a:pPr marL="57150" lvl="1" indent="-57150" algn="l" defTabSz="444500">
            <a:lnSpc>
              <a:spcPct val="90000"/>
            </a:lnSpc>
            <a:spcBef>
              <a:spcPct val="0"/>
            </a:spcBef>
            <a:spcAft>
              <a:spcPct val="15000"/>
            </a:spcAft>
            <a:buChar char="••"/>
          </a:pPr>
          <a:r>
            <a:rPr lang="en-US" sz="1000" kern="1200" smtClean="0">
              <a:solidFill>
                <a:schemeClr val="tx1"/>
              </a:solidFill>
            </a:rPr>
            <a:t>First draft produced</a:t>
          </a:r>
          <a:endParaRPr lang="ru-RU" sz="1000" kern="1200" dirty="0">
            <a:solidFill>
              <a:schemeClr val="tx1"/>
            </a:solidFill>
            <a:effectLst/>
          </a:endParaRPr>
        </a:p>
      </dsp:txBody>
      <dsp:txXfrm>
        <a:off x="15651" y="923693"/>
        <a:ext cx="2497510" cy="502968"/>
      </dsp:txXfrm>
    </dsp:sp>
    <dsp:sp modelId="{DA9608DA-E81E-4C14-820D-4E703A3700DF}">
      <dsp:nvSpPr>
        <dsp:cNvPr id="0" name=""/>
        <dsp:cNvSpPr/>
      </dsp:nvSpPr>
      <dsp:spPr>
        <a:xfrm rot="5385767">
          <a:off x="1193785" y="1400264"/>
          <a:ext cx="162437" cy="292680"/>
        </a:xfrm>
        <a:prstGeom prst="rightArrow">
          <a:avLst>
            <a:gd name="adj1" fmla="val 60000"/>
            <a:gd name="adj2" fmla="val 50000"/>
          </a:avLst>
        </a:prstGeom>
        <a:solidFill>
          <a:schemeClr val="accent4">
            <a:hueOff val="2667381"/>
            <a:satOff val="-12093"/>
            <a:lumOff val="192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effectLst>
              <a:outerShdw blurRad="38100" dist="38100" dir="2700000" algn="tl">
                <a:srgbClr val="000000">
                  <a:alpha val="43137"/>
                </a:srgbClr>
              </a:outerShdw>
            </a:effectLst>
          </a:endParaRPr>
        </a:p>
      </dsp:txBody>
      <dsp:txXfrm rot="-5400000">
        <a:off x="1187099" y="1465386"/>
        <a:ext cx="175608" cy="113706"/>
      </dsp:txXfrm>
    </dsp:sp>
    <dsp:sp modelId="{7F9A1F22-0871-4FD8-8DA0-69EDFF376014}">
      <dsp:nvSpPr>
        <dsp:cNvPr id="0" name=""/>
        <dsp:cNvSpPr/>
      </dsp:nvSpPr>
      <dsp:spPr>
        <a:xfrm>
          <a:off x="0" y="1657351"/>
          <a:ext cx="2571700" cy="538864"/>
        </a:xfrm>
        <a:prstGeom prst="roundRect">
          <a:avLst>
            <a:gd name="adj" fmla="val 10000"/>
          </a:avLst>
        </a:prstGeom>
        <a:noFill/>
        <a:ln w="25400" cap="flat" cmpd="sng" algn="ctr">
          <a:solidFill>
            <a:srgbClr val="2DA79A"/>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t" anchorCtr="0">
          <a:noAutofit/>
        </a:bodyPr>
        <a:lstStyle/>
        <a:p>
          <a:pPr lvl="0" algn="l" defTabSz="577850">
            <a:lnSpc>
              <a:spcPct val="90000"/>
            </a:lnSpc>
            <a:spcBef>
              <a:spcPct val="0"/>
            </a:spcBef>
            <a:spcAft>
              <a:spcPct val="35000"/>
            </a:spcAft>
          </a:pPr>
          <a:r>
            <a:rPr lang="fr-FR" sz="1300" b="1" kern="1200" smtClean="0">
              <a:solidFill>
                <a:schemeClr val="tx1"/>
              </a:solidFill>
            </a:rPr>
            <a:t>SC May (2020)</a:t>
          </a:r>
          <a:endParaRPr lang="ru-RU" sz="1300" kern="1200" dirty="0">
            <a:solidFill>
              <a:schemeClr val="tx1"/>
            </a:solidFill>
            <a:effectLst/>
          </a:endParaRPr>
        </a:p>
        <a:p>
          <a:pPr marL="57150" lvl="1" indent="-57150" algn="l" defTabSz="444500">
            <a:lnSpc>
              <a:spcPct val="90000"/>
            </a:lnSpc>
            <a:spcBef>
              <a:spcPct val="0"/>
            </a:spcBef>
            <a:spcAft>
              <a:spcPct val="15000"/>
            </a:spcAft>
            <a:buChar char="••"/>
          </a:pPr>
          <a:r>
            <a:rPr lang="en-US" sz="1000" kern="1200" smtClean="0">
              <a:solidFill>
                <a:schemeClr val="tx1"/>
              </a:solidFill>
            </a:rPr>
            <a:t>Approved the draft for first consultation</a:t>
          </a:r>
          <a:endParaRPr lang="ru-RU" sz="1000" kern="1200" dirty="0">
            <a:solidFill>
              <a:schemeClr val="tx1"/>
            </a:solidFill>
            <a:effectLst/>
          </a:endParaRPr>
        </a:p>
      </dsp:txBody>
      <dsp:txXfrm>
        <a:off x="15783" y="1673134"/>
        <a:ext cx="2540134" cy="507298"/>
      </dsp:txXfrm>
    </dsp:sp>
    <dsp:sp modelId="{E065E111-FF90-434F-9CF9-D54CFF1BB724}">
      <dsp:nvSpPr>
        <dsp:cNvPr id="0" name=""/>
        <dsp:cNvSpPr/>
      </dsp:nvSpPr>
      <dsp:spPr>
        <a:xfrm rot="16052">
          <a:off x="2657922" y="1767461"/>
          <a:ext cx="207720" cy="332429"/>
        </a:xfrm>
        <a:prstGeom prst="rightArrow">
          <a:avLst>
            <a:gd name="adj1" fmla="val 60000"/>
            <a:gd name="adj2" fmla="val 50000"/>
          </a:avLst>
        </a:prstGeom>
        <a:solidFill>
          <a:schemeClr val="accent4">
            <a:hueOff val="3556508"/>
            <a:satOff val="-16124"/>
            <a:lumOff val="2568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a:off x="2657922" y="1833802"/>
        <a:ext cx="145404" cy="199457"/>
      </dsp:txXfrm>
    </dsp:sp>
    <dsp:sp modelId="{31027542-A03D-41D0-AB6C-B72C288A5A78}">
      <dsp:nvSpPr>
        <dsp:cNvPr id="0" name=""/>
        <dsp:cNvSpPr/>
      </dsp:nvSpPr>
      <dsp:spPr>
        <a:xfrm>
          <a:off x="2963622" y="1656828"/>
          <a:ext cx="3702844" cy="572869"/>
        </a:xfrm>
        <a:prstGeom prst="roundRect">
          <a:avLst>
            <a:gd name="adj" fmla="val 10000"/>
          </a:avLst>
        </a:prstGeom>
        <a:noFill/>
        <a:ln w="25400" cap="flat" cmpd="sng" algn="ctr">
          <a:solidFill>
            <a:srgbClr val="279A7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t" anchorCtr="0">
          <a:noAutofit/>
        </a:bodyPr>
        <a:lstStyle/>
        <a:p>
          <a:pPr lvl="0" algn="l" defTabSz="577850">
            <a:lnSpc>
              <a:spcPct val="90000"/>
            </a:lnSpc>
            <a:spcBef>
              <a:spcPct val="0"/>
            </a:spcBef>
            <a:spcAft>
              <a:spcPct val="35000"/>
            </a:spcAft>
          </a:pPr>
          <a:r>
            <a:rPr lang="fr-FR" sz="1300" b="1" kern="1200" smtClean="0">
              <a:solidFill>
                <a:schemeClr val="tx1"/>
              </a:solidFill>
            </a:rPr>
            <a:t>First consultation</a:t>
          </a:r>
          <a:endParaRPr lang="ru-RU" sz="1300" b="1" kern="1200" dirty="0">
            <a:solidFill>
              <a:schemeClr val="tx1"/>
            </a:solidFill>
            <a:effectLst/>
          </a:endParaRPr>
        </a:p>
        <a:p>
          <a:pPr marL="57150" lvl="1" indent="-57150" algn="l" defTabSz="444500">
            <a:lnSpc>
              <a:spcPct val="90000"/>
            </a:lnSpc>
            <a:spcBef>
              <a:spcPct val="0"/>
            </a:spcBef>
            <a:spcAft>
              <a:spcPct val="15000"/>
            </a:spcAft>
            <a:buChar char="••"/>
          </a:pPr>
          <a:r>
            <a:rPr lang="en-US" sz="1000" kern="1200" smtClean="0">
              <a:solidFill>
                <a:schemeClr val="tx1"/>
              </a:solidFill>
            </a:rPr>
            <a:t>1 July to 30 September 2020</a:t>
          </a:r>
          <a:endParaRPr lang="ru-RU" sz="1000" kern="1200" dirty="0">
            <a:solidFill>
              <a:schemeClr val="tx1"/>
            </a:solidFill>
            <a:effectLst/>
          </a:endParaRPr>
        </a:p>
      </dsp:txBody>
      <dsp:txXfrm>
        <a:off x="2980401" y="1673607"/>
        <a:ext cx="3669286" cy="5393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C0B049-8B2F-49B7-AD83-DC8D5598E1C6}">
      <dsp:nvSpPr>
        <dsp:cNvPr id="0" name=""/>
        <dsp:cNvSpPr/>
      </dsp:nvSpPr>
      <dsp:spPr>
        <a:xfrm>
          <a:off x="0" y="0"/>
          <a:ext cx="5103387" cy="57914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a:t>In the draft revised ISPM 12, changes are indicated by </a:t>
          </a:r>
          <a:r>
            <a:rPr lang="en-US" sz="1500" u="sng" kern="1200" dirty="0"/>
            <a:t>black text</a:t>
          </a:r>
          <a:endParaRPr lang="ru-RU" sz="1500" u="sng" kern="1200" dirty="0"/>
        </a:p>
      </dsp:txBody>
      <dsp:txXfrm>
        <a:off x="28272" y="28272"/>
        <a:ext cx="5046843" cy="522605"/>
      </dsp:txXfrm>
    </dsp:sp>
    <dsp:sp modelId="{0B1AFAF4-3C31-4EBD-8395-F85F00F8151D}">
      <dsp:nvSpPr>
        <dsp:cNvPr id="0" name=""/>
        <dsp:cNvSpPr/>
      </dsp:nvSpPr>
      <dsp:spPr>
        <a:xfrm>
          <a:off x="0" y="660661"/>
          <a:ext cx="5103387" cy="579149"/>
        </a:xfrm>
        <a:prstGeom prst="roundRect">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GB" sz="1500" kern="1200" dirty="0" smtClean="0">
              <a:solidFill>
                <a:schemeClr val="bg1">
                  <a:lumMod val="50000"/>
                </a:schemeClr>
              </a:solidFill>
            </a:rPr>
            <a:t>Grey text </a:t>
          </a:r>
          <a:r>
            <a:rPr lang="en-GB" sz="1500" kern="1200" dirty="0" smtClean="0"/>
            <a:t>wasn’t modified and isn’t open for comments</a:t>
          </a:r>
          <a:endParaRPr lang="ru-RU" sz="1500" kern="1200" dirty="0"/>
        </a:p>
      </dsp:txBody>
      <dsp:txXfrm>
        <a:off x="28272" y="688933"/>
        <a:ext cx="5046843" cy="522605"/>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BDD2E2-DE30-4F5D-9D2E-26B9AC95DBA1}" type="datetimeFigureOut">
              <a:rPr lang="ru-RU" smtClean="0"/>
              <a:t>21.06.2021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EC6BDB-A580-43C2-93AA-25CD6942CD0F}" type="slidenum">
              <a:rPr lang="ru-RU" smtClean="0"/>
              <a:t>‹#›</a:t>
            </a:fld>
            <a:endParaRPr lang="ru-RU"/>
          </a:p>
        </p:txBody>
      </p:sp>
    </p:spTree>
    <p:extLst>
      <p:ext uri="{BB962C8B-B14F-4D97-AF65-F5344CB8AC3E}">
        <p14:creationId xmlns:p14="http://schemas.microsoft.com/office/powerpoint/2010/main" val="1356896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Please see the notes</a:t>
            </a:r>
            <a:r>
              <a:rPr lang="en-US" baseline="0" dirty="0" smtClean="0"/>
              <a:t> for one slide</a:t>
            </a:r>
            <a:endParaRPr lang="en-US" dirty="0" smtClean="0"/>
          </a:p>
        </p:txBody>
      </p:sp>
      <p:sp>
        <p:nvSpPr>
          <p:cNvPr id="4" name="Slide Number Placeholder 3"/>
          <p:cNvSpPr>
            <a:spLocks noGrp="1"/>
          </p:cNvSpPr>
          <p:nvPr>
            <p:ph type="sldNum" sz="quarter" idx="10"/>
          </p:nvPr>
        </p:nvSpPr>
        <p:spPr/>
        <p:txBody>
          <a:bodyPr/>
          <a:lstStyle/>
          <a:p>
            <a:fld id="{CFEC6BDB-A580-43C2-93AA-25CD6942CD0F}" type="slidenum">
              <a:rPr lang="ru-RU" smtClean="0"/>
              <a:t>1</a:t>
            </a:fld>
            <a:endParaRPr lang="ru-RU"/>
          </a:p>
        </p:txBody>
      </p:sp>
    </p:spTree>
    <p:extLst>
      <p:ext uri="{BB962C8B-B14F-4D97-AF65-F5344CB8AC3E}">
        <p14:creationId xmlns:p14="http://schemas.microsoft.com/office/powerpoint/2010/main" val="2679429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mn-lt"/>
                <a:ea typeface="+mn-ea"/>
                <a:cs typeface="+mn-cs"/>
              </a:rPr>
              <a:t>2015-11 Standards Committee (SC) recommended that the topic be added to the </a:t>
            </a:r>
            <a:r>
              <a:rPr lang="en-GB" sz="1200" i="1" kern="1200" dirty="0">
                <a:solidFill>
                  <a:schemeClr val="tx1"/>
                </a:solidFill>
                <a:effectLst/>
                <a:latin typeface="+mn-lt"/>
                <a:ea typeface="+mn-ea"/>
                <a:cs typeface="+mn-cs"/>
              </a:rPr>
              <a:t>List of topics for IPPC standards</a:t>
            </a:r>
            <a:r>
              <a:rPr lang="en-GB"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2016-04 CPM 11 (2016) added the topic </a:t>
            </a:r>
            <a:r>
              <a:rPr lang="en-GB" sz="1200" i="1" kern="1200" dirty="0">
                <a:solidFill>
                  <a:schemeClr val="tx1"/>
                </a:solidFill>
                <a:effectLst/>
                <a:latin typeface="+mn-lt"/>
                <a:ea typeface="+mn-ea"/>
                <a:cs typeface="+mn-cs"/>
              </a:rPr>
              <a:t>Focused revision of ISPM 12 (</a:t>
            </a:r>
            <a:r>
              <a:rPr lang="en-GB" sz="1200" kern="1200" dirty="0">
                <a:solidFill>
                  <a:schemeClr val="tx1"/>
                </a:solidFill>
                <a:effectLst/>
                <a:latin typeface="+mn-lt"/>
                <a:ea typeface="+mn-ea"/>
                <a:cs typeface="+mn-cs"/>
              </a:rPr>
              <a:t>Phytosanitary certificates</a:t>
            </a:r>
            <a:r>
              <a:rPr lang="en-GB" sz="1200" i="1" kern="1200" dirty="0">
                <a:solidFill>
                  <a:schemeClr val="tx1"/>
                </a:solidFill>
                <a:effectLst/>
                <a:latin typeface="+mn-lt"/>
                <a:ea typeface="+mn-ea"/>
                <a:cs typeface="+mn-cs"/>
              </a:rPr>
              <a:t>) in relation to re-export</a:t>
            </a:r>
            <a:r>
              <a:rPr lang="en-GB" sz="1200" kern="1200" dirty="0">
                <a:solidFill>
                  <a:schemeClr val="tx1"/>
                </a:solidFill>
                <a:effectLst/>
                <a:latin typeface="+mn-lt"/>
                <a:ea typeface="+mn-ea"/>
                <a:cs typeface="+mn-cs"/>
              </a:rPr>
              <a:t> (2015-011) with priority 2.</a:t>
            </a:r>
            <a:endParaRPr lang="fr-FR"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2018-02 SC approved Specification 67 (</a:t>
            </a:r>
            <a:r>
              <a:rPr lang="en-GB" sz="1200" i="1" kern="1200" dirty="0">
                <a:solidFill>
                  <a:schemeClr val="tx1"/>
                </a:solidFill>
                <a:effectLst/>
                <a:latin typeface="+mn-lt"/>
                <a:ea typeface="+mn-ea"/>
                <a:cs typeface="+mn-cs"/>
              </a:rPr>
              <a:t>Focused revision of ISPM 12 (</a:t>
            </a:r>
            <a:r>
              <a:rPr lang="en-GB" sz="1200" kern="1200" dirty="0">
                <a:solidFill>
                  <a:schemeClr val="tx1"/>
                </a:solidFill>
                <a:effectLst/>
                <a:latin typeface="+mn-lt"/>
                <a:ea typeface="+mn-ea"/>
                <a:cs typeface="+mn-cs"/>
              </a:rPr>
              <a:t>Phytosanitary certificates</a:t>
            </a:r>
            <a:r>
              <a:rPr lang="en-GB" sz="1200" i="1" kern="1200" dirty="0">
                <a:solidFill>
                  <a:schemeClr val="tx1"/>
                </a:solidFill>
                <a:effectLst/>
                <a:latin typeface="+mn-lt"/>
                <a:ea typeface="+mn-ea"/>
                <a:cs typeface="+mn-cs"/>
              </a:rPr>
              <a:t>) in relation to re-export</a:t>
            </a:r>
            <a:r>
              <a:rPr lang="en-GB"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2019-12 Expert working group met and drafted the standard.</a:t>
            </a:r>
            <a:endParaRPr lang="fr-FR"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2020-04 SC revised the draft via Online Comment System (to replace the cancelled 2020-05 SC meeting) and approved it for first consultation via e-decision (2020_eSC_May_18), also agreeing to include some ink amendments beyond the scope of the focused revision of ISPM 12 in relation to re-export, to correct the terminology and improve consistency within the standard</a:t>
            </a:r>
            <a:r>
              <a:rPr lang="en-GB" sz="1200" kern="1200" dirty="0" smtClean="0">
                <a:solidFill>
                  <a:schemeClr val="tx1"/>
                </a:solidFill>
                <a:effectLst/>
                <a:latin typeface="+mn-lt"/>
                <a:ea typeface="+mn-ea"/>
                <a:cs typeface="+mn-cs"/>
              </a:rPr>
              <a:t>.</a:t>
            </a:r>
          </a:p>
          <a:p>
            <a:endParaRPr lang="en-GB" sz="1200" kern="1200" dirty="0" smtClean="0">
              <a:solidFill>
                <a:schemeClr val="tx1"/>
              </a:solidFill>
              <a:effectLst/>
              <a:latin typeface="+mn-lt"/>
              <a:ea typeface="+mn-ea"/>
              <a:cs typeface="+mn-cs"/>
            </a:endParaRPr>
          </a:p>
          <a:p>
            <a:pPr indent="-456514">
              <a:spcAft>
                <a:spcPts val="600"/>
              </a:spcAft>
            </a:pPr>
            <a:r>
              <a:rPr lang="en-GB" altLang="ja-JP" sz="1200" kern="1200" dirty="0" smtClean="0">
                <a:solidFill>
                  <a:srgbClr val="FF0000"/>
                </a:solidFill>
                <a:effectLst/>
                <a:latin typeface="+mn-lt"/>
                <a:ea typeface="+mn-ea"/>
                <a:cs typeface="+mn-cs"/>
              </a:rPr>
              <a:t>The</a:t>
            </a:r>
            <a:r>
              <a:rPr lang="en-GB" altLang="ja-JP" sz="1200" kern="1200" baseline="0" dirty="0" smtClean="0">
                <a:solidFill>
                  <a:srgbClr val="FF0000"/>
                </a:solidFill>
                <a:effectLst/>
                <a:latin typeface="+mn-lt"/>
                <a:ea typeface="+mn-ea"/>
                <a:cs typeface="+mn-cs"/>
              </a:rPr>
              <a:t> f</a:t>
            </a:r>
            <a:r>
              <a:rPr lang="en-GB" altLang="ja-JP" sz="1200" kern="1200" dirty="0" smtClean="0">
                <a:solidFill>
                  <a:srgbClr val="FF0000"/>
                </a:solidFill>
                <a:effectLst/>
                <a:latin typeface="+mn-lt"/>
                <a:ea typeface="+mn-ea"/>
                <a:cs typeface="+mn-cs"/>
              </a:rPr>
              <a:t>irst consultation took place</a:t>
            </a:r>
            <a:r>
              <a:rPr lang="en-GB" altLang="ja-JP" sz="1200" kern="1200" baseline="0" dirty="0" smtClean="0">
                <a:solidFill>
                  <a:srgbClr val="FF0000"/>
                </a:solidFill>
                <a:effectLst/>
                <a:latin typeface="+mn-lt"/>
                <a:ea typeface="+mn-ea"/>
                <a:cs typeface="+mn-cs"/>
              </a:rPr>
              <a:t> from 1 July to 30 September 2020. The draft ISPM received 217 comments.</a:t>
            </a:r>
          </a:p>
          <a:p>
            <a:pPr indent="-456514">
              <a:spcAft>
                <a:spcPts val="600"/>
              </a:spcAft>
            </a:pPr>
            <a:endParaRPr lang="en-GB" altLang="ja-JP" sz="1200" kern="1200" baseline="0" dirty="0" smtClean="0">
              <a:solidFill>
                <a:srgbClr val="FF0000"/>
              </a:solidFill>
              <a:effectLst/>
              <a:latin typeface="+mn-lt"/>
              <a:ea typeface="+mn-ea"/>
              <a:cs typeface="+mn-cs"/>
            </a:endParaRPr>
          </a:p>
          <a:p>
            <a:pPr indent="-456514">
              <a:spcAft>
                <a:spcPts val="600"/>
              </a:spcAft>
            </a:pPr>
            <a:r>
              <a:rPr lang="en-GB" altLang="ja-JP" sz="1200" kern="1200" baseline="0" dirty="0" smtClean="0">
                <a:solidFill>
                  <a:srgbClr val="FF0000"/>
                </a:solidFill>
                <a:effectLst/>
                <a:latin typeface="+mn-lt"/>
                <a:ea typeface="+mn-ea"/>
                <a:cs typeface="+mn-cs"/>
              </a:rPr>
              <a:t>The </a:t>
            </a:r>
            <a:r>
              <a:rPr lang="en-US" sz="1200" dirty="0" smtClean="0">
                <a:solidFill>
                  <a:srgbClr val="FF0000"/>
                </a:solidFill>
                <a:cs typeface="Arial" pitchFamily="34" charset="0"/>
              </a:rPr>
              <a:t>Standards Committee Working</a:t>
            </a:r>
            <a:r>
              <a:rPr lang="en-US" sz="1200" baseline="0" dirty="0" smtClean="0">
                <a:solidFill>
                  <a:srgbClr val="FF0000"/>
                </a:solidFill>
                <a:cs typeface="Arial" pitchFamily="34" charset="0"/>
              </a:rPr>
              <a:t> Group</a:t>
            </a:r>
            <a:r>
              <a:rPr lang="en-US" sz="1200" dirty="0" smtClean="0">
                <a:solidFill>
                  <a:srgbClr val="FF0000"/>
                </a:solidFill>
                <a:cs typeface="Arial" pitchFamily="34" charset="0"/>
              </a:rPr>
              <a:t> (SC-7) through an OCS review and then </a:t>
            </a:r>
            <a:r>
              <a:rPr lang="en-GB" altLang="ja-JP" sz="1200" kern="1200" baseline="0" dirty="0" smtClean="0">
                <a:solidFill>
                  <a:srgbClr val="FF0000"/>
                </a:solidFill>
                <a:effectLst/>
                <a:latin typeface="+mn-lt"/>
                <a:ea typeface="+mn-ea"/>
                <a:cs typeface="+mn-cs"/>
              </a:rPr>
              <a:t>at its May 2021 meeting reviewed the comments received from first consultation and revised the draft ISPM.</a:t>
            </a:r>
          </a:p>
          <a:p>
            <a:pPr indent="-456514">
              <a:spcAft>
                <a:spcPts val="600"/>
              </a:spcAft>
            </a:pPr>
            <a:endParaRPr lang="en-GB" altLang="ja-JP" sz="1200" kern="1200" baseline="0" dirty="0" smtClean="0">
              <a:solidFill>
                <a:srgbClr val="FF0000"/>
              </a:solidFill>
              <a:effectLst/>
              <a:latin typeface="+mn-lt"/>
              <a:ea typeface="+mn-ea"/>
              <a:cs typeface="+mn-cs"/>
            </a:endParaRPr>
          </a:p>
          <a:p>
            <a:pPr indent="-456514">
              <a:spcAft>
                <a:spcPts val="600"/>
              </a:spcAft>
            </a:pPr>
            <a:r>
              <a:rPr lang="en-GB" altLang="ja-JP" sz="1200" kern="1200" baseline="0" dirty="0" smtClean="0">
                <a:solidFill>
                  <a:srgbClr val="FF0000"/>
                </a:solidFill>
                <a:effectLst/>
                <a:latin typeface="+mn-lt"/>
                <a:ea typeface="+mn-ea"/>
                <a:cs typeface="+mn-cs"/>
              </a:rPr>
              <a:t>The second consultation is taking place from 1 July to 30 September 2021.</a:t>
            </a:r>
            <a:endParaRPr lang="fr-FR" sz="1200" kern="1200" dirty="0">
              <a:solidFill>
                <a:srgbClr val="FF0000"/>
              </a:solidFill>
              <a:effectLst/>
              <a:latin typeface="+mn-lt"/>
              <a:ea typeface="+mn-ea"/>
              <a:cs typeface="+mn-cs"/>
            </a:endParaRPr>
          </a:p>
          <a:p>
            <a:endParaRPr lang="fr-FR" dirty="0">
              <a:solidFill>
                <a:srgbClr val="FF0000"/>
              </a:solidFill>
            </a:endParaRPr>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2</a:t>
            </a:fld>
            <a:endParaRPr lang="en-US"/>
          </a:p>
        </p:txBody>
      </p:sp>
    </p:spTree>
    <p:extLst>
      <p:ext uri="{BB962C8B-B14F-4D97-AF65-F5344CB8AC3E}">
        <p14:creationId xmlns:p14="http://schemas.microsoft.com/office/powerpoint/2010/main" val="4072457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3</a:t>
            </a:fld>
            <a:endParaRPr lang="en-US"/>
          </a:p>
        </p:txBody>
      </p:sp>
    </p:spTree>
    <p:extLst>
      <p:ext uri="{BB962C8B-B14F-4D97-AF65-F5344CB8AC3E}">
        <p14:creationId xmlns:p14="http://schemas.microsoft.com/office/powerpoint/2010/main" val="96670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4</a:t>
            </a:fld>
            <a:endParaRPr lang="en-US"/>
          </a:p>
        </p:txBody>
      </p:sp>
    </p:spTree>
    <p:extLst>
      <p:ext uri="{BB962C8B-B14F-4D97-AF65-F5344CB8AC3E}">
        <p14:creationId xmlns:p14="http://schemas.microsoft.com/office/powerpoint/2010/main" val="3497144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5</a:t>
            </a:fld>
            <a:endParaRPr lang="en-US"/>
          </a:p>
        </p:txBody>
      </p:sp>
    </p:spTree>
    <p:extLst>
      <p:ext uri="{BB962C8B-B14F-4D97-AF65-F5344CB8AC3E}">
        <p14:creationId xmlns:p14="http://schemas.microsoft.com/office/powerpoint/2010/main" val="2961775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6</a:t>
            </a:fld>
            <a:endParaRPr lang="en-US"/>
          </a:p>
        </p:txBody>
      </p:sp>
    </p:spTree>
    <p:extLst>
      <p:ext uri="{BB962C8B-B14F-4D97-AF65-F5344CB8AC3E}">
        <p14:creationId xmlns:p14="http://schemas.microsoft.com/office/powerpoint/2010/main" val="1139486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7</a:t>
            </a:fld>
            <a:endParaRPr lang="en-US"/>
          </a:p>
        </p:txBody>
      </p:sp>
    </p:spTree>
    <p:extLst>
      <p:ext uri="{BB962C8B-B14F-4D97-AF65-F5344CB8AC3E}">
        <p14:creationId xmlns:p14="http://schemas.microsoft.com/office/powerpoint/2010/main" val="11161759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8.svg"/><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3.emf"/><Relationship Id="rId4"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5F3DE02-F338-F849-9658-4C1242245193}"/>
              </a:ext>
            </a:extLst>
          </p:cNvPr>
          <p:cNvSpPr/>
          <p:nvPr userDrawn="1"/>
        </p:nvSpPr>
        <p:spPr>
          <a:xfrm>
            <a:off x="0" y="0"/>
            <a:ext cx="7315200" cy="41148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sz="1220"/>
          </a:p>
        </p:txBody>
      </p:sp>
      <p:pic>
        <p:nvPicPr>
          <p:cNvPr id="8" name="Picture 7">
            <a:extLst>
              <a:ext uri="{FF2B5EF4-FFF2-40B4-BE49-F238E27FC236}">
                <a16:creationId xmlns:a16="http://schemas.microsoft.com/office/drawing/2014/main" id="{24EC142A-EA38-1944-A979-8E2F8D2E6F4D}"/>
              </a:ext>
            </a:extLst>
          </p:cNvPr>
          <p:cNvPicPr>
            <a:picLocks noChangeAspect="1"/>
          </p:cNvPicPr>
          <p:nvPr userDrawn="1"/>
        </p:nvPicPr>
        <p:blipFill>
          <a:blip r:embed="rId2"/>
          <a:stretch>
            <a:fillRect/>
          </a:stretch>
        </p:blipFill>
        <p:spPr>
          <a:xfrm>
            <a:off x="2697644" y="0"/>
            <a:ext cx="4617556" cy="4114800"/>
          </a:xfrm>
          <a:prstGeom prst="rect">
            <a:avLst/>
          </a:prstGeom>
        </p:spPr>
      </p:pic>
      <p:sp>
        <p:nvSpPr>
          <p:cNvPr id="5" name="Title 1">
            <a:extLst>
              <a:ext uri="{FF2B5EF4-FFF2-40B4-BE49-F238E27FC236}">
                <a16:creationId xmlns:a16="http://schemas.microsoft.com/office/drawing/2014/main" id="{95D8881A-0E53-6F4A-922E-43A99661552D}"/>
              </a:ext>
            </a:extLst>
          </p:cNvPr>
          <p:cNvSpPr>
            <a:spLocks noGrp="1"/>
          </p:cNvSpPr>
          <p:nvPr>
            <p:ph type="title" hasCustomPrompt="1"/>
          </p:nvPr>
        </p:nvSpPr>
        <p:spPr>
          <a:xfrm>
            <a:off x="3595200" y="1957755"/>
            <a:ext cx="3498171" cy="703385"/>
          </a:xfrm>
          <a:prstGeom prst="rect">
            <a:avLst/>
          </a:prstGeom>
        </p:spPr>
        <p:txBody>
          <a:bodyPr anchor="t"/>
          <a:lstStyle>
            <a:lvl1pPr algn="l">
              <a:defRPr sz="1830" b="1" cap="all" baseline="0">
                <a:solidFill>
                  <a:schemeClr val="bg1"/>
                </a:solidFill>
              </a:defRPr>
            </a:lvl1pPr>
          </a:lstStyle>
          <a:p>
            <a:r>
              <a:rPr lang="en-US" dirty="0"/>
              <a:t>Click to edit COVER title style</a:t>
            </a:r>
          </a:p>
        </p:txBody>
      </p:sp>
      <p:sp>
        <p:nvSpPr>
          <p:cNvPr id="9" name="Rectangle 8">
            <a:extLst>
              <a:ext uri="{FF2B5EF4-FFF2-40B4-BE49-F238E27FC236}">
                <a16:creationId xmlns:a16="http://schemas.microsoft.com/office/drawing/2014/main" id="{3BE50E81-29E3-9948-BACE-DF17D0377AA3}"/>
              </a:ext>
            </a:extLst>
          </p:cNvPr>
          <p:cNvSpPr/>
          <p:nvPr userDrawn="1"/>
        </p:nvSpPr>
        <p:spPr>
          <a:xfrm>
            <a:off x="4783012" y="3775312"/>
            <a:ext cx="833883" cy="213007"/>
          </a:xfrm>
          <a:prstGeom prst="rect">
            <a:avLst/>
          </a:prstGeom>
        </p:spPr>
        <p:txBody>
          <a:bodyPr wrap="none">
            <a:spAutoFit/>
          </a:bodyPr>
          <a:lstStyle/>
          <a:p>
            <a:r>
              <a:rPr lang="it-IT" sz="784" dirty="0" err="1">
                <a:solidFill>
                  <a:srgbClr val="4C4C4E"/>
                </a:solidFill>
                <a:latin typeface="+mj-lt"/>
              </a:rPr>
              <a:t>IYPH@fao.org</a:t>
            </a:r>
            <a:endParaRPr lang="it-IT" sz="784" dirty="0">
              <a:solidFill>
                <a:srgbClr val="4C4C4E"/>
              </a:solidFill>
              <a:latin typeface="+mj-lt"/>
            </a:endParaRPr>
          </a:p>
        </p:txBody>
      </p:sp>
      <p:sp>
        <p:nvSpPr>
          <p:cNvPr id="12" name="Rectangle 11">
            <a:extLst>
              <a:ext uri="{FF2B5EF4-FFF2-40B4-BE49-F238E27FC236}">
                <a16:creationId xmlns:a16="http://schemas.microsoft.com/office/drawing/2014/main" id="{D560FB13-E55B-724F-939F-CF20603B0CEB}"/>
              </a:ext>
            </a:extLst>
          </p:cNvPr>
          <p:cNvSpPr/>
          <p:nvPr userDrawn="1"/>
        </p:nvSpPr>
        <p:spPr>
          <a:xfrm>
            <a:off x="5638672" y="3775312"/>
            <a:ext cx="1552028" cy="213007"/>
          </a:xfrm>
          <a:prstGeom prst="rect">
            <a:avLst/>
          </a:prstGeom>
        </p:spPr>
        <p:txBody>
          <a:bodyPr wrap="none">
            <a:spAutoFit/>
          </a:bodyPr>
          <a:lstStyle/>
          <a:p>
            <a:r>
              <a:rPr lang="it-IT" sz="784" dirty="0" err="1">
                <a:solidFill>
                  <a:srgbClr val="4C4C4E"/>
                </a:solidFill>
                <a:latin typeface="+mj-lt"/>
              </a:rPr>
              <a:t>www.fao.org</a:t>
            </a:r>
            <a:r>
              <a:rPr lang="it-IT" sz="784" dirty="0">
                <a:solidFill>
                  <a:srgbClr val="4C4C4E"/>
                </a:solidFill>
                <a:latin typeface="+mj-lt"/>
              </a:rPr>
              <a:t>/plant-health-2020</a:t>
            </a:r>
          </a:p>
        </p:txBody>
      </p:sp>
      <p:grpSp>
        <p:nvGrpSpPr>
          <p:cNvPr id="3" name="Group 2">
            <a:extLst>
              <a:ext uri="{FF2B5EF4-FFF2-40B4-BE49-F238E27FC236}">
                <a16:creationId xmlns:a16="http://schemas.microsoft.com/office/drawing/2014/main" id="{88C7CDBA-862E-824F-9300-51A58FB50C22}"/>
              </a:ext>
            </a:extLst>
          </p:cNvPr>
          <p:cNvGrpSpPr/>
          <p:nvPr userDrawn="1"/>
        </p:nvGrpSpPr>
        <p:grpSpPr>
          <a:xfrm>
            <a:off x="148700" y="114675"/>
            <a:ext cx="3668680" cy="3851522"/>
            <a:chOff x="235509" y="272899"/>
            <a:chExt cx="5948048" cy="6244492"/>
          </a:xfrm>
        </p:grpSpPr>
        <p:pic>
          <p:nvPicPr>
            <p:cNvPr id="11" name="Picture 10">
              <a:extLst>
                <a:ext uri="{FF2B5EF4-FFF2-40B4-BE49-F238E27FC236}">
                  <a16:creationId xmlns:a16="http://schemas.microsoft.com/office/drawing/2014/main" id="{0F34670F-AE07-7642-8F47-A77C5EEACA1F}"/>
                </a:ext>
              </a:extLst>
            </p:cNvPr>
            <p:cNvPicPr>
              <a:picLocks noChangeAspect="1"/>
            </p:cNvPicPr>
            <p:nvPr userDrawn="1"/>
          </p:nvPicPr>
          <p:blipFill>
            <a:blip r:embed="rId3"/>
            <a:stretch>
              <a:fillRect/>
            </a:stretch>
          </p:blipFill>
          <p:spPr>
            <a:xfrm>
              <a:off x="235509" y="272899"/>
              <a:ext cx="2097945" cy="573545"/>
            </a:xfrm>
            <a:prstGeom prst="rect">
              <a:avLst/>
            </a:prstGeom>
          </p:spPr>
        </p:pic>
        <p:pic>
          <p:nvPicPr>
            <p:cNvPr id="13" name="Picture 12">
              <a:extLst>
                <a:ext uri="{FF2B5EF4-FFF2-40B4-BE49-F238E27FC236}">
                  <a16:creationId xmlns:a16="http://schemas.microsoft.com/office/drawing/2014/main" id="{D111BC1C-E8D9-364B-ACBD-4C67F67BC61A}"/>
                </a:ext>
              </a:extLst>
            </p:cNvPr>
            <p:cNvPicPr>
              <a:picLocks noChangeAspect="1"/>
            </p:cNvPicPr>
            <p:nvPr userDrawn="1"/>
          </p:nvPicPr>
          <p:blipFill>
            <a:blip r:embed="rId4"/>
            <a:stretch>
              <a:fillRect/>
            </a:stretch>
          </p:blipFill>
          <p:spPr>
            <a:xfrm>
              <a:off x="3938954" y="283483"/>
              <a:ext cx="2244603" cy="556675"/>
            </a:xfrm>
            <a:prstGeom prst="rect">
              <a:avLst/>
            </a:prstGeom>
          </p:spPr>
        </p:pic>
        <p:pic>
          <p:nvPicPr>
            <p:cNvPr id="14" name="Picture 13">
              <a:extLst>
                <a:ext uri="{FF2B5EF4-FFF2-40B4-BE49-F238E27FC236}">
                  <a16:creationId xmlns:a16="http://schemas.microsoft.com/office/drawing/2014/main" id="{C43EDFF0-D1A6-AB41-A848-E60AB86139E4}"/>
                </a:ext>
              </a:extLst>
            </p:cNvPr>
            <p:cNvPicPr>
              <a:picLocks noChangeAspect="1"/>
            </p:cNvPicPr>
            <p:nvPr userDrawn="1"/>
          </p:nvPicPr>
          <p:blipFill>
            <a:blip r:embed="rId5"/>
            <a:stretch>
              <a:fillRect/>
            </a:stretch>
          </p:blipFill>
          <p:spPr>
            <a:xfrm>
              <a:off x="1184006" y="6066979"/>
              <a:ext cx="2572410" cy="450412"/>
            </a:xfrm>
            <a:prstGeom prst="rect">
              <a:avLst/>
            </a:prstGeom>
          </p:spPr>
        </p:pic>
        <p:pic>
          <p:nvPicPr>
            <p:cNvPr id="15" name="Graphic 14">
              <a:extLst>
                <a:ext uri="{FF2B5EF4-FFF2-40B4-BE49-F238E27FC236}">
                  <a16:creationId xmlns:a16="http://schemas.microsoft.com/office/drawing/2014/main" id="{631CC5A9-47C1-964C-8CDA-6C6CD0691E99}"/>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34365" t="26821" r="35688" b="18772"/>
            <a:stretch/>
          </p:blipFill>
          <p:spPr>
            <a:xfrm>
              <a:off x="552450" y="1237785"/>
              <a:ext cx="3841130" cy="3925230"/>
            </a:xfrm>
            <a:prstGeom prst="rect">
              <a:avLst/>
            </a:prstGeom>
          </p:spPr>
        </p:pic>
      </p:grpSp>
    </p:spTree>
    <p:extLst>
      <p:ext uri="{BB962C8B-B14F-4D97-AF65-F5344CB8AC3E}">
        <p14:creationId xmlns:p14="http://schemas.microsoft.com/office/powerpoint/2010/main" val="760552297"/>
      </p:ext>
    </p:extLst>
  </p:cSld>
  <p:clrMapOvr>
    <a:masterClrMapping/>
  </p:clrMapOvr>
  <p:extLst>
    <p:ext uri="{DCECCB84-F9BA-43D5-87BE-67443E8EF086}">
      <p15:sldGuideLst xmlns:p15="http://schemas.microsoft.com/office/powerpoint/2012/main">
        <p15:guide id="1" pos="34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782" y="1583225"/>
            <a:ext cx="6217920" cy="576064"/>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261214" y="2159880"/>
            <a:ext cx="6184871" cy="1051560"/>
          </a:xfrm>
          <a:prstGeom prst="rect">
            <a:avLst/>
          </a:prstGeom>
        </p:spPr>
        <p:txBody>
          <a:bodyPr/>
          <a:lstStyle>
            <a:lvl1pPr marL="0" indent="0" algn="l">
              <a:buNone/>
              <a:defRPr>
                <a:solidFill>
                  <a:schemeClr val="tx1">
                    <a:tint val="75000"/>
                  </a:schemeClr>
                </a:solidFill>
              </a:defRPr>
            </a:lvl1pPr>
            <a:lvl2pPr marL="311401" indent="0" algn="ctr">
              <a:buNone/>
              <a:defRPr>
                <a:solidFill>
                  <a:schemeClr val="tx1">
                    <a:tint val="75000"/>
                  </a:schemeClr>
                </a:solidFill>
              </a:defRPr>
            </a:lvl2pPr>
            <a:lvl3pPr marL="622802" indent="0" algn="ctr">
              <a:buNone/>
              <a:defRPr>
                <a:solidFill>
                  <a:schemeClr val="tx1">
                    <a:tint val="75000"/>
                  </a:schemeClr>
                </a:solidFill>
              </a:defRPr>
            </a:lvl3pPr>
            <a:lvl4pPr marL="934203" indent="0" algn="ctr">
              <a:buNone/>
              <a:defRPr>
                <a:solidFill>
                  <a:schemeClr val="tx1">
                    <a:tint val="75000"/>
                  </a:schemeClr>
                </a:solidFill>
              </a:defRPr>
            </a:lvl4pPr>
            <a:lvl5pPr marL="1245603" indent="0" algn="ctr">
              <a:buNone/>
              <a:defRPr>
                <a:solidFill>
                  <a:schemeClr val="tx1">
                    <a:tint val="75000"/>
                  </a:schemeClr>
                </a:solidFill>
              </a:defRPr>
            </a:lvl5pPr>
            <a:lvl6pPr marL="1557004" indent="0" algn="ctr">
              <a:buNone/>
              <a:defRPr>
                <a:solidFill>
                  <a:schemeClr val="tx1">
                    <a:tint val="75000"/>
                  </a:schemeClr>
                </a:solidFill>
              </a:defRPr>
            </a:lvl6pPr>
            <a:lvl7pPr marL="1868405" indent="0" algn="ctr">
              <a:buNone/>
              <a:defRPr>
                <a:solidFill>
                  <a:schemeClr val="tx1">
                    <a:tint val="75000"/>
                  </a:schemeClr>
                </a:solidFill>
              </a:defRPr>
            </a:lvl7pPr>
            <a:lvl8pPr marL="2179806" indent="0" algn="ctr">
              <a:buNone/>
              <a:defRPr>
                <a:solidFill>
                  <a:schemeClr val="tx1">
                    <a:tint val="75000"/>
                  </a:schemeClr>
                </a:solidFill>
              </a:defRPr>
            </a:lvl8pPr>
            <a:lvl9pPr marL="2491207"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1691500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277179" y="1417535"/>
            <a:ext cx="6272571" cy="2080026"/>
          </a:xfrm>
          <a:prstGeom prst="rect">
            <a:avLst/>
          </a:prstGeom>
        </p:spPr>
        <p:txBody>
          <a:bodyPr/>
          <a:lstStyle>
            <a:lvl1pPr>
              <a:defRPr sz="1742" baseline="0"/>
            </a:lvl1pPr>
            <a:lvl2pPr>
              <a:defRPr sz="1568"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4073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277179" y="1417535"/>
            <a:ext cx="6272571" cy="2080026"/>
          </a:xfrm>
          <a:prstGeom prst="rect">
            <a:avLst/>
          </a:prstGeom>
        </p:spPr>
        <p:txBody>
          <a:bodyPr/>
          <a:lstStyle>
            <a:lvl1pPr marL="0" marR="0" indent="0" algn="l" defTabSz="62236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32349" marR="0" lvl="0" indent="-232349" algn="l" defTabSz="622364" rtl="0" eaLnBrk="0" fontAlgn="base" latinLnBrk="0" hangingPunct="0">
              <a:lnSpc>
                <a:spcPct val="100000"/>
              </a:lnSpc>
              <a:spcBef>
                <a:spcPct val="20000"/>
              </a:spcBef>
              <a:spcAft>
                <a:spcPct val="0"/>
              </a:spcAft>
              <a:buClrTx/>
              <a:buSzTx/>
              <a:buFont typeface="Arial" charset="0"/>
              <a:buNone/>
              <a:tabLst/>
              <a:defRPr/>
            </a:pPr>
            <a:r>
              <a:rPr lang="en-US" sz="1307" baseline="0" dirty="0"/>
              <a:t>Lorem </a:t>
            </a:r>
            <a:r>
              <a:rPr lang="en-US" sz="1307" baseline="0" dirty="0" err="1"/>
              <a:t>Ipsum</a:t>
            </a:r>
            <a:endParaRPr lang="en-US" sz="1307" baseline="0" dirty="0"/>
          </a:p>
        </p:txBody>
      </p:sp>
    </p:spTree>
    <p:extLst>
      <p:ext uri="{BB962C8B-B14F-4D97-AF65-F5344CB8AC3E}">
        <p14:creationId xmlns:p14="http://schemas.microsoft.com/office/powerpoint/2010/main" val="1015489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5226" y="2057401"/>
            <a:ext cx="6217920" cy="817245"/>
          </a:xfrm>
          <a:prstGeom prst="rect">
            <a:avLst/>
          </a:prstGeom>
        </p:spPr>
        <p:txBody>
          <a:bodyPr anchor="t"/>
          <a:lstStyle>
            <a:lvl1pPr algn="l">
              <a:defRPr sz="2701" b="1" cap="all"/>
            </a:lvl1pPr>
          </a:lstStyle>
          <a:p>
            <a:r>
              <a:rPr lang="en-US" dirty="0"/>
              <a:t>Click to edit Master title style</a:t>
            </a:r>
          </a:p>
        </p:txBody>
      </p:sp>
      <p:sp>
        <p:nvSpPr>
          <p:cNvPr id="3" name="Text Placeholder 2"/>
          <p:cNvSpPr>
            <a:spLocks noGrp="1"/>
          </p:cNvSpPr>
          <p:nvPr>
            <p:ph type="body" idx="1"/>
          </p:nvPr>
        </p:nvSpPr>
        <p:spPr>
          <a:xfrm>
            <a:off x="250118" y="1157288"/>
            <a:ext cx="6217920" cy="900112"/>
          </a:xfrm>
          <a:prstGeom prst="rect">
            <a:avLst/>
          </a:prstGeom>
        </p:spPr>
        <p:txBody>
          <a:bodyPr anchor="b"/>
          <a:lstStyle>
            <a:lvl1pPr marL="0" indent="0">
              <a:buNone/>
              <a:defRPr sz="1394">
                <a:solidFill>
                  <a:schemeClr val="tx1">
                    <a:tint val="75000"/>
                  </a:schemeClr>
                </a:solidFill>
              </a:defRPr>
            </a:lvl1pPr>
            <a:lvl2pPr marL="311401" indent="0">
              <a:buNone/>
              <a:defRPr sz="1220">
                <a:solidFill>
                  <a:schemeClr val="tx1">
                    <a:tint val="75000"/>
                  </a:schemeClr>
                </a:solidFill>
              </a:defRPr>
            </a:lvl2pPr>
            <a:lvl3pPr marL="622802" indent="0">
              <a:buNone/>
              <a:defRPr sz="1133">
                <a:solidFill>
                  <a:schemeClr val="tx1">
                    <a:tint val="75000"/>
                  </a:schemeClr>
                </a:solidFill>
              </a:defRPr>
            </a:lvl3pPr>
            <a:lvl4pPr marL="934203" indent="0">
              <a:buNone/>
              <a:defRPr sz="958">
                <a:solidFill>
                  <a:schemeClr val="tx1">
                    <a:tint val="75000"/>
                  </a:schemeClr>
                </a:solidFill>
              </a:defRPr>
            </a:lvl4pPr>
            <a:lvl5pPr marL="1245603" indent="0">
              <a:buNone/>
              <a:defRPr sz="958">
                <a:solidFill>
                  <a:schemeClr val="tx1">
                    <a:tint val="75000"/>
                  </a:schemeClr>
                </a:solidFill>
              </a:defRPr>
            </a:lvl5pPr>
            <a:lvl6pPr marL="1557004" indent="0">
              <a:buNone/>
              <a:defRPr sz="958">
                <a:solidFill>
                  <a:schemeClr val="tx1">
                    <a:tint val="75000"/>
                  </a:schemeClr>
                </a:solidFill>
              </a:defRPr>
            </a:lvl6pPr>
            <a:lvl7pPr marL="1868405" indent="0">
              <a:buNone/>
              <a:defRPr sz="958">
                <a:solidFill>
                  <a:schemeClr val="tx1">
                    <a:tint val="75000"/>
                  </a:schemeClr>
                </a:solidFill>
              </a:defRPr>
            </a:lvl7pPr>
            <a:lvl8pPr marL="2179806" indent="0">
              <a:buNone/>
              <a:defRPr sz="958">
                <a:solidFill>
                  <a:schemeClr val="tx1">
                    <a:tint val="75000"/>
                  </a:schemeClr>
                </a:solidFill>
              </a:defRPr>
            </a:lvl8pPr>
            <a:lvl9pPr marL="2491207" indent="0">
              <a:buNone/>
              <a:defRPr sz="958">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697631703"/>
      </p:ext>
    </p:extLst>
  </p:cSld>
  <p:clrMapOvr>
    <a:masterClrMapping/>
  </p:clrMapOvr>
  <p:extLst>
    <p:ext uri="{DCECCB84-F9BA-43D5-87BE-67443E8EF086}">
      <p15:sldGuideLst xmlns:p15="http://schemas.microsoft.com/office/powerpoint/2012/main">
        <p15:guide id="1" pos="230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04BC30-93C0-824B-BE09-9A9B3994DF39}"/>
              </a:ext>
            </a:extLst>
          </p:cNvPr>
          <p:cNvPicPr>
            <a:picLocks noChangeAspect="1"/>
          </p:cNvPicPr>
          <p:nvPr userDrawn="1"/>
        </p:nvPicPr>
        <p:blipFill>
          <a:blip r:embed="rId2"/>
          <a:stretch>
            <a:fillRect/>
          </a:stretch>
        </p:blipFill>
        <p:spPr>
          <a:xfrm>
            <a:off x="1" y="0"/>
            <a:ext cx="7315199" cy="4114800"/>
          </a:xfrm>
          <a:prstGeom prst="rect">
            <a:avLst/>
          </a:prstGeom>
        </p:spPr>
      </p:pic>
      <p:sp>
        <p:nvSpPr>
          <p:cNvPr id="2" name="Title 1"/>
          <p:cNvSpPr>
            <a:spLocks noGrp="1"/>
          </p:cNvSpPr>
          <p:nvPr>
            <p:ph type="title"/>
          </p:nvPr>
        </p:nvSpPr>
        <p:spPr>
          <a:xfrm>
            <a:off x="239905" y="1576754"/>
            <a:ext cx="6241073" cy="685800"/>
          </a:xfrm>
          <a:prstGeom prst="rect">
            <a:avLst/>
          </a:prstGeom>
        </p:spPr>
        <p:txBody>
          <a:bodyPr/>
          <a:lstStyle>
            <a:lvl1pPr algn="l">
              <a:defRPr baseline="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98280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35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emf"/><Relationship Id="rId5" Type="http://schemas.openxmlformats.org/officeDocument/2006/relationships/slideLayout" Target="../slideLayouts/slideLayout5.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499257" y="3813176"/>
            <a:ext cx="2316687" cy="219075"/>
          </a:xfrm>
          <a:prstGeom prst="rect">
            <a:avLst/>
          </a:prstGeom>
        </p:spPr>
        <p:txBody>
          <a:bodyPr vert="horz" wrap="square" lIns="71488" tIns="35744" rIns="71488" bIns="35744" numCol="1" anchor="ctr" anchorCtr="0" compatLnSpc="1">
            <a:prstTxWarp prst="textNoShape">
              <a:avLst/>
            </a:prstTxWarp>
          </a:bodyPr>
          <a:lstStyle>
            <a:lvl1pPr algn="ctr" eaLnBrk="1" hangingPunct="1">
              <a:defRPr sz="784">
                <a:solidFill>
                  <a:srgbClr val="898989"/>
                </a:solidFill>
              </a:defRPr>
            </a:lvl1pPr>
          </a:lstStyle>
          <a:p>
            <a:endParaRPr lang="en-US" altLang="en-US"/>
          </a:p>
        </p:txBody>
      </p:sp>
      <p:sp>
        <p:nvSpPr>
          <p:cNvPr id="1028" name="Text Placeholder 2"/>
          <p:cNvSpPr>
            <a:spLocks noGrp="1"/>
          </p:cNvSpPr>
          <p:nvPr>
            <p:ph type="body" idx="1"/>
          </p:nvPr>
        </p:nvSpPr>
        <p:spPr bwMode="auto">
          <a:xfrm>
            <a:off x="331944" y="833439"/>
            <a:ext cx="6789545"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71488" tIns="35744" rIns="71488" bIns="35744"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TextBox 5">
            <a:extLst>
              <a:ext uri="{FF2B5EF4-FFF2-40B4-BE49-F238E27FC236}">
                <a16:creationId xmlns:a16="http://schemas.microsoft.com/office/drawing/2014/main" id="{310BE404-B6D7-7243-9617-B4C6B9C882FF}"/>
              </a:ext>
            </a:extLst>
          </p:cNvPr>
          <p:cNvSpPr txBox="1"/>
          <p:nvPr userDrawn="1"/>
        </p:nvSpPr>
        <p:spPr>
          <a:xfrm>
            <a:off x="6546943" y="39987"/>
            <a:ext cx="709849" cy="213007"/>
          </a:xfrm>
          <a:prstGeom prst="rect">
            <a:avLst/>
          </a:prstGeom>
          <a:noFill/>
        </p:spPr>
        <p:txBody>
          <a:bodyPr wrap="square" rtlCol="0">
            <a:spAutoFit/>
          </a:bodyPr>
          <a:lstStyle/>
          <a:p>
            <a:r>
              <a:rPr lang="it-IT" sz="784" b="1" i="0" baseline="0" dirty="0">
                <a:solidFill>
                  <a:schemeClr val="bg1"/>
                </a:solidFill>
              </a:rPr>
              <a:t>31/05/2018</a:t>
            </a:r>
          </a:p>
        </p:txBody>
      </p:sp>
      <p:cxnSp>
        <p:nvCxnSpPr>
          <p:cNvPr id="9" name="Straight Connector 8">
            <a:extLst>
              <a:ext uri="{FF2B5EF4-FFF2-40B4-BE49-F238E27FC236}">
                <a16:creationId xmlns:a16="http://schemas.microsoft.com/office/drawing/2014/main" id="{20F8E1C9-4646-914B-B3D6-4E9A995AA7A4}"/>
              </a:ext>
            </a:extLst>
          </p:cNvPr>
          <p:cNvCxnSpPr/>
          <p:nvPr userDrawn="1"/>
        </p:nvCxnSpPr>
        <p:spPr>
          <a:xfrm>
            <a:off x="331944" y="3663463"/>
            <a:ext cx="6789546" cy="0"/>
          </a:xfrm>
          <a:prstGeom prst="line">
            <a:avLst/>
          </a:prstGeom>
          <a:ln w="3175"/>
        </p:spPr>
        <p:style>
          <a:lnRef idx="1">
            <a:schemeClr val="dk1"/>
          </a:lnRef>
          <a:fillRef idx="0">
            <a:schemeClr val="dk1"/>
          </a:fillRef>
          <a:effectRef idx="0">
            <a:schemeClr val="dk1"/>
          </a:effectRef>
          <a:fontRef idx="minor">
            <a:schemeClr val="tx1"/>
          </a:fontRef>
        </p:style>
      </p:cxnSp>
      <p:grpSp>
        <p:nvGrpSpPr>
          <p:cNvPr id="11" name="Group 10">
            <a:extLst>
              <a:ext uri="{FF2B5EF4-FFF2-40B4-BE49-F238E27FC236}">
                <a16:creationId xmlns:a16="http://schemas.microsoft.com/office/drawing/2014/main" id="{6C196703-1121-C34F-A655-5EC5CFB64A49}"/>
              </a:ext>
            </a:extLst>
          </p:cNvPr>
          <p:cNvGrpSpPr/>
          <p:nvPr userDrawn="1"/>
        </p:nvGrpSpPr>
        <p:grpSpPr>
          <a:xfrm>
            <a:off x="325463" y="118512"/>
            <a:ext cx="6796026" cy="264889"/>
            <a:chOff x="235509" y="272899"/>
            <a:chExt cx="14774348" cy="573545"/>
          </a:xfrm>
        </p:grpSpPr>
        <p:pic>
          <p:nvPicPr>
            <p:cNvPr id="13" name="Picture 12">
              <a:extLst>
                <a:ext uri="{FF2B5EF4-FFF2-40B4-BE49-F238E27FC236}">
                  <a16:creationId xmlns:a16="http://schemas.microsoft.com/office/drawing/2014/main" id="{9FA75C28-60CE-344E-B59B-9A4545BCEA9F}"/>
                </a:ext>
              </a:extLst>
            </p:cNvPr>
            <p:cNvPicPr>
              <a:picLocks noChangeAspect="1"/>
            </p:cNvPicPr>
            <p:nvPr userDrawn="1"/>
          </p:nvPicPr>
          <p:blipFill>
            <a:blip r:embed="rId9"/>
            <a:stretch>
              <a:fillRect/>
            </a:stretch>
          </p:blipFill>
          <p:spPr>
            <a:xfrm>
              <a:off x="235509" y="272899"/>
              <a:ext cx="2097945" cy="573545"/>
            </a:xfrm>
            <a:prstGeom prst="rect">
              <a:avLst/>
            </a:prstGeom>
          </p:spPr>
        </p:pic>
        <p:pic>
          <p:nvPicPr>
            <p:cNvPr id="14" name="Picture 13">
              <a:extLst>
                <a:ext uri="{FF2B5EF4-FFF2-40B4-BE49-F238E27FC236}">
                  <a16:creationId xmlns:a16="http://schemas.microsoft.com/office/drawing/2014/main" id="{1E36FBB8-46F7-7F47-B42D-143EE4013FF8}"/>
                </a:ext>
              </a:extLst>
            </p:cNvPr>
            <p:cNvPicPr>
              <a:picLocks noChangeAspect="1"/>
            </p:cNvPicPr>
            <p:nvPr userDrawn="1"/>
          </p:nvPicPr>
          <p:blipFill>
            <a:blip r:embed="rId10"/>
            <a:stretch>
              <a:fillRect/>
            </a:stretch>
          </p:blipFill>
          <p:spPr>
            <a:xfrm>
              <a:off x="12765253" y="283482"/>
              <a:ext cx="2244604" cy="556675"/>
            </a:xfrm>
            <a:prstGeom prst="rect">
              <a:avLst/>
            </a:prstGeom>
          </p:spPr>
        </p:pic>
      </p:grpSp>
      <p:grpSp>
        <p:nvGrpSpPr>
          <p:cNvPr id="2" name="Group 1">
            <a:extLst>
              <a:ext uri="{FF2B5EF4-FFF2-40B4-BE49-F238E27FC236}">
                <a16:creationId xmlns:a16="http://schemas.microsoft.com/office/drawing/2014/main" id="{B57EFDA5-4CCA-484D-AFB4-DA40B57BC53F}"/>
              </a:ext>
            </a:extLst>
          </p:cNvPr>
          <p:cNvGrpSpPr/>
          <p:nvPr userDrawn="1"/>
        </p:nvGrpSpPr>
        <p:grpSpPr>
          <a:xfrm>
            <a:off x="201419" y="3604390"/>
            <a:ext cx="6920070" cy="525158"/>
            <a:chOff x="0" y="3595174"/>
            <a:chExt cx="11518813" cy="874153"/>
          </a:xfrm>
        </p:grpSpPr>
        <p:pic>
          <p:nvPicPr>
            <p:cNvPr id="20" name="Picture 19">
              <a:extLst>
                <a:ext uri="{FF2B5EF4-FFF2-40B4-BE49-F238E27FC236}">
                  <a16:creationId xmlns:a16="http://schemas.microsoft.com/office/drawing/2014/main" id="{F7975ABF-9BAE-F24D-A488-DFB7520A8B22}"/>
                </a:ext>
              </a:extLst>
            </p:cNvPr>
            <p:cNvPicPr>
              <a:picLocks noChangeAspect="1"/>
            </p:cNvPicPr>
            <p:nvPr userDrawn="1"/>
          </p:nvPicPr>
          <p:blipFill>
            <a:blip r:embed="rId11"/>
            <a:stretch>
              <a:fillRect/>
            </a:stretch>
          </p:blipFill>
          <p:spPr>
            <a:xfrm>
              <a:off x="9731511" y="3879224"/>
              <a:ext cx="1787302" cy="312945"/>
            </a:xfrm>
            <a:prstGeom prst="rect">
              <a:avLst/>
            </a:prstGeom>
          </p:spPr>
        </p:pic>
        <p:pic>
          <p:nvPicPr>
            <p:cNvPr id="21" name="Graphic 20">
              <a:extLst>
                <a:ext uri="{FF2B5EF4-FFF2-40B4-BE49-F238E27FC236}">
                  <a16:creationId xmlns:a16="http://schemas.microsoft.com/office/drawing/2014/main" id="{2D25E765-587F-654C-8215-D9B0FDC30E15}"/>
                </a:ext>
              </a:extLst>
            </p:cNvPr>
            <p:cNvPicPr>
              <a:picLocks noChangeAspect="1"/>
            </p:cNvPicPr>
            <p:nvPr userDrawn="1"/>
          </p:nvPicPr>
          <p:blipFill>
            <a:blip r:embed="rId12" cstate="hq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0" y="3595174"/>
              <a:ext cx="2201276" cy="874153"/>
            </a:xfrm>
            <a:prstGeom prst="rect">
              <a:avLst/>
            </a:prstGeom>
          </p:spPr>
        </p:pic>
      </p:grpSp>
    </p:spTree>
  </p:cSld>
  <p:clrMap bg1="lt1" tx1="dk1" bg2="lt2" tx2="dk2" accent1="accent1" accent2="accent2" accent3="accent3" accent4="accent4" accent5="accent5" accent6="accent6" hlink="hlink" folHlink="folHlink"/>
  <p:sldLayoutIdLst>
    <p:sldLayoutId id="2147483666" r:id="rId1"/>
    <p:sldLayoutId id="2147483661" r:id="rId2"/>
    <p:sldLayoutId id="2147483662" r:id="rId3"/>
    <p:sldLayoutId id="2147483667" r:id="rId4"/>
    <p:sldLayoutId id="2147483663" r:id="rId5"/>
    <p:sldLayoutId id="2147483664" r:id="rId6"/>
    <p:sldLayoutId id="2147483665" r:id="rId7"/>
  </p:sldLayoutIdLst>
  <p:hf hdr="0" ftr="0" dt="0"/>
  <p:txStyles>
    <p:title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p:titleStyle>
    <p:bodyStyle>
      <a:lvl1pPr marL="232349" indent="-232349" algn="l" defTabSz="622364" rtl="0" eaLnBrk="0" fontAlgn="base" hangingPunct="0">
        <a:spcBef>
          <a:spcPct val="20000"/>
        </a:spcBef>
        <a:spcAft>
          <a:spcPct val="0"/>
        </a:spcAft>
        <a:buFont typeface="Arial" charset="0"/>
        <a:buChar char="•"/>
        <a:defRPr sz="2178" kern="120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917" kern="120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p:bodyStyle>
    <p:otherStyle>
      <a:defPPr>
        <a:defRPr lang="en-US"/>
      </a:defPPr>
      <a:lvl1pPr marL="0" algn="l" defTabSz="622802" rtl="0" eaLnBrk="1" latinLnBrk="0" hangingPunct="1">
        <a:defRPr sz="1220" kern="1200">
          <a:solidFill>
            <a:schemeClr val="tx1"/>
          </a:solidFill>
          <a:latin typeface="+mn-lt"/>
          <a:ea typeface="+mn-ea"/>
          <a:cs typeface="+mn-cs"/>
        </a:defRPr>
      </a:lvl1pPr>
      <a:lvl2pPr marL="311401" algn="l" defTabSz="622802" rtl="0" eaLnBrk="1" latinLnBrk="0" hangingPunct="1">
        <a:defRPr sz="1220" kern="1200">
          <a:solidFill>
            <a:schemeClr val="tx1"/>
          </a:solidFill>
          <a:latin typeface="+mn-lt"/>
          <a:ea typeface="+mn-ea"/>
          <a:cs typeface="+mn-cs"/>
        </a:defRPr>
      </a:lvl2pPr>
      <a:lvl3pPr marL="622802" algn="l" defTabSz="622802" rtl="0" eaLnBrk="1" latinLnBrk="0" hangingPunct="1">
        <a:defRPr sz="1220" kern="1200">
          <a:solidFill>
            <a:schemeClr val="tx1"/>
          </a:solidFill>
          <a:latin typeface="+mn-lt"/>
          <a:ea typeface="+mn-ea"/>
          <a:cs typeface="+mn-cs"/>
        </a:defRPr>
      </a:lvl3pPr>
      <a:lvl4pPr marL="934203" algn="l" defTabSz="622802" rtl="0" eaLnBrk="1" latinLnBrk="0" hangingPunct="1">
        <a:defRPr sz="1220" kern="1200">
          <a:solidFill>
            <a:schemeClr val="tx1"/>
          </a:solidFill>
          <a:latin typeface="+mn-lt"/>
          <a:ea typeface="+mn-ea"/>
          <a:cs typeface="+mn-cs"/>
        </a:defRPr>
      </a:lvl4pPr>
      <a:lvl5pPr marL="1245603" algn="l" defTabSz="622802" rtl="0" eaLnBrk="1" latinLnBrk="0" hangingPunct="1">
        <a:defRPr sz="1220" kern="1200">
          <a:solidFill>
            <a:schemeClr val="tx1"/>
          </a:solidFill>
          <a:latin typeface="+mn-lt"/>
          <a:ea typeface="+mn-ea"/>
          <a:cs typeface="+mn-cs"/>
        </a:defRPr>
      </a:lvl5pPr>
      <a:lvl6pPr marL="1557004" algn="l" defTabSz="622802" rtl="0" eaLnBrk="1" latinLnBrk="0" hangingPunct="1">
        <a:defRPr sz="1220" kern="1200">
          <a:solidFill>
            <a:schemeClr val="tx1"/>
          </a:solidFill>
          <a:latin typeface="+mn-lt"/>
          <a:ea typeface="+mn-ea"/>
          <a:cs typeface="+mn-cs"/>
        </a:defRPr>
      </a:lvl6pPr>
      <a:lvl7pPr marL="1868405" algn="l" defTabSz="622802" rtl="0" eaLnBrk="1" latinLnBrk="0" hangingPunct="1">
        <a:defRPr sz="1220" kern="1200">
          <a:solidFill>
            <a:schemeClr val="tx1"/>
          </a:solidFill>
          <a:latin typeface="+mn-lt"/>
          <a:ea typeface="+mn-ea"/>
          <a:cs typeface="+mn-cs"/>
        </a:defRPr>
      </a:lvl7pPr>
      <a:lvl8pPr marL="2179806" algn="l" defTabSz="622802" rtl="0" eaLnBrk="1" latinLnBrk="0" hangingPunct="1">
        <a:defRPr sz="1220" kern="1200">
          <a:solidFill>
            <a:schemeClr val="tx1"/>
          </a:solidFill>
          <a:latin typeface="+mn-lt"/>
          <a:ea typeface="+mn-ea"/>
          <a:cs typeface="+mn-cs"/>
        </a:defRPr>
      </a:lvl8pPr>
      <a:lvl9pPr marL="2491207" algn="l" defTabSz="622802" rtl="0" eaLnBrk="1" latinLnBrk="0" hangingPunct="1">
        <a:defRPr sz="122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09" userDrawn="1">
          <p15:clr>
            <a:srgbClr val="F26B43"/>
          </p15:clr>
        </p15:guide>
        <p15:guide id="2" orient="horz" pos="129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s://twitter.com/ippcnews" TargetMode="External"/><Relationship Id="rId13" Type="http://schemas.openxmlformats.org/officeDocument/2006/relationships/image" Target="../media/image12.png"/><Relationship Id="rId3" Type="http://schemas.openxmlformats.org/officeDocument/2006/relationships/hyperlink" Target="http://www.ippc.int/" TargetMode="External"/><Relationship Id="rId7" Type="http://schemas.openxmlformats.org/officeDocument/2006/relationships/image" Target="../media/image9.jpeg"/><Relationship Id="rId12" Type="http://schemas.openxmlformats.org/officeDocument/2006/relationships/hyperlink" Target="https://www.youtube.com/playlist?list=PLzp5NgJ2-dK4T7GE2fsGujftlxSX1rCTC" TargetMode="External"/><Relationship Id="rId2" Type="http://schemas.openxmlformats.org/officeDocument/2006/relationships/hyperlink" Target="mailto:ippc@fao.org" TargetMode="External"/><Relationship Id="rId1" Type="http://schemas.openxmlformats.org/officeDocument/2006/relationships/slideLayout" Target="../slideLayouts/slideLayout7.xml"/><Relationship Id="rId6" Type="http://schemas.openxmlformats.org/officeDocument/2006/relationships/hyperlink" Target="https://www.facebook.com/ippcheadlines/" TargetMode="External"/><Relationship Id="rId11"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hyperlink" Target="https://www.linkedin.com/groups/3175642" TargetMode="External"/><Relationship Id="rId4" Type="http://schemas.openxmlformats.org/officeDocument/2006/relationships/hyperlink" Target="http://www.fao.org/plant-health-2020" TargetMode="External"/><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88758-224C-8C4A-95DC-98A2199C61AE}"/>
              </a:ext>
            </a:extLst>
          </p:cNvPr>
          <p:cNvSpPr>
            <a:spLocks noGrp="1"/>
          </p:cNvSpPr>
          <p:nvPr>
            <p:ph type="title"/>
          </p:nvPr>
        </p:nvSpPr>
        <p:spPr>
          <a:xfrm>
            <a:off x="4072726" y="1321164"/>
            <a:ext cx="3161338" cy="612819"/>
          </a:xfrm>
        </p:spPr>
        <p:txBody>
          <a:bodyPr anchor="ctr"/>
          <a:lstStyle/>
          <a:p>
            <a:pPr algn="ctr"/>
            <a:r>
              <a:rPr lang="en-US" sz="1400" dirty="0">
                <a:effectLst>
                  <a:outerShdw blurRad="38100" dist="38100" dir="2700000" algn="tl">
                    <a:srgbClr val="000000">
                      <a:alpha val="43137"/>
                    </a:srgbClr>
                  </a:outerShdw>
                </a:effectLst>
              </a:rPr>
              <a:t>DRAFT ISPM: Focused revision of ISPM 12 (Phytosanitary certificates) in relation to re-export (2015-011</a:t>
            </a:r>
            <a:r>
              <a:rPr lang="en-US" sz="1400" dirty="0" smtClean="0">
                <a:effectLst>
                  <a:outerShdw blurRad="38100" dist="38100" dir="2700000" algn="tl">
                    <a:srgbClr val="000000">
                      <a:alpha val="43137"/>
                    </a:srgbClr>
                  </a:outerShdw>
                </a:effectLst>
              </a:rPr>
              <a:t>)</a:t>
            </a:r>
            <a:br>
              <a:rPr lang="en-US" sz="1400" dirty="0" smtClean="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IPPC </a:t>
            </a:r>
            <a:r>
              <a:rPr lang="en-US" sz="1400" dirty="0" smtClean="0">
                <a:solidFill>
                  <a:srgbClr val="FF0000"/>
                </a:solidFill>
                <a:effectLst>
                  <a:outerShdw blurRad="38100" dist="38100" dir="2700000" algn="tl">
                    <a:srgbClr val="000000">
                      <a:alpha val="43137"/>
                    </a:srgbClr>
                  </a:outerShdw>
                </a:effectLst>
              </a:rPr>
              <a:t>SECOND</a:t>
            </a:r>
            <a:r>
              <a:rPr lang="en-US" sz="1400" dirty="0" smtClean="0">
                <a:effectLst>
                  <a:outerShdw blurRad="38100" dist="38100" dir="2700000" algn="tl">
                    <a:srgbClr val="000000">
                      <a:alpha val="43137"/>
                    </a:srgbClr>
                  </a:outerShdw>
                </a:effectLst>
              </a:rPr>
              <a:t> </a:t>
            </a:r>
            <a:r>
              <a:rPr lang="en-US" sz="1400" dirty="0">
                <a:effectLst>
                  <a:outerShdw blurRad="38100" dist="38100" dir="2700000" algn="tl">
                    <a:srgbClr val="000000">
                      <a:alpha val="43137"/>
                    </a:srgbClr>
                  </a:outerShdw>
                </a:effectLst>
              </a:rPr>
              <a:t>consultation</a:t>
            </a:r>
            <a:br>
              <a:rPr lang="en-US" sz="1400" dirty="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1 July to 30 September </a:t>
            </a:r>
            <a:r>
              <a:rPr lang="en-US" sz="1400" dirty="0" smtClean="0">
                <a:effectLst>
                  <a:outerShdw blurRad="38100" dist="38100" dir="2700000" algn="tl">
                    <a:srgbClr val="000000">
                      <a:alpha val="43137"/>
                    </a:srgbClr>
                  </a:outerShdw>
                </a:effectLst>
              </a:rPr>
              <a:t>2021</a:t>
            </a: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
            </a:r>
            <a:br>
              <a:rPr lang="en-US" sz="1400" dirty="0">
                <a:effectLst>
                  <a:outerShdw blurRad="38100" dist="38100" dir="2700000" algn="tl">
                    <a:srgbClr val="000000">
                      <a:alpha val="43137"/>
                    </a:srgbClr>
                  </a:outerShdw>
                </a:effectLst>
              </a:rPr>
            </a:br>
            <a:r>
              <a:rPr lang="en-US" sz="1400" dirty="0">
                <a:effectLst>
                  <a:outerShdw blurRad="38100" dist="38100" dir="2700000" algn="tl">
                    <a:srgbClr val="000000">
                      <a:alpha val="43137"/>
                    </a:srgbClr>
                  </a:outerShdw>
                </a:effectLst>
              </a:rPr>
              <a:t>IPPC Secretariat</a:t>
            </a:r>
            <a:br>
              <a:rPr lang="en-US" sz="1400" dirty="0">
                <a:effectLst>
                  <a:outerShdw blurRad="38100" dist="38100" dir="2700000" algn="tl">
                    <a:srgbClr val="000000">
                      <a:alpha val="43137"/>
                    </a:srgbClr>
                  </a:outerShdw>
                </a:effectLst>
              </a:rPr>
            </a:br>
            <a:r>
              <a:rPr lang="en-US" sz="1400" dirty="0" smtClean="0">
                <a:effectLst>
                  <a:outerShdw blurRad="38100" dist="38100" dir="2700000" algn="tl">
                    <a:srgbClr val="000000">
                      <a:alpha val="43137"/>
                    </a:srgbClr>
                  </a:outerShdw>
                </a:effectLst>
              </a:rPr>
              <a:t>2021 </a:t>
            </a:r>
            <a:r>
              <a:rPr lang="en-US" sz="1400" dirty="0">
                <a:effectLst>
                  <a:outerShdw blurRad="38100" dist="38100" dir="2700000" algn="tl">
                    <a:srgbClr val="000000">
                      <a:alpha val="43137"/>
                    </a:srgbClr>
                  </a:outerShdw>
                </a:effectLst>
              </a:rPr>
              <a:t>IPPC Regional Workshop</a:t>
            </a:r>
            <a:endParaRPr lang="it-IT" sz="1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431990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000" b="1" dirty="0" smtClean="0"/>
              <a:t>Background</a:t>
            </a:r>
            <a:endParaRPr lang="en-US" sz="2000" b="1" dirty="0"/>
          </a:p>
        </p:txBody>
      </p:sp>
      <p:sp>
        <p:nvSpPr>
          <p:cNvPr id="2" name="Ellipse 1"/>
          <p:cNvSpPr/>
          <p:nvPr/>
        </p:nvSpPr>
        <p:spPr>
          <a:xfrm>
            <a:off x="3897410" y="2946400"/>
            <a:ext cx="2389090" cy="635000"/>
          </a:xfrm>
          <a:prstGeom prst="ellipse">
            <a:avLst/>
          </a:prstGeom>
          <a:solidFill>
            <a:schemeClr val="bg1"/>
          </a:solidFill>
          <a:ln>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1300" b="1" dirty="0" smtClean="0">
                <a:ln w="0"/>
                <a:solidFill>
                  <a:schemeClr val="tx1"/>
                </a:solidFill>
              </a:rPr>
              <a:t>217 </a:t>
            </a:r>
            <a:r>
              <a:rPr lang="fr-FR" sz="1300" b="1" dirty="0" err="1" smtClean="0">
                <a:ln w="0"/>
                <a:solidFill>
                  <a:schemeClr val="tx1"/>
                </a:solidFill>
              </a:rPr>
              <a:t>comments</a:t>
            </a:r>
            <a:r>
              <a:rPr lang="fr-FR" sz="1300" b="1" dirty="0" smtClean="0">
                <a:ln w="0"/>
                <a:solidFill>
                  <a:schemeClr val="tx1"/>
                </a:solidFill>
              </a:rPr>
              <a:t> </a:t>
            </a:r>
            <a:r>
              <a:rPr lang="fr-FR" sz="1300" b="1" dirty="0" err="1" smtClean="0">
                <a:ln w="0"/>
                <a:solidFill>
                  <a:schemeClr val="tx1"/>
                </a:solidFill>
              </a:rPr>
              <a:t>received</a:t>
            </a:r>
            <a:endParaRPr lang="fr-FR" sz="1300" b="1" dirty="0">
              <a:ln w="0"/>
              <a:solidFill>
                <a:schemeClr val="tx1"/>
              </a:solidFill>
            </a:endParaRPr>
          </a:p>
        </p:txBody>
      </p:sp>
      <p:sp>
        <p:nvSpPr>
          <p:cNvPr id="3" name="Flèche courbée vers la gauche 2"/>
          <p:cNvSpPr/>
          <p:nvPr/>
        </p:nvSpPr>
        <p:spPr>
          <a:xfrm>
            <a:off x="6286501" y="2806700"/>
            <a:ext cx="501650" cy="552450"/>
          </a:xfrm>
          <a:prstGeom prst="curved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solidFill>
                <a:schemeClr val="tx1"/>
              </a:solidFill>
            </a:endParaRPr>
          </a:p>
        </p:txBody>
      </p:sp>
      <p:sp>
        <p:nvSpPr>
          <p:cNvPr id="7" name="Rectangle à coins arrondis 6"/>
          <p:cNvSpPr/>
          <p:nvPr/>
        </p:nvSpPr>
        <p:spPr>
          <a:xfrm>
            <a:off x="383743" y="3003550"/>
            <a:ext cx="2549958" cy="5080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sz="1300" b="1" dirty="0" smtClean="0">
                <a:solidFill>
                  <a:schemeClr val="tx1"/>
                </a:solidFill>
              </a:rPr>
              <a:t>Second </a:t>
            </a:r>
            <a:r>
              <a:rPr lang="fr-FR" sz="1300" b="1" dirty="0">
                <a:solidFill>
                  <a:schemeClr val="tx1"/>
                </a:solidFill>
              </a:rPr>
              <a:t>consultation</a:t>
            </a:r>
            <a:endParaRPr lang="ru-RU" sz="1300" b="1" dirty="0">
              <a:solidFill>
                <a:schemeClr val="tx1"/>
              </a:solidFill>
            </a:endParaRPr>
          </a:p>
          <a:p>
            <a:pPr lvl="0"/>
            <a:r>
              <a:rPr lang="en-US" sz="1000" dirty="0">
                <a:solidFill>
                  <a:schemeClr val="tx1"/>
                </a:solidFill>
              </a:rPr>
              <a:t>1 July to 30 September </a:t>
            </a:r>
            <a:r>
              <a:rPr lang="en-US" sz="1000" dirty="0" smtClean="0">
                <a:solidFill>
                  <a:schemeClr val="tx1"/>
                </a:solidFill>
              </a:rPr>
              <a:t>2021</a:t>
            </a:r>
            <a:endParaRPr lang="ru-RU" sz="1000" dirty="0">
              <a:solidFill>
                <a:schemeClr val="tx1"/>
              </a:solidFill>
            </a:endParaRPr>
          </a:p>
        </p:txBody>
      </p:sp>
      <p:sp>
        <p:nvSpPr>
          <p:cNvPr id="8" name="Flèche gauche 7"/>
          <p:cNvSpPr/>
          <p:nvPr/>
        </p:nvSpPr>
        <p:spPr>
          <a:xfrm>
            <a:off x="2988206" y="3117850"/>
            <a:ext cx="789708" cy="24130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aphicFrame>
        <p:nvGraphicFramePr>
          <p:cNvPr id="6"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2478684723"/>
              </p:ext>
            </p:extLst>
          </p:nvPr>
        </p:nvGraphicFramePr>
        <p:xfrm>
          <a:off x="383743" y="590550"/>
          <a:ext cx="6811962" cy="35496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p:nvPr/>
        </p:nvSpPr>
        <p:spPr>
          <a:xfrm>
            <a:off x="3397159" y="368053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2</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0103098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6"/>
          <p:cNvSpPr/>
          <p:nvPr/>
        </p:nvSpPr>
        <p:spPr>
          <a:xfrm>
            <a:off x="3551462" y="2250929"/>
            <a:ext cx="209550" cy="28117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à coins arrondis 2"/>
          <p:cNvSpPr/>
          <p:nvPr/>
        </p:nvSpPr>
        <p:spPr>
          <a:xfrm>
            <a:off x="256080" y="591054"/>
            <a:ext cx="6803039" cy="345892"/>
          </a:xfrm>
          <a:prstGeom prst="roundRec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smtClean="0"/>
              <a:t>Commodity not processed to change its nature</a:t>
            </a:r>
          </a:p>
        </p:txBody>
      </p:sp>
      <p:sp>
        <p:nvSpPr>
          <p:cNvPr id="10" name="Rectangle à coins arrondis 9"/>
          <p:cNvSpPr/>
          <p:nvPr/>
        </p:nvSpPr>
        <p:spPr>
          <a:xfrm>
            <a:off x="256080" y="1068924"/>
            <a:ext cx="6800314" cy="1213799"/>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r>
              <a:rPr lang="en-US" sz="1200" dirty="0" smtClean="0"/>
              <a:t>The phrase “processed to change its nature” has been used in the two earlier versions of ISPM 12 (2001 and 2011) without further guidance provided, and the word “nature” is included in the definition of plant products and also briefly used about commodities in ISPM 32 (</a:t>
            </a:r>
            <a:r>
              <a:rPr lang="en-US" sz="1200" i="1" dirty="0" smtClean="0"/>
              <a:t>Categorization of commodities according to their pest risk</a:t>
            </a:r>
            <a:r>
              <a:rPr lang="en-US" sz="1200" dirty="0" smtClean="0"/>
              <a:t>). However, as 9 </a:t>
            </a:r>
            <a:r>
              <a:rPr lang="en-US" sz="1200" dirty="0"/>
              <a:t>comments </a:t>
            </a:r>
            <a:r>
              <a:rPr lang="en-US" sz="1200" dirty="0" smtClean="0"/>
              <a:t>from 6 countries were </a:t>
            </a:r>
            <a:r>
              <a:rPr lang="en-US" sz="1200" dirty="0"/>
              <a:t>received asking </a:t>
            </a:r>
            <a:r>
              <a:rPr lang="en-US" sz="1200" dirty="0" smtClean="0"/>
              <a:t>for more </a:t>
            </a:r>
            <a:r>
              <a:rPr lang="en-US" sz="1200" dirty="0"/>
              <a:t>guidance on this </a:t>
            </a:r>
            <a:r>
              <a:rPr lang="en-US" sz="1200" dirty="0" smtClean="0"/>
              <a:t>issue, a footnote was added in </a:t>
            </a:r>
            <a:r>
              <a:rPr lang="en-US" sz="1200" dirty="0"/>
              <a:t>Section 6.1 (</a:t>
            </a:r>
            <a:r>
              <a:rPr lang="en-US" sz="1200" i="1" dirty="0"/>
              <a:t>Considerations for issuing a phytosanitary certificate for re-export</a:t>
            </a:r>
            <a:r>
              <a:rPr lang="en-US" sz="1200" dirty="0" smtClean="0"/>
              <a:t>) of the draft revised ISPM 12.</a:t>
            </a:r>
            <a:endParaRPr lang="en-US" sz="1200" dirty="0"/>
          </a:p>
        </p:txBody>
      </p:sp>
      <p:sp>
        <p:nvSpPr>
          <p:cNvPr id="11" name="Rectangle à coins arrondis 10"/>
          <p:cNvSpPr/>
          <p:nvPr/>
        </p:nvSpPr>
        <p:spPr>
          <a:xfrm>
            <a:off x="256080" y="2573523"/>
            <a:ext cx="6803039" cy="1051303"/>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GB" sz="1200" b="1" dirty="0" smtClean="0">
                <a:solidFill>
                  <a:srgbClr val="FF0000"/>
                </a:solidFill>
              </a:rPr>
              <a:t>Addition of a footnote to Section 6.1</a:t>
            </a:r>
            <a:r>
              <a:rPr lang="en-GB" sz="1200" dirty="0" smtClean="0">
                <a:solidFill>
                  <a:srgbClr val="FF0000"/>
                </a:solidFill>
              </a:rPr>
              <a:t>: “The </a:t>
            </a:r>
            <a:r>
              <a:rPr lang="en-GB" sz="1200" dirty="0">
                <a:solidFill>
                  <a:srgbClr val="FF0000"/>
                </a:solidFill>
              </a:rPr>
              <a:t>decisive criterion for judging whether a plant, plant product or other article has been processed to change its nature is the categorization used in the phytosanitary import requirements of the country of destination. If the phytosanitary import requirements for the unprocessed commodity and the processed commodity are the same, then a phytosanitary certificate for re-export may be </a:t>
            </a:r>
            <a:r>
              <a:rPr lang="en-GB" sz="1200" dirty="0" smtClean="0">
                <a:solidFill>
                  <a:srgbClr val="FF0000"/>
                </a:solidFill>
              </a:rPr>
              <a:t>issued.”</a:t>
            </a:r>
            <a:endParaRPr lang="en-US" sz="1200" dirty="0">
              <a:solidFill>
                <a:srgbClr val="FF0000"/>
              </a:solidFill>
            </a:endParaRPr>
          </a:p>
        </p:txBody>
      </p:sp>
      <p:sp>
        <p:nvSpPr>
          <p:cNvPr id="8" name="Title 1"/>
          <p:cNvSpPr txBox="1">
            <a:spLocks/>
          </p:cNvSpPr>
          <p:nvPr/>
        </p:nvSpPr>
        <p:spPr>
          <a:xfrm>
            <a:off x="0" y="-94746"/>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000" b="1" dirty="0" smtClean="0"/>
              <a:t>Major comments and changes (1/3)</a:t>
            </a:r>
            <a:endParaRPr lang="en-US" sz="2000" b="1" dirty="0"/>
          </a:p>
        </p:txBody>
      </p:sp>
      <p:sp>
        <p:nvSpPr>
          <p:cNvPr id="9" name="Rectangle 8"/>
          <p:cNvSpPr/>
          <p:nvPr/>
        </p:nvSpPr>
        <p:spPr>
          <a:xfrm>
            <a:off x="3397159" y="368053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3</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6695081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6"/>
          <p:cNvSpPr/>
          <p:nvPr/>
        </p:nvSpPr>
        <p:spPr>
          <a:xfrm>
            <a:off x="3552824" y="2386873"/>
            <a:ext cx="209550" cy="48332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à coins arrondis 2"/>
          <p:cNvSpPr/>
          <p:nvPr/>
        </p:nvSpPr>
        <p:spPr>
          <a:xfrm>
            <a:off x="256080" y="607129"/>
            <a:ext cx="6803039" cy="297632"/>
          </a:xfrm>
          <a:prstGeom prst="roundRec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smtClean="0"/>
              <a:t>Electronic phytosanitary certificates</a:t>
            </a:r>
          </a:p>
        </p:txBody>
      </p:sp>
      <p:sp>
        <p:nvSpPr>
          <p:cNvPr id="10" name="Rectangle à coins arrondis 9"/>
          <p:cNvSpPr/>
          <p:nvPr/>
        </p:nvSpPr>
        <p:spPr>
          <a:xfrm>
            <a:off x="258805" y="1098408"/>
            <a:ext cx="6800314" cy="1451089"/>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r>
              <a:rPr lang="en-US" sz="1200" dirty="0" smtClean="0"/>
              <a:t>4 technical comments from 1 country related to perceived difficulties of implementing the current wording of ISPM 12 in an </a:t>
            </a:r>
            <a:r>
              <a:rPr lang="en-US" sz="1200" dirty="0" err="1" smtClean="0"/>
              <a:t>ePhyto</a:t>
            </a:r>
            <a:r>
              <a:rPr lang="en-US" sz="1200" dirty="0" smtClean="0"/>
              <a:t> system. The SC-7 confirmed this was outside the scope of the focused revision of ISPM 12 in relation to re-export. It was suggested that such issues be resolved by the </a:t>
            </a:r>
            <a:r>
              <a:rPr lang="en-US" sz="1200" dirty="0" err="1" smtClean="0"/>
              <a:t>ePhyto</a:t>
            </a:r>
            <a:r>
              <a:rPr lang="en-US" sz="1200" dirty="0" smtClean="0"/>
              <a:t> Steering Committee developing appropriate equivalent features ensuring that electronic </a:t>
            </a:r>
            <a:r>
              <a:rPr lang="en-US" sz="1200" dirty="0"/>
              <a:t>phytosanitary </a:t>
            </a:r>
            <a:r>
              <a:rPr lang="en-US" sz="1200" dirty="0" smtClean="0"/>
              <a:t>certificates are the electronic equivalents of phytosanitary certificates in paper form (as stated in Section 1.2 and Appendix 1 of ISPM 12).</a:t>
            </a:r>
            <a:endParaRPr lang="en-US" sz="1200" dirty="0"/>
          </a:p>
        </p:txBody>
      </p:sp>
      <p:sp>
        <p:nvSpPr>
          <p:cNvPr id="11" name="Rectangle à coins arrondis 10"/>
          <p:cNvSpPr/>
          <p:nvPr/>
        </p:nvSpPr>
        <p:spPr>
          <a:xfrm>
            <a:off x="256080" y="2929581"/>
            <a:ext cx="6803039" cy="398001"/>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GB" sz="1200" b="1" dirty="0" smtClean="0">
                <a:solidFill>
                  <a:srgbClr val="FF0000"/>
                </a:solidFill>
              </a:rPr>
              <a:t>No changes </a:t>
            </a:r>
            <a:r>
              <a:rPr lang="en-GB" sz="1200" dirty="0" smtClean="0">
                <a:solidFill>
                  <a:srgbClr val="FF0000"/>
                </a:solidFill>
              </a:rPr>
              <a:t>to the draft revised ISPM 12 in relation to electronic phytosanitary certificates</a:t>
            </a:r>
            <a:endParaRPr lang="en-US" sz="1200" dirty="0">
              <a:solidFill>
                <a:srgbClr val="FF0000"/>
              </a:solidFill>
            </a:endParaRPr>
          </a:p>
        </p:txBody>
      </p:sp>
      <p:sp>
        <p:nvSpPr>
          <p:cNvPr id="8" name="Title 1"/>
          <p:cNvSpPr txBox="1">
            <a:spLocks/>
          </p:cNvSpPr>
          <p:nvPr/>
        </p:nvSpPr>
        <p:spPr>
          <a:xfrm>
            <a:off x="0" y="-94746"/>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000" b="1" dirty="0" smtClean="0"/>
              <a:t>Major comments and changes (2/3)</a:t>
            </a:r>
            <a:endParaRPr lang="en-US" sz="2000" b="1" dirty="0"/>
          </a:p>
        </p:txBody>
      </p:sp>
      <p:sp>
        <p:nvSpPr>
          <p:cNvPr id="9" name="Rectangle 8"/>
          <p:cNvSpPr/>
          <p:nvPr/>
        </p:nvSpPr>
        <p:spPr>
          <a:xfrm>
            <a:off x="3397159" y="368688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4</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8651433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6"/>
          <p:cNvSpPr/>
          <p:nvPr/>
        </p:nvSpPr>
        <p:spPr>
          <a:xfrm>
            <a:off x="3548737" y="1484987"/>
            <a:ext cx="209550" cy="3873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à coins arrondis 2"/>
          <p:cNvSpPr/>
          <p:nvPr/>
        </p:nvSpPr>
        <p:spPr>
          <a:xfrm>
            <a:off x="253355" y="519298"/>
            <a:ext cx="6803039" cy="345892"/>
          </a:xfrm>
          <a:prstGeom prst="roundRec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1200" b="1" dirty="0" smtClean="0"/>
              <a:t>Considerations for issuing a phytosanitary certificate for export in certain re-export cases</a:t>
            </a:r>
          </a:p>
        </p:txBody>
      </p:sp>
      <p:sp>
        <p:nvSpPr>
          <p:cNvPr id="10" name="Rectangle à coins arrondis 9"/>
          <p:cNvSpPr/>
          <p:nvPr/>
        </p:nvSpPr>
        <p:spPr>
          <a:xfrm>
            <a:off x="253355" y="966380"/>
            <a:ext cx="6800314" cy="695426"/>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r>
              <a:rPr lang="en-US" sz="1200" dirty="0" smtClean="0"/>
              <a:t>The proposed new paragraph added at the end of Section 6.2 received 14 comments from 12 countries or groups of countries. </a:t>
            </a:r>
            <a:r>
              <a:rPr lang="en-US" sz="1200" dirty="0"/>
              <a:t>The </a:t>
            </a:r>
            <a:r>
              <a:rPr lang="en-US" sz="1200" dirty="0" smtClean="0"/>
              <a:t>change of the </a:t>
            </a:r>
            <a:r>
              <a:rPr lang="en-US" sz="1200" dirty="0"/>
              <a:t>order of the sentences of the </a:t>
            </a:r>
            <a:r>
              <a:rPr lang="en-US" sz="1200" dirty="0" smtClean="0"/>
              <a:t>paragraph, </a:t>
            </a:r>
            <a:r>
              <a:rPr lang="en-US" sz="1200" dirty="0"/>
              <a:t>as well as </a:t>
            </a:r>
            <a:r>
              <a:rPr lang="en-US" sz="1200" dirty="0" smtClean="0"/>
              <a:t>the more precise wording suggested by some of the comments, were incorporated.</a:t>
            </a:r>
            <a:endParaRPr lang="en-US" sz="1200" dirty="0"/>
          </a:p>
        </p:txBody>
      </p:sp>
      <p:sp>
        <p:nvSpPr>
          <p:cNvPr id="11" name="Rectangle à coins arrondis 10"/>
          <p:cNvSpPr/>
          <p:nvPr/>
        </p:nvSpPr>
        <p:spPr>
          <a:xfrm>
            <a:off x="256080" y="1910930"/>
            <a:ext cx="6803039" cy="1719549"/>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GB" sz="1200" b="1" dirty="0" smtClean="0">
                <a:solidFill>
                  <a:srgbClr val="FF0000"/>
                </a:solidFill>
              </a:rPr>
              <a:t>Reworded last paragraph of Section 6.2</a:t>
            </a:r>
            <a:r>
              <a:rPr lang="en-GB" sz="1200" dirty="0" smtClean="0">
                <a:solidFill>
                  <a:srgbClr val="FF0000"/>
                </a:solidFill>
              </a:rPr>
              <a:t>: “</a:t>
            </a:r>
            <a:r>
              <a:rPr lang="en-US" sz="1200" dirty="0">
                <a:solidFill>
                  <a:srgbClr val="FF0000"/>
                </a:solidFill>
              </a:rPr>
              <a:t>Documents such as the original phytosanitary certificate </a:t>
            </a:r>
            <a:r>
              <a:rPr lang="en-US" sz="1200" dirty="0" smtClean="0">
                <a:solidFill>
                  <a:srgbClr val="FF0000"/>
                </a:solidFill>
              </a:rPr>
              <a:t>or a certified </a:t>
            </a:r>
            <a:r>
              <a:rPr lang="en-US" sz="1200" dirty="0">
                <a:solidFill>
                  <a:srgbClr val="FF0000"/>
                </a:solidFill>
              </a:rPr>
              <a:t>copy may be attached to the phytosanitary certificate for export if they contain information </a:t>
            </a:r>
            <a:r>
              <a:rPr lang="en-US" sz="1200" dirty="0" smtClean="0">
                <a:solidFill>
                  <a:srgbClr val="FF0000"/>
                </a:solidFill>
              </a:rPr>
              <a:t>that </a:t>
            </a:r>
            <a:r>
              <a:rPr lang="en-US" sz="1200" dirty="0">
                <a:solidFill>
                  <a:srgbClr val="FF0000"/>
                </a:solidFill>
              </a:rPr>
              <a:t>was used to complete the phytosanitary certificate for export. In this case, the </a:t>
            </a:r>
            <a:r>
              <a:rPr lang="en-US" sz="1200" dirty="0" smtClean="0">
                <a:solidFill>
                  <a:srgbClr val="FF0000"/>
                </a:solidFill>
              </a:rPr>
              <a:t>relevant additional </a:t>
            </a:r>
            <a:r>
              <a:rPr lang="en-US" sz="1200" dirty="0">
                <a:solidFill>
                  <a:srgbClr val="FF0000"/>
                </a:solidFill>
              </a:rPr>
              <a:t>declarations </a:t>
            </a:r>
            <a:r>
              <a:rPr lang="en-US" sz="1200" dirty="0" smtClean="0">
                <a:solidFill>
                  <a:srgbClr val="FF0000"/>
                </a:solidFill>
              </a:rPr>
              <a:t>on </a:t>
            </a:r>
            <a:r>
              <a:rPr lang="en-US" sz="1200" dirty="0">
                <a:solidFill>
                  <a:srgbClr val="FF0000"/>
                </a:solidFill>
              </a:rPr>
              <a:t>the original phytosanitary certificate </a:t>
            </a:r>
            <a:r>
              <a:rPr lang="en-US" sz="1200" dirty="0" smtClean="0">
                <a:solidFill>
                  <a:srgbClr val="FF0000"/>
                </a:solidFill>
              </a:rPr>
              <a:t>or the </a:t>
            </a:r>
            <a:r>
              <a:rPr lang="en-US" sz="1200" dirty="0">
                <a:solidFill>
                  <a:srgbClr val="FF0000"/>
                </a:solidFill>
              </a:rPr>
              <a:t>certified </a:t>
            </a:r>
            <a:r>
              <a:rPr lang="en-US" sz="1200" dirty="0" smtClean="0">
                <a:solidFill>
                  <a:srgbClr val="FF0000"/>
                </a:solidFill>
              </a:rPr>
              <a:t>copy, </a:t>
            </a:r>
            <a:r>
              <a:rPr lang="en-US" sz="1200" dirty="0">
                <a:solidFill>
                  <a:srgbClr val="FF0000"/>
                </a:solidFill>
              </a:rPr>
              <a:t>and the number of that certificate, </a:t>
            </a:r>
            <a:r>
              <a:rPr lang="en-US" sz="1200" dirty="0" smtClean="0">
                <a:solidFill>
                  <a:srgbClr val="FF0000"/>
                </a:solidFill>
              </a:rPr>
              <a:t>may </a:t>
            </a:r>
            <a:r>
              <a:rPr lang="en-US" sz="1200" dirty="0">
                <a:solidFill>
                  <a:srgbClr val="FF0000"/>
                </a:solidFill>
              </a:rPr>
              <a:t>be </a:t>
            </a:r>
            <a:r>
              <a:rPr lang="en-US" sz="1200" dirty="0" smtClean="0">
                <a:solidFill>
                  <a:srgbClr val="FF0000"/>
                </a:solidFill>
              </a:rPr>
              <a:t>referred </a:t>
            </a:r>
            <a:r>
              <a:rPr lang="en-US" sz="1200" dirty="0">
                <a:solidFill>
                  <a:srgbClr val="FF0000"/>
                </a:solidFill>
              </a:rPr>
              <a:t>to in the additional declaration section of the phytosanitary certificate for export to attest compliance with the phytosanitary import requirements of the country of destination (e.g. growing season inspection, soil testing) that cannot be met by the country of re-export</a:t>
            </a:r>
            <a:r>
              <a:rPr lang="en-GB" sz="1200" dirty="0" smtClean="0">
                <a:solidFill>
                  <a:srgbClr val="FF0000"/>
                </a:solidFill>
              </a:rPr>
              <a:t>.”</a:t>
            </a:r>
            <a:endParaRPr lang="en-US" sz="1200" dirty="0">
              <a:solidFill>
                <a:srgbClr val="FF0000"/>
              </a:solidFill>
            </a:endParaRPr>
          </a:p>
        </p:txBody>
      </p:sp>
      <p:sp>
        <p:nvSpPr>
          <p:cNvPr id="8" name="Title 1"/>
          <p:cNvSpPr txBox="1">
            <a:spLocks/>
          </p:cNvSpPr>
          <p:nvPr/>
        </p:nvSpPr>
        <p:spPr>
          <a:xfrm>
            <a:off x="0" y="-94746"/>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000" b="1" dirty="0" smtClean="0"/>
              <a:t>Major comments and changes (3/3)</a:t>
            </a:r>
            <a:endParaRPr lang="en-US" sz="2000" b="1" dirty="0"/>
          </a:p>
        </p:txBody>
      </p:sp>
      <p:sp>
        <p:nvSpPr>
          <p:cNvPr id="9" name="Rectangle 8"/>
          <p:cNvSpPr/>
          <p:nvPr/>
        </p:nvSpPr>
        <p:spPr>
          <a:xfrm>
            <a:off x="3397159" y="368053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5</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0803346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à coins arrondis 10"/>
          <p:cNvSpPr/>
          <p:nvPr/>
        </p:nvSpPr>
        <p:spPr>
          <a:xfrm>
            <a:off x="1427679" y="742447"/>
            <a:ext cx="4459835" cy="864020"/>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b="1" dirty="0">
                <a:solidFill>
                  <a:srgbClr val="FF0000"/>
                </a:solidFill>
              </a:rPr>
              <a:t>Other minor changes </a:t>
            </a:r>
            <a:r>
              <a:rPr lang="en-US" sz="1200" dirty="0">
                <a:solidFill>
                  <a:srgbClr val="FF0000"/>
                </a:solidFill>
              </a:rPr>
              <a:t>have been incorporated </a:t>
            </a:r>
            <a:r>
              <a:rPr lang="en-US" sz="1200" dirty="0" smtClean="0">
                <a:solidFill>
                  <a:srgbClr val="FF0000"/>
                </a:solidFill>
              </a:rPr>
              <a:t>in </a:t>
            </a:r>
            <a:r>
              <a:rPr lang="en-US" sz="1200" dirty="0">
                <a:solidFill>
                  <a:srgbClr val="FF0000"/>
                </a:solidFill>
              </a:rPr>
              <a:t>response to first </a:t>
            </a:r>
            <a:r>
              <a:rPr lang="en-US" sz="1200" dirty="0" smtClean="0">
                <a:solidFill>
                  <a:srgbClr val="FF0000"/>
                </a:solidFill>
              </a:rPr>
              <a:t>consultation comments to clarify </a:t>
            </a:r>
            <a:r>
              <a:rPr lang="en-US" sz="1200" dirty="0">
                <a:solidFill>
                  <a:srgbClr val="FF0000"/>
                </a:solidFill>
              </a:rPr>
              <a:t>the </a:t>
            </a:r>
            <a:r>
              <a:rPr lang="en-US" sz="1200" dirty="0" smtClean="0">
                <a:solidFill>
                  <a:srgbClr val="FF0000"/>
                </a:solidFill>
              </a:rPr>
              <a:t>text parts </a:t>
            </a:r>
            <a:r>
              <a:rPr lang="en-US" sz="1200" dirty="0">
                <a:solidFill>
                  <a:srgbClr val="FF0000"/>
                </a:solidFill>
              </a:rPr>
              <a:t>of ISPM 12 dealing with </a:t>
            </a:r>
            <a:r>
              <a:rPr lang="en-US" sz="1200" dirty="0" smtClean="0">
                <a:solidFill>
                  <a:srgbClr val="FF0000"/>
                </a:solidFill>
              </a:rPr>
              <a:t>re-export and </a:t>
            </a:r>
            <a:r>
              <a:rPr lang="en-US" sz="1200" dirty="0">
                <a:solidFill>
                  <a:srgbClr val="FF0000"/>
                </a:solidFill>
              </a:rPr>
              <a:t>make </a:t>
            </a:r>
            <a:r>
              <a:rPr lang="en-US" sz="1200" dirty="0" smtClean="0">
                <a:solidFill>
                  <a:srgbClr val="FF0000"/>
                </a:solidFill>
              </a:rPr>
              <a:t>them more </a:t>
            </a:r>
            <a:r>
              <a:rPr lang="en-US" sz="1200" dirty="0">
                <a:solidFill>
                  <a:srgbClr val="FF0000"/>
                </a:solidFill>
              </a:rPr>
              <a:t>consistent.</a:t>
            </a:r>
          </a:p>
        </p:txBody>
      </p:sp>
      <p:sp>
        <p:nvSpPr>
          <p:cNvPr id="8" name="Title 1"/>
          <p:cNvSpPr txBox="1">
            <a:spLocks/>
          </p:cNvSpPr>
          <p:nvPr/>
        </p:nvSpPr>
        <p:spPr>
          <a:xfrm>
            <a:off x="0" y="36334"/>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000" b="1" dirty="0" smtClean="0"/>
              <a:t>Minor comments and changes</a:t>
            </a:r>
            <a:endParaRPr lang="en-US" sz="2000" b="1" dirty="0"/>
          </a:p>
        </p:txBody>
      </p:sp>
      <p:sp>
        <p:nvSpPr>
          <p:cNvPr id="19" name="Rectangle à coins arrondis 18"/>
          <p:cNvSpPr/>
          <p:nvPr/>
        </p:nvSpPr>
        <p:spPr>
          <a:xfrm>
            <a:off x="257440" y="2312580"/>
            <a:ext cx="6800314" cy="695426"/>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r>
              <a:rPr lang="en-US" sz="1200" b="1" dirty="0" smtClean="0"/>
              <a:t>Compiled comments from the first consultation on this draft ISPM are accessible here:</a:t>
            </a:r>
          </a:p>
          <a:p>
            <a:pPr algn="ctr"/>
            <a:r>
              <a:rPr lang="en-US" sz="1200" u="sng" dirty="0">
                <a:solidFill>
                  <a:srgbClr val="0070C0"/>
                </a:solidFill>
              </a:rPr>
              <a:t>https://www.ippc.int/fr/core-activities/standards-setting/member-consultation-draft-ispms/</a:t>
            </a:r>
            <a:r>
              <a:rPr lang="en-US" sz="1200" dirty="0"/>
              <a:t>.</a:t>
            </a:r>
          </a:p>
        </p:txBody>
      </p:sp>
      <p:sp>
        <p:nvSpPr>
          <p:cNvPr id="5" name="Rectangle 4"/>
          <p:cNvSpPr/>
          <p:nvPr/>
        </p:nvSpPr>
        <p:spPr>
          <a:xfrm>
            <a:off x="3397159" y="368053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6</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9739738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Объект 7">
            <a:extLst>
              <a:ext uri="{FF2B5EF4-FFF2-40B4-BE49-F238E27FC236}">
                <a16:creationId xmlns:a16="http://schemas.microsoft.com/office/drawing/2014/main" id="{1EB06359-236C-4AC2-9956-A8C56083D9DC}"/>
              </a:ext>
            </a:extLst>
          </p:cNvPr>
          <p:cNvGraphicFramePr>
            <a:graphicFrameLocks noGrp="1"/>
          </p:cNvGraphicFramePr>
          <p:nvPr>
            <p:ph idx="1"/>
            <p:extLst>
              <p:ext uri="{D42A27DB-BD31-4B8C-83A1-F6EECF244321}">
                <p14:modId xmlns:p14="http://schemas.microsoft.com/office/powerpoint/2010/main" val="528884288"/>
              </p:ext>
            </p:extLst>
          </p:nvPr>
        </p:nvGraphicFramePr>
        <p:xfrm>
          <a:off x="1105907" y="2041284"/>
          <a:ext cx="5103387" cy="12781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1"/>
          <p:cNvSpPr txBox="1">
            <a:spLocks/>
          </p:cNvSpPr>
          <p:nvPr/>
        </p:nvSpPr>
        <p:spPr>
          <a:xfrm>
            <a:off x="0" y="0"/>
            <a:ext cx="7315201" cy="6858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2000" b="1" dirty="0"/>
              <a:t>S</a:t>
            </a:r>
            <a:r>
              <a:rPr lang="en-US" sz="2000" b="1" dirty="0" smtClean="0"/>
              <a:t>econd consultation</a:t>
            </a:r>
            <a:endParaRPr lang="en-US" sz="2000" b="1" dirty="0"/>
          </a:p>
        </p:txBody>
      </p:sp>
      <p:sp>
        <p:nvSpPr>
          <p:cNvPr id="10" name="Rectangle à coins arrondis 9"/>
          <p:cNvSpPr/>
          <p:nvPr/>
        </p:nvSpPr>
        <p:spPr>
          <a:xfrm>
            <a:off x="1105907" y="865204"/>
            <a:ext cx="5103387" cy="787820"/>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b="1" dirty="0" smtClean="0">
                <a:solidFill>
                  <a:srgbClr val="FF0000"/>
                </a:solidFill>
              </a:rPr>
              <a:t>Please </a:t>
            </a:r>
            <a:r>
              <a:rPr lang="en-US" sz="1600" b="1" dirty="0">
                <a:solidFill>
                  <a:srgbClr val="FF0000"/>
                </a:solidFill>
              </a:rPr>
              <a:t>remember that just as in the first </a:t>
            </a:r>
            <a:r>
              <a:rPr lang="en-US" sz="1600" b="1" dirty="0" smtClean="0">
                <a:solidFill>
                  <a:srgbClr val="FF0000"/>
                </a:solidFill>
              </a:rPr>
              <a:t>consultation:</a:t>
            </a:r>
            <a:endParaRPr lang="en-US" sz="1600" dirty="0">
              <a:solidFill>
                <a:srgbClr val="FF0000"/>
              </a:solidFill>
            </a:endParaRPr>
          </a:p>
        </p:txBody>
      </p:sp>
      <p:sp>
        <p:nvSpPr>
          <p:cNvPr id="5" name="Rectangle 4"/>
          <p:cNvSpPr/>
          <p:nvPr/>
        </p:nvSpPr>
        <p:spPr>
          <a:xfrm>
            <a:off x="3397159" y="3680534"/>
            <a:ext cx="587261" cy="261610"/>
          </a:xfrm>
          <a:prstGeom prst="rect">
            <a:avLst/>
          </a:prstGeom>
          <a:noFill/>
        </p:spPr>
        <p:txBody>
          <a:bodyPr wrap="square" lIns="91440" tIns="45720" rIns="91440" bIns="45720">
            <a:spAutoFit/>
          </a:bodyPr>
          <a:lstStyle/>
          <a:p>
            <a:pPr algn="ctr"/>
            <a:fld id="{B7996E60-762D-44C6-B8E2-777A8C9E766F}" type="slidenum">
              <a:rPr lang="en-US" sz="1100" b="0" cap="none" spc="0" smtClean="0">
                <a:ln w="0"/>
                <a:solidFill>
                  <a:schemeClr val="tx1"/>
                </a:solidFill>
                <a:effectLst>
                  <a:outerShdw blurRad="38100" dist="19050" dir="2700000" algn="tl" rotWithShape="0">
                    <a:schemeClr val="dk1">
                      <a:alpha val="40000"/>
                    </a:schemeClr>
                  </a:outerShdw>
                </a:effectLst>
              </a:rPr>
              <a:t>7</a:t>
            </a:fld>
            <a:r>
              <a:rPr lang="en-US" sz="1100" b="0" cap="none" spc="0" dirty="0" smtClean="0">
                <a:ln w="0"/>
                <a:solidFill>
                  <a:schemeClr val="tx1"/>
                </a:solidFill>
                <a:effectLst>
                  <a:outerShdw blurRad="38100" dist="19050" dir="2700000" algn="tl" rotWithShape="0">
                    <a:schemeClr val="dk1">
                      <a:alpha val="40000"/>
                    </a:schemeClr>
                  </a:outerShdw>
                </a:effectLst>
              </a:rPr>
              <a:t> of 8 </a:t>
            </a:r>
            <a:endParaRPr lang="en-US" sz="11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6320827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57567" y="1027245"/>
            <a:ext cx="1952849" cy="2179058"/>
          </a:xfrm>
          <a:prstGeom prst="rect">
            <a:avLst/>
          </a:prstGeom>
        </p:spPr>
        <p:txBody>
          <a:bodyPr wrap="square">
            <a:spAutoFit/>
          </a:bodyPr>
          <a:lstStyle/>
          <a:p>
            <a:pPr>
              <a:buFont typeface="Arial" charset="0"/>
              <a:buNone/>
              <a:defRPr/>
            </a:pPr>
            <a:r>
              <a:rPr lang="fr-FR" altLang="en-US" sz="1440" b="1" dirty="0">
                <a:solidFill>
                  <a:schemeClr val="accent5">
                    <a:lumMod val="50000"/>
                  </a:schemeClr>
                </a:solidFill>
                <a:latin typeface="+mj-lt"/>
                <a:ea typeface="Arial Unicode MS" panose="020B0604020202020204" pitchFamily="34" charset="-128"/>
                <a:cs typeface="Arial" panose="020B0604020202020204" pitchFamily="34" charset="0"/>
              </a:rPr>
              <a:t>IPPC </a:t>
            </a:r>
            <a:r>
              <a:rPr lang="fr-FR" altLang="en-US" sz="1440" b="1" dirty="0" err="1">
                <a:solidFill>
                  <a:schemeClr val="accent5">
                    <a:lumMod val="50000"/>
                  </a:schemeClr>
                </a:solidFill>
                <a:latin typeface="+mj-lt"/>
                <a:ea typeface="Arial Unicode MS" panose="020B0604020202020204" pitchFamily="34" charset="-128"/>
                <a:cs typeface="Arial" panose="020B0604020202020204" pitchFamily="34" charset="0"/>
              </a:rPr>
              <a:t>Secretariat</a:t>
            </a:r>
            <a:endParaRPr lang="fr-FR" altLang="en-US" sz="144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endParaRPr lang="fr-FR" altLang="en-US" sz="60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endParaRPr lang="fr-FR" altLang="en-US" sz="96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endParaRPr lang="fr-FR" altLang="en-US" sz="96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Food and Agriculture Organization </a:t>
            </a:r>
          </a:p>
          <a:p>
            <a:pPr>
              <a:buFont typeface="Arial" charset="0"/>
              <a:buNone/>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of the United Nations (FAO)</a:t>
            </a:r>
          </a:p>
          <a:p>
            <a:pPr>
              <a:buFont typeface="Arial" charset="0"/>
              <a:buNone/>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Email: </a:t>
            </a: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hlinkClick r:id="rId2"/>
              </a:rPr>
              <a:t>ippc@fao.org</a:t>
            </a: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  </a:t>
            </a:r>
          </a:p>
          <a:p>
            <a:pPr>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Web:</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rId3"/>
              </a:rPr>
              <a:t>www.fao.org</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rId3"/>
              </a:rPr>
              <a:t>www.ippc.int</a:t>
            </a:r>
            <a:endParaRPr lang="fr-FR" altLang="en-US" sz="960" dirty="0">
              <a:solidFill>
                <a:srgbClr val="002060"/>
              </a:solidFill>
              <a:latin typeface="+mj-lt"/>
              <a:ea typeface="Arial Unicode MS" panose="020B0604020202020204" pitchFamily="34" charset="-128"/>
              <a:cs typeface="Arial" panose="020B0604020202020204" pitchFamily="34" charset="0"/>
            </a:endParaRPr>
          </a:p>
          <a:p>
            <a:pPr>
              <a:buFont typeface="Arial" charset="0"/>
              <a:buNone/>
              <a:defRPr/>
            </a:pPr>
            <a:r>
              <a:rPr lang="en-US" sz="960" dirty="0">
                <a:latin typeface="+mj-lt"/>
                <a:hlinkClick r:id="rId4"/>
              </a:rPr>
              <a:t>www.fao.org/plant-health-2020</a:t>
            </a:r>
            <a:endParaRPr lang="en-US" sz="960" dirty="0">
              <a:latin typeface="+mj-lt"/>
            </a:endParaRPr>
          </a:p>
        </p:txBody>
      </p:sp>
      <p:sp>
        <p:nvSpPr>
          <p:cNvPr id="3" name="Title 1"/>
          <p:cNvSpPr txBox="1">
            <a:spLocks/>
          </p:cNvSpPr>
          <p:nvPr/>
        </p:nvSpPr>
        <p:spPr>
          <a:xfrm>
            <a:off x="3857567" y="470935"/>
            <a:ext cx="1575522" cy="609958"/>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2640" b="1" dirty="0">
                <a:solidFill>
                  <a:srgbClr val="3E9D51"/>
                </a:solidFill>
                <a:effectLst>
                  <a:outerShdw blurRad="38100" dist="38100" dir="2700000" algn="tl">
                    <a:srgbClr val="000000">
                      <a:alpha val="43137"/>
                    </a:srgbClr>
                  </a:outerShdw>
                </a:effectLst>
                <a:latin typeface="+mn-lt"/>
              </a:rPr>
              <a:t>Contacts</a:t>
            </a:r>
            <a:endParaRPr lang="en-US" sz="2640" b="1" dirty="0">
              <a:solidFill>
                <a:srgbClr val="3E9D51"/>
              </a:solidFill>
              <a:effectLst>
                <a:outerShdw blurRad="38100" dist="38100" dir="2700000" algn="tl">
                  <a:srgbClr val="000000">
                    <a:alpha val="43137"/>
                  </a:srgbClr>
                </a:outerShdw>
              </a:effectLst>
              <a:latin typeface="+mn-lt"/>
            </a:endParaRPr>
          </a:p>
        </p:txBody>
      </p:sp>
      <p:pic>
        <p:nvPicPr>
          <p:cNvPr id="7" name="Picture 6">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51015" y="1050269"/>
            <a:ext cx="1961577" cy="1961577"/>
          </a:xfrm>
          <a:prstGeom prst="rect">
            <a:avLst/>
          </a:prstGeom>
        </p:spPr>
      </p:pic>
      <p:grpSp>
        <p:nvGrpSpPr>
          <p:cNvPr id="8" name="Group 7">
            <a:extLst>
              <a:ext uri="{FF2B5EF4-FFF2-40B4-BE49-F238E27FC236}">
                <a16:creationId xmlns:a16="http://schemas.microsoft.com/office/drawing/2014/main" id="{0BF988E4-1DF1-9E4C-82A3-B8B244E79491}"/>
              </a:ext>
            </a:extLst>
          </p:cNvPr>
          <p:cNvGrpSpPr/>
          <p:nvPr/>
        </p:nvGrpSpPr>
        <p:grpSpPr>
          <a:xfrm>
            <a:off x="3857567" y="2760394"/>
            <a:ext cx="1952849" cy="827024"/>
            <a:chOff x="4322976" y="4129089"/>
            <a:chExt cx="3254748" cy="1378374"/>
          </a:xfrm>
        </p:grpSpPr>
        <p:sp>
          <p:nvSpPr>
            <p:cNvPr id="5" name="Rectangle 4"/>
            <p:cNvSpPr/>
            <p:nvPr/>
          </p:nvSpPr>
          <p:spPr>
            <a:xfrm>
              <a:off x="4322976" y="4129089"/>
              <a:ext cx="3254748" cy="584775"/>
            </a:xfrm>
            <a:prstGeom prst="rect">
              <a:avLst/>
            </a:prstGeom>
          </p:spPr>
          <p:txBody>
            <a:bodyPr wrap="square">
              <a:spAutoFit/>
            </a:bodyPr>
            <a:lstStyle/>
            <a:p>
              <a:pPr algn="ctr">
                <a:buFont typeface="Arial" charset="0"/>
                <a:buNone/>
                <a:defRPr/>
              </a:pPr>
              <a:endParaRPr lang="en-US" sz="840" b="1"/>
            </a:p>
            <a:p>
              <a:pPr algn="ctr">
                <a:buFont typeface="Arial" charset="0"/>
                <a:buNone/>
                <a:defRPr/>
              </a:pPr>
              <a:r>
                <a:rPr lang="en-US" sz="840" b="1"/>
                <a:t>  </a:t>
              </a:r>
              <a:endParaRPr lang="fr-FR" altLang="en-US" sz="840" b="1">
                <a:ea typeface="Arial Unicode MS" panose="020B0604020202020204" pitchFamily="34" charset="-128"/>
                <a:cs typeface="Arial" panose="020B0604020202020204" pitchFamily="34" charset="0"/>
              </a:endParaRPr>
            </a:p>
          </p:txBody>
        </p:sp>
        <p:grpSp>
          <p:nvGrpSpPr>
            <p:cNvPr id="6" name="Group 5">
              <a:extLst>
                <a:ext uri="{FF2B5EF4-FFF2-40B4-BE49-F238E27FC236}">
                  <a16:creationId xmlns:a16="http://schemas.microsoft.com/office/drawing/2014/main" id="{CA4030AA-7080-9C40-928A-8A7A03B2B7E1}"/>
                </a:ext>
              </a:extLst>
            </p:cNvPr>
            <p:cNvGrpSpPr/>
            <p:nvPr/>
          </p:nvGrpSpPr>
          <p:grpSpPr>
            <a:xfrm>
              <a:off x="4408952" y="5126212"/>
              <a:ext cx="1797792" cy="381251"/>
              <a:chOff x="6546819" y="3737521"/>
              <a:chExt cx="2150517" cy="456052"/>
            </a:xfrm>
          </p:grpSpPr>
          <p:pic>
            <p:nvPicPr>
              <p:cNvPr id="12" name="Picture 4" descr="Risultati immagini per facebook button">
                <a:hlinkClick r:id="rId6"/>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7076915" y="3737521"/>
                <a:ext cx="456052" cy="45605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Risultati immagini per twitter">
                <a:hlinkClick r:id="rId8"/>
              </p:cNvPr>
              <p:cNvPicPr>
                <a:picLocks noChangeAspect="1" noChangeArrowheads="1"/>
              </p:cNvPicPr>
              <p:nvPr/>
            </p:nvPicPr>
            <p:blipFill>
              <a:blip r:embed="rId9" cstate="hqprint">
                <a:extLst>
                  <a:ext uri="{28A0092B-C50C-407E-A947-70E740481C1C}">
                    <a14:useLocalDpi xmlns:a14="http://schemas.microsoft.com/office/drawing/2010/main" val="0"/>
                  </a:ext>
                </a:extLst>
              </a:blip>
              <a:srcRect/>
              <a:stretch>
                <a:fillRect/>
              </a:stretch>
            </p:blipFill>
            <p:spPr bwMode="auto">
              <a:xfrm>
                <a:off x="6546819"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Risultati immagini per linkedin button">
                <a:hlinkClick r:id="rId10"/>
              </p:cNvPr>
              <p:cNvPicPr>
                <a:picLocks noChangeAspect="1" noChangeArrowheads="1"/>
              </p:cNvPicPr>
              <p:nvPr/>
            </p:nvPicPr>
            <p:blipFill>
              <a:blip r:embed="rId11" cstate="hqprint">
                <a:extLst>
                  <a:ext uri="{28A0092B-C50C-407E-A947-70E740481C1C}">
                    <a14:useLocalDpi xmlns:a14="http://schemas.microsoft.com/office/drawing/2010/main" val="0"/>
                  </a:ext>
                </a:extLst>
              </a:blip>
              <a:srcRect/>
              <a:stretch>
                <a:fillRect/>
              </a:stretch>
            </p:blipFill>
            <p:spPr bwMode="auto">
              <a:xfrm>
                <a:off x="7608092"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hlinkClick r:id="rId12"/>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8138186" y="3768209"/>
                <a:ext cx="559150" cy="393697"/>
              </a:xfrm>
              <a:prstGeom prst="rect">
                <a:avLst/>
              </a:prstGeom>
            </p:spPr>
          </p:pic>
        </p:grpSp>
      </p:grpSp>
    </p:spTree>
    <p:extLst>
      <p:ext uri="{BB962C8B-B14F-4D97-AF65-F5344CB8AC3E}">
        <p14:creationId xmlns:p14="http://schemas.microsoft.com/office/powerpoint/2010/main" val="32447122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IYPH2020 1">
      <a:dk1>
        <a:srgbClr val="000000"/>
      </a:dk1>
      <a:lt1>
        <a:srgbClr val="FFFFFF"/>
      </a:lt1>
      <a:dk2>
        <a:srgbClr val="09466C"/>
      </a:dk2>
      <a:lt2>
        <a:srgbClr val="EEECE1"/>
      </a:lt2>
      <a:accent1>
        <a:srgbClr val="3D9D50"/>
      </a:accent1>
      <a:accent2>
        <a:srgbClr val="8FC64A"/>
      </a:accent2>
      <a:accent3>
        <a:srgbClr val="4D844F"/>
      </a:accent3>
      <a:accent4>
        <a:srgbClr val="1C804B"/>
      </a:accent4>
      <a:accent5>
        <a:srgbClr val="5A94C5"/>
      </a:accent5>
      <a:accent6>
        <a:srgbClr val="F6C233"/>
      </a:accent6>
      <a:hlink>
        <a:srgbClr val="A23350"/>
      </a:hlink>
      <a:folHlink>
        <a:srgbClr val="F79E3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TotalTime>
  <Words>972</Words>
  <Application>Microsoft Office PowerPoint</Application>
  <PresentationFormat>Custom</PresentationFormat>
  <Paragraphs>82</Paragraphs>
  <Slides>8</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游ゴシック</vt:lpstr>
      <vt:lpstr>Arial</vt:lpstr>
      <vt:lpstr>Arial Unicode MS</vt:lpstr>
      <vt:lpstr>Calibri</vt:lpstr>
      <vt:lpstr>Office Theme</vt:lpstr>
      <vt:lpstr>DRAFT ISPM: Focused revision of ISPM 12 (Phytosanitary certificates) in relation to re-export (2015-011)  IPPC SECOND consultation 1 July to 30 September 2021  IPPC Secretariat 2021 IPPC Regional Workshop</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Cristina DalCin (OCCI)</dc:creator>
  <cp:lastModifiedBy>Nicora, Natalie (NSP)</cp:lastModifiedBy>
  <cp:revision>102</cp:revision>
  <dcterms:created xsi:type="dcterms:W3CDTF">2015-09-25T08:23:42Z</dcterms:created>
  <dcterms:modified xsi:type="dcterms:W3CDTF">2021-06-21T06:50:51Z</dcterms:modified>
</cp:coreProperties>
</file>