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5"/>
    <p:sldMasterId id="2147483944" r:id="rId6"/>
  </p:sldMasterIdLst>
  <p:notesMasterIdLst>
    <p:notesMasterId r:id="rId16"/>
  </p:notesMasterIdLst>
  <p:handoutMasterIdLst>
    <p:handoutMasterId r:id="rId17"/>
  </p:handoutMasterIdLst>
  <p:sldIdLst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64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0D24F-D526-8E46-99B2-604127B64F5F}" v="13" dt="2021-06-25T09:12:32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86408" autoAdjust="0"/>
  </p:normalViewPr>
  <p:slideViewPr>
    <p:cSldViewPr>
      <p:cViewPr varScale="1">
        <p:scale>
          <a:sx n="43" d="100"/>
          <a:sy n="43" d="100"/>
        </p:scale>
        <p:origin x="48" y="11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ni, Cristiana (NSAD)" userId="c6694839-0d3f-40a4-8025-a43006f75b9a" providerId="ADAL" clId="{2730D24F-D526-8E46-99B2-604127B64F5F}"/>
    <pc:docChg chg="undo custSel addSld delSld modSld modMainMaster">
      <pc:chgData name="Giovannini, Cristiana (NSAD)" userId="c6694839-0d3f-40a4-8025-a43006f75b9a" providerId="ADAL" clId="{2730D24F-D526-8E46-99B2-604127B64F5F}" dt="2021-06-25T09:12:35.433" v="124" actId="3626"/>
      <pc:docMkLst>
        <pc:docMk/>
      </pc:docMkLst>
      <pc:sldChg chg="del">
        <pc:chgData name="Giovannini, Cristiana (NSAD)" userId="c6694839-0d3f-40a4-8025-a43006f75b9a" providerId="ADAL" clId="{2730D24F-D526-8E46-99B2-604127B64F5F}" dt="2021-06-23T15:15:39.654" v="88" actId="2696"/>
        <pc:sldMkLst>
          <pc:docMk/>
          <pc:sldMk cId="120517215" sldId="257"/>
        </pc:sldMkLst>
      </pc:sldChg>
      <pc:sldChg chg="addSp delSp modSp mod chgLayout">
        <pc:chgData name="Giovannini, Cristiana (NSAD)" userId="c6694839-0d3f-40a4-8025-a43006f75b9a" providerId="ADAL" clId="{2730D24F-D526-8E46-99B2-604127B64F5F}" dt="2021-06-23T15:15:26.042" v="87" actId="700"/>
        <pc:sldMkLst>
          <pc:docMk/>
          <pc:sldMk cId="2518539011" sldId="263"/>
        </pc:sldMkLst>
        <pc:spChg chg="add del mod">
          <ac:chgData name="Giovannini, Cristiana (NSAD)" userId="c6694839-0d3f-40a4-8025-a43006f75b9a" providerId="ADAL" clId="{2730D24F-D526-8E46-99B2-604127B64F5F}" dt="2021-06-23T15:13:48.740" v="40" actId="931"/>
          <ac:spMkLst>
            <pc:docMk/>
            <pc:sldMk cId="2518539011" sldId="263"/>
            <ac:spMk id="3" creationId="{8CCAB7F1-42D4-7746-96C0-18000AFE7B91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5" creationId="{08E76816-12C4-6B47-9C43-1E7AA82E4FB5}"/>
          </ac:spMkLst>
        </pc:spChg>
        <pc:spChg chg="add del">
          <ac:chgData name="Giovannini, Cristiana (NSAD)" userId="c6694839-0d3f-40a4-8025-a43006f75b9a" providerId="ADAL" clId="{2730D24F-D526-8E46-99B2-604127B64F5F}" dt="2021-06-23T14:34:29.815" v="7"/>
          <ac:spMkLst>
            <pc:docMk/>
            <pc:sldMk cId="2518539011" sldId="263"/>
            <ac:spMk id="6" creationId="{BCCA8AD8-4487-0145-8C71-6363159DB447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7" creationId="{7F00055F-E0E9-4F4D-B87B-8E8D531A57DF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8" creationId="{7A2AA9C2-F9A3-C249-97F7-FA5CEF8FD39F}"/>
          </ac:spMkLst>
        </pc:spChg>
        <pc:spChg chg="add del mod">
          <ac:chgData name="Giovannini, Cristiana (NSAD)" userId="c6694839-0d3f-40a4-8025-a43006f75b9a" providerId="ADAL" clId="{2730D24F-D526-8E46-99B2-604127B64F5F}" dt="2021-06-23T14:34:39.077" v="9" actId="478"/>
          <ac:spMkLst>
            <pc:docMk/>
            <pc:sldMk cId="2518539011" sldId="263"/>
            <ac:spMk id="9" creationId="{02A25674-D1E0-1747-B122-CD306417D9D6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9" creationId="{B80FD00C-FDF7-C641-83A3-7A869D10956B}"/>
          </ac:spMkLst>
        </pc:spChg>
        <pc:spChg chg="add del mod">
          <ac:chgData name="Giovannini, Cristiana (NSAD)" userId="c6694839-0d3f-40a4-8025-a43006f75b9a" providerId="ADAL" clId="{2730D24F-D526-8E46-99B2-604127B64F5F}" dt="2021-06-23T14:39:43.211" v="18" actId="931"/>
          <ac:spMkLst>
            <pc:docMk/>
            <pc:sldMk cId="2518539011" sldId="263"/>
            <ac:spMk id="12" creationId="{E3297AA0-2AFC-BB4B-8BB1-82F684E6DD5D}"/>
          </ac:spMkLst>
        </pc:spChg>
        <pc:spChg chg="add del mod">
          <ac:chgData name="Giovannini, Cristiana (NSAD)" userId="c6694839-0d3f-40a4-8025-a43006f75b9a" providerId="ADAL" clId="{2730D24F-D526-8E46-99B2-604127B64F5F}" dt="2021-06-23T14:50:26.145" v="28" actId="931"/>
          <ac:spMkLst>
            <pc:docMk/>
            <pc:sldMk cId="2518539011" sldId="263"/>
            <ac:spMk id="16" creationId="{D29FC662-EED8-7342-BCAB-38B6AD7DFC99}"/>
          </ac:spMkLst>
        </pc:spChg>
        <pc:spChg chg="add del mod">
          <ac:chgData name="Giovannini, Cristiana (NSAD)" userId="c6694839-0d3f-40a4-8025-a43006f75b9a" providerId="ADAL" clId="{2730D24F-D526-8E46-99B2-604127B64F5F}" dt="2021-06-23T14:51:16.436" v="35" actId="931"/>
          <ac:spMkLst>
            <pc:docMk/>
            <pc:sldMk cId="2518539011" sldId="263"/>
            <ac:spMk id="21" creationId="{24166AFC-D88E-944A-BFE5-92BF63C6329F}"/>
          </ac:spMkLst>
        </pc:spChg>
        <pc:picChg chg="add del mod">
          <ac:chgData name="Giovannini, Cristiana (NSAD)" userId="c6694839-0d3f-40a4-8025-a43006f75b9a" providerId="ADAL" clId="{2730D24F-D526-8E46-99B2-604127B64F5F}" dt="2021-06-23T14:33:31.661" v="6" actId="931"/>
          <ac:picMkLst>
            <pc:docMk/>
            <pc:sldMk cId="2518539011" sldId="263"/>
            <ac:picMk id="3" creationId="{E3332421-C18A-A54B-823A-13E4180B1E43}"/>
          </ac:picMkLst>
        </pc:picChg>
        <pc:picChg chg="add mod ord modCrop">
          <ac:chgData name="Giovannini, Cristiana (NSAD)" userId="c6694839-0d3f-40a4-8025-a43006f75b9a" providerId="ADAL" clId="{2730D24F-D526-8E46-99B2-604127B64F5F}" dt="2021-06-23T15:15:26.042" v="87" actId="700"/>
          <ac:picMkLst>
            <pc:docMk/>
            <pc:sldMk cId="2518539011" sldId="263"/>
            <ac:picMk id="6" creationId="{81B27332-5712-094F-8972-6FC711E18B06}"/>
          </ac:picMkLst>
        </pc:picChg>
        <pc:picChg chg="add del mod">
          <ac:chgData name="Giovannini, Cristiana (NSAD)" userId="c6694839-0d3f-40a4-8025-a43006f75b9a" providerId="ADAL" clId="{2730D24F-D526-8E46-99B2-604127B64F5F}" dt="2021-06-23T14:34:37.302" v="8" actId="478"/>
          <ac:picMkLst>
            <pc:docMk/>
            <pc:sldMk cId="2518539011" sldId="263"/>
            <ac:picMk id="7" creationId="{8C0C6DCA-D244-B344-9BD6-1055FB6BBB41}"/>
          </ac:picMkLst>
        </pc:picChg>
        <pc:picChg chg="add del mod">
          <ac:chgData name="Giovannini, Cristiana (NSAD)" userId="c6694839-0d3f-40a4-8025-a43006f75b9a" providerId="ADAL" clId="{2730D24F-D526-8E46-99B2-604127B64F5F}" dt="2021-06-23T14:37:37.938" v="17" actId="478"/>
          <ac:picMkLst>
            <pc:docMk/>
            <pc:sldMk cId="2518539011" sldId="263"/>
            <ac:picMk id="10" creationId="{0E6C82C9-8904-904E-8746-1BF41442E5D1}"/>
          </ac:picMkLst>
        </pc:picChg>
        <pc:picChg chg="add del mod">
          <ac:chgData name="Giovannini, Cristiana (NSAD)" userId="c6694839-0d3f-40a4-8025-a43006f75b9a" providerId="ADAL" clId="{2730D24F-D526-8E46-99B2-604127B64F5F}" dt="2021-06-23T14:42:20.932" v="23" actId="478"/>
          <ac:picMkLst>
            <pc:docMk/>
            <pc:sldMk cId="2518539011" sldId="263"/>
            <ac:picMk id="14" creationId="{1FBCF403-803E-E748-B867-04CE56B75474}"/>
          </ac:picMkLst>
        </pc:picChg>
        <pc:picChg chg="add del mod">
          <ac:chgData name="Giovannini, Cristiana (NSAD)" userId="c6694839-0d3f-40a4-8025-a43006f75b9a" providerId="ADAL" clId="{2730D24F-D526-8E46-99B2-604127B64F5F}" dt="2021-06-23T14:50:05.416" v="27" actId="478"/>
          <ac:picMkLst>
            <pc:docMk/>
            <pc:sldMk cId="2518539011" sldId="263"/>
            <ac:picMk id="17" creationId="{1D43825C-05A4-E843-905C-C91053E8FEB1}"/>
          </ac:picMkLst>
        </pc:picChg>
        <pc:picChg chg="add del mod">
          <ac:chgData name="Giovannini, Cristiana (NSAD)" userId="c6694839-0d3f-40a4-8025-a43006f75b9a" providerId="ADAL" clId="{2730D24F-D526-8E46-99B2-604127B64F5F}" dt="2021-06-23T14:50:47.969" v="31" actId="478"/>
          <ac:picMkLst>
            <pc:docMk/>
            <pc:sldMk cId="2518539011" sldId="263"/>
            <ac:picMk id="19" creationId="{0EAB54FA-FA0F-4540-959B-BDE4B498F5AA}"/>
          </ac:picMkLst>
        </pc:picChg>
        <pc:picChg chg="add del mod">
          <ac:chgData name="Giovannini, Cristiana (NSAD)" userId="c6694839-0d3f-40a4-8025-a43006f75b9a" providerId="ADAL" clId="{2730D24F-D526-8E46-99B2-604127B64F5F}" dt="2021-06-23T15:13:37.297" v="39" actId="478"/>
          <ac:picMkLst>
            <pc:docMk/>
            <pc:sldMk cId="2518539011" sldId="263"/>
            <ac:picMk id="23" creationId="{531AB5CD-FA5C-4E43-B9F2-56450C200104}"/>
          </ac:picMkLst>
        </pc:picChg>
      </pc:sldChg>
      <pc:sldChg chg="modSp mod">
        <pc:chgData name="Giovannini, Cristiana (NSAD)" userId="c6694839-0d3f-40a4-8025-a43006f75b9a" providerId="ADAL" clId="{2730D24F-D526-8E46-99B2-604127B64F5F}" dt="2021-06-25T09:12:35.433" v="124" actId="3626"/>
        <pc:sldMkLst>
          <pc:docMk/>
          <pc:sldMk cId="2602049988" sldId="264"/>
        </pc:sldMkLst>
        <pc:spChg chg="mod">
          <ac:chgData name="Giovannini, Cristiana (NSAD)" userId="c6694839-0d3f-40a4-8025-a43006f75b9a" providerId="ADAL" clId="{2730D24F-D526-8E46-99B2-604127B64F5F}" dt="2021-06-25T09:12:35.433" v="124" actId="3626"/>
          <ac:spMkLst>
            <pc:docMk/>
            <pc:sldMk cId="2602049988" sldId="264"/>
            <ac:spMk id="3" creationId="{A5343FCF-8DD9-BC48-8DE5-A30633EF8F93}"/>
          </ac:spMkLst>
        </pc:spChg>
      </pc:sldChg>
      <pc:sldChg chg="new">
        <pc:chgData name="Giovannini, Cristiana (NSAD)" userId="c6694839-0d3f-40a4-8025-a43006f75b9a" providerId="ADAL" clId="{2730D24F-D526-8E46-99B2-604127B64F5F}" dt="2021-06-23T15:15:47.836" v="89" actId="680"/>
        <pc:sldMkLst>
          <pc:docMk/>
          <pc:sldMk cId="3601118071" sldId="265"/>
        </pc:sldMkLst>
      </pc:sldChg>
      <pc:sldChg chg="new">
        <pc:chgData name="Giovannini, Cristiana (NSAD)" userId="c6694839-0d3f-40a4-8025-a43006f75b9a" providerId="ADAL" clId="{2730D24F-D526-8E46-99B2-604127B64F5F}" dt="2021-06-23T15:15:52.198" v="90" actId="680"/>
        <pc:sldMkLst>
          <pc:docMk/>
          <pc:sldMk cId="3688008491" sldId="266"/>
        </pc:sldMkLst>
      </pc:sldChg>
      <pc:sldMasterChg chg="modSldLayout">
        <pc:chgData name="Giovannini, Cristiana (NSAD)" userId="c6694839-0d3f-40a4-8025-a43006f75b9a" providerId="ADAL" clId="{2730D24F-D526-8E46-99B2-604127B64F5F}" dt="2021-06-23T15:15:12.848" v="86" actId="1076"/>
        <pc:sldMasterMkLst>
          <pc:docMk/>
          <pc:sldMasterMk cId="721018584" sldId="2147483912"/>
        </pc:sldMasterMkLst>
        <pc:sldLayoutChg chg="modSp mod">
          <pc:chgData name="Giovannini, Cristiana (NSAD)" userId="c6694839-0d3f-40a4-8025-a43006f75b9a" providerId="ADAL" clId="{2730D24F-D526-8E46-99B2-604127B64F5F}" dt="2021-06-23T15:15:12.848" v="86" actId="1076"/>
          <pc:sldLayoutMkLst>
            <pc:docMk/>
            <pc:sldMasterMk cId="721018584" sldId="2147483912"/>
            <pc:sldLayoutMk cId="1990089659" sldId="2147483955"/>
          </pc:sldLayoutMkLst>
          <pc:spChg chg="mod">
            <ac:chgData name="Giovannini, Cristiana (NSAD)" userId="c6694839-0d3f-40a4-8025-a43006f75b9a" providerId="ADAL" clId="{2730D24F-D526-8E46-99B2-604127B64F5F}" dt="2021-06-23T15:14:54.622" v="85" actId="20577"/>
            <ac:spMkLst>
              <pc:docMk/>
              <pc:sldMasterMk cId="721018584" sldId="2147483912"/>
              <pc:sldLayoutMk cId="1990089659" sldId="2147483955"/>
              <ac:spMk id="4" creationId="{00000000-0000-0000-0000-000000000000}"/>
            </ac:spMkLst>
          </pc:spChg>
          <pc:spChg chg="mod">
            <ac:chgData name="Giovannini, Cristiana (NSAD)" userId="c6694839-0d3f-40a4-8025-a43006f75b9a" providerId="ADAL" clId="{2730D24F-D526-8E46-99B2-604127B64F5F}" dt="2021-06-23T15:15:12.848" v="86" actId="1076"/>
            <ac:spMkLst>
              <pc:docMk/>
              <pc:sldMasterMk cId="721018584" sldId="2147483912"/>
              <pc:sldLayoutMk cId="1990089659" sldId="2147483955"/>
              <ac:spMk id="5" creationId="{00000000-0000-0000-0000-000000000000}"/>
            </ac:spMkLst>
          </pc:spChg>
        </pc:sldLayoutChg>
      </pc:sldMasterChg>
      <pc:sldMasterChg chg="addSp delSp modSp mod">
        <pc:chgData name="Giovannini, Cristiana (NSAD)" userId="c6694839-0d3f-40a4-8025-a43006f75b9a" providerId="ADAL" clId="{2730D24F-D526-8E46-99B2-604127B64F5F}" dt="2021-06-24T09:16:48.332" v="121" actId="207"/>
        <pc:sldMasterMkLst>
          <pc:docMk/>
          <pc:sldMasterMk cId="333290649" sldId="2147483944"/>
        </pc:sldMasterMkLst>
        <pc:spChg chg="add mod">
          <ac:chgData name="Giovannini, Cristiana (NSAD)" userId="c6694839-0d3f-40a4-8025-a43006f75b9a" providerId="ADAL" clId="{2730D24F-D526-8E46-99B2-604127B64F5F}" dt="2021-06-24T09:16:48.332" v="121" actId="207"/>
          <ac:spMkLst>
            <pc:docMk/>
            <pc:sldMasterMk cId="333290649" sldId="2147483944"/>
            <ac:spMk id="2" creationId="{1EBFC24B-5A00-3A48-A356-A78F1A7ABB14}"/>
          </ac:spMkLst>
        </pc:spChg>
        <pc:spChg chg="del mod">
          <ac:chgData name="Giovannini, Cristiana (NSAD)" userId="c6694839-0d3f-40a4-8025-a43006f75b9a" providerId="ADAL" clId="{2730D24F-D526-8E46-99B2-604127B64F5F}" dt="2021-06-24T09:13:21.927" v="92" actId="478"/>
          <ac:spMkLst>
            <pc:docMk/>
            <pc:sldMasterMk cId="333290649" sldId="2147483944"/>
            <ac:spMk id="11" creationId="{A133ADE3-A5A0-2645-9D97-F63324C4A172}"/>
          </ac:spMkLst>
        </pc:spChg>
        <pc:spChg chg="mod">
          <ac:chgData name="Giovannini, Cristiana (NSAD)" userId="c6694839-0d3f-40a4-8025-a43006f75b9a" providerId="ADAL" clId="{2730D24F-D526-8E46-99B2-604127B64F5F}" dt="2021-06-24T09:15:25.242" v="114" actId="20577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</pc:chgInfo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89820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89820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chevronAccent+Icon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 custT="1"/>
      <dgm:spPr>
        <a:solidFill>
          <a:schemeClr val="bg1"/>
        </a:solidFill>
        <a:ln>
          <a:solidFill>
            <a:schemeClr val="accent4"/>
          </a:solidFill>
        </a:ln>
      </dgm:spPr>
      <dgm:t>
        <a:bodyPr/>
        <a:lstStyle/>
        <a:p>
          <a:pPr algn="l"/>
          <a:r>
            <a:rPr lang="en-US" sz="1800" b="1" dirty="0" smtClean="0">
              <a:solidFill>
                <a:schemeClr val="tx1"/>
              </a:solidFill>
              <a:effectLst/>
            </a:rPr>
            <a:t>IPPC Secretariat (2014)  </a:t>
          </a:r>
        </a:p>
        <a:p>
          <a:pPr algn="l"/>
          <a:endParaRPr lang="en-US" sz="1800" b="1" dirty="0" smtClean="0">
            <a:solidFill>
              <a:schemeClr val="tx1"/>
            </a:solidFill>
            <a:effectLst/>
          </a:endParaRPr>
        </a:p>
        <a:p>
          <a:pPr algn="l"/>
          <a:r>
            <a:rPr lang="en-US" sz="1800" b="0" dirty="0" smtClean="0">
              <a:solidFill>
                <a:schemeClr val="tx1"/>
              </a:solidFill>
              <a:effectLst/>
            </a:rPr>
            <a:t>With the </a:t>
          </a:r>
          <a:r>
            <a:rPr lang="en-GB" sz="18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support of the TPPT the </a:t>
          </a:r>
          <a:r>
            <a:rPr lang="en-GB" sz="1800" b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generic specification 62 </a:t>
          </a:r>
          <a:r>
            <a:rPr lang="en-GB" sz="18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for the standards on requirements to use different phytosnitary treatments as phytosnitary measures was developed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100" b="1" dirty="0" smtClean="0">
            <a:solidFill>
              <a:schemeClr val="tx1"/>
            </a:solidFill>
            <a:effectLst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>
              <a:solidFill>
                <a:schemeClr val="tx1"/>
              </a:solidFill>
              <a:effectLst/>
            </a:rPr>
            <a:t>SC Nov (2014) and CPM-9 (2015)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solidFill>
              <a:schemeClr val="tx1"/>
            </a:solidFill>
            <a:effectLst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dirty="0" smtClean="0">
              <a:solidFill>
                <a:schemeClr val="tx1"/>
              </a:solidFill>
              <a:effectLst/>
            </a:rPr>
            <a:t>SC recommended and CPM  added to the work </a:t>
          </a:r>
          <a:r>
            <a:rPr lang="en-US" sz="1800" dirty="0" err="1" smtClean="0">
              <a:solidFill>
                <a:schemeClr val="tx1"/>
              </a:solidFill>
              <a:effectLst/>
            </a:rPr>
            <a:t>programme</a:t>
          </a:r>
          <a:r>
            <a:rPr lang="en-US" sz="1800" dirty="0" smtClean="0">
              <a:solidFill>
                <a:schemeClr val="tx1"/>
              </a:solidFill>
              <a:effectLst/>
            </a:rPr>
            <a:t>: 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i="1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i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Requirements for the use of </a:t>
          </a:r>
          <a:r>
            <a:rPr lang="en-GB" sz="1800" i="1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irradiation </a:t>
          </a:r>
          <a:r>
            <a:rPr lang="en-GB" sz="1800" i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as a phytosanitary measure (Revision to ISPM 18)</a:t>
          </a:r>
          <a:r>
            <a:rPr lang="en-GB" sz="18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(2014-007)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FB730B-1CBF-4C2D-9B68-EB97F556A33E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r>
            <a:rPr lang="en-GB" sz="1800" b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4 other topics </a:t>
          </a:r>
          <a:r>
            <a:rPr lang="en-GB" sz="1800" b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for different treatment types were also added:</a:t>
          </a:r>
        </a:p>
        <a:p>
          <a:endParaRPr lang="ru-RU" sz="1800" b="1" dirty="0">
            <a:solidFill>
              <a:schemeClr val="tx1"/>
            </a:solidFill>
            <a:effectLst/>
          </a:endParaRPr>
        </a:p>
      </dgm:t>
    </dgm:pt>
    <dgm:pt modelId="{438D21F0-0742-4685-9B5C-DA2F02ADEFAB}" type="parTrans" cxnId="{14E34CF2-77D9-44C0-9E42-A6596781D195}">
      <dgm:prSet/>
      <dgm:spPr/>
      <dgm:t>
        <a:bodyPr/>
        <a:lstStyle/>
        <a:p>
          <a:endParaRPr lang="en-US"/>
        </a:p>
      </dgm:t>
    </dgm:pt>
    <dgm:pt modelId="{BC6B0005-05ED-471B-B815-01ADE205F339}" type="sibTrans" cxnId="{14E34CF2-77D9-44C0-9E42-A6596781D195}">
      <dgm:prSet/>
      <dgm:spPr/>
      <dgm:t>
        <a:bodyPr/>
        <a:lstStyle/>
        <a:p>
          <a:endParaRPr lang="en-US"/>
        </a:p>
      </dgm:t>
    </dgm:pt>
    <dgm:pt modelId="{E8C17E04-7C96-4E6A-92FA-D9CB93B8B086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800" dirty="0" smtClean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Temperature</a:t>
          </a:r>
          <a:endParaRPr lang="ru-RU" sz="1800" dirty="0">
            <a:solidFill>
              <a:schemeClr val="tx1"/>
            </a:solidFill>
            <a:effectLst/>
          </a:endParaRPr>
        </a:p>
      </dgm:t>
    </dgm:pt>
    <dgm:pt modelId="{D2EDB64B-B7A8-4D02-9FC9-BA0EB71FE1F2}" type="parTrans" cxnId="{C03DB589-9AF0-4306-A0C9-94FD848E2495}">
      <dgm:prSet/>
      <dgm:spPr/>
      <dgm:t>
        <a:bodyPr/>
        <a:lstStyle/>
        <a:p>
          <a:endParaRPr lang="en-US"/>
        </a:p>
      </dgm:t>
    </dgm:pt>
    <dgm:pt modelId="{6216B34C-3350-438B-BA66-92022B620120}" type="sibTrans" cxnId="{C03DB589-9AF0-4306-A0C9-94FD848E2495}">
      <dgm:prSet/>
      <dgm:spPr/>
      <dgm:t>
        <a:bodyPr/>
        <a:lstStyle/>
        <a:p>
          <a:endParaRPr lang="en-US"/>
        </a:p>
      </dgm:t>
    </dgm:pt>
    <dgm:pt modelId="{6E79B970-AA3F-4CA4-ABAF-5BFEFE2199AD}">
      <dgm:prSet phldrT="[Текст]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2A1F5485-0E8E-4F9A-AFDD-36C2193E4097}" type="parTrans" cxnId="{FD6BA9AA-86DA-45D0-BCB9-18412D6AF3F1}">
      <dgm:prSet/>
      <dgm:spPr/>
      <dgm:t>
        <a:bodyPr/>
        <a:lstStyle/>
        <a:p>
          <a:endParaRPr lang="en-US"/>
        </a:p>
      </dgm:t>
    </dgm:pt>
    <dgm:pt modelId="{A5A5A758-29BC-4117-8579-E31F336D5463}" type="sibTrans" cxnId="{FD6BA9AA-86DA-45D0-BCB9-18412D6AF3F1}">
      <dgm:prSet/>
      <dgm:spPr/>
      <dgm:t>
        <a:bodyPr/>
        <a:lstStyle/>
        <a:p>
          <a:endParaRPr lang="en-US"/>
        </a:p>
      </dgm:t>
    </dgm:pt>
    <dgm:pt modelId="{CDEF5053-AC67-4640-A795-5E8B9778EEA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800" dirty="0" smtClean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Fumigation</a:t>
          </a:r>
          <a:r>
            <a:rPr lang="en-GB" sz="18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, </a:t>
          </a:r>
          <a:endParaRPr lang="ru-RU" sz="1800" dirty="0">
            <a:solidFill>
              <a:schemeClr val="tx1"/>
            </a:solidFill>
            <a:effectLst/>
          </a:endParaRPr>
        </a:p>
      </dgm:t>
    </dgm:pt>
    <dgm:pt modelId="{ED3B8263-00AA-48D1-BD8B-FF56E666DA4C}" type="parTrans" cxnId="{E242D7DE-E028-4290-830A-5E160C316389}">
      <dgm:prSet/>
      <dgm:spPr/>
      <dgm:t>
        <a:bodyPr/>
        <a:lstStyle/>
        <a:p>
          <a:endParaRPr lang="en-US"/>
        </a:p>
      </dgm:t>
    </dgm:pt>
    <dgm:pt modelId="{C9E5AB74-EA25-48CA-B29F-C5A040813B37}" type="sibTrans" cxnId="{E242D7DE-E028-4290-830A-5E160C316389}">
      <dgm:prSet/>
      <dgm:spPr/>
      <dgm:t>
        <a:bodyPr/>
        <a:lstStyle/>
        <a:p>
          <a:endParaRPr lang="en-US"/>
        </a:p>
      </dgm:t>
    </dgm:pt>
    <dgm:pt modelId="{7934C6E2-DF2C-4A98-A6E2-1B4D02D577CF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800" dirty="0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Modified atmosphere</a:t>
          </a:r>
          <a:endParaRPr lang="ru-RU" sz="1800" dirty="0">
            <a:solidFill>
              <a:schemeClr val="tx1"/>
            </a:solidFill>
            <a:effectLst/>
          </a:endParaRPr>
        </a:p>
      </dgm:t>
    </dgm:pt>
    <dgm:pt modelId="{6EE65076-9B61-47FC-AA6D-24D8E00FDB5C}" type="parTrans" cxnId="{22C1E8DD-0DC6-4875-8C60-C9C8944DCA47}">
      <dgm:prSet/>
      <dgm:spPr/>
      <dgm:t>
        <a:bodyPr/>
        <a:lstStyle/>
        <a:p>
          <a:endParaRPr lang="en-US"/>
        </a:p>
      </dgm:t>
    </dgm:pt>
    <dgm:pt modelId="{58C26A69-86E4-4A44-85CF-1674C3256AF8}" type="sibTrans" cxnId="{22C1E8DD-0DC6-4875-8C60-C9C8944DCA47}">
      <dgm:prSet/>
      <dgm:spPr/>
      <dgm:t>
        <a:bodyPr/>
        <a:lstStyle/>
        <a:p>
          <a:endParaRPr lang="en-US"/>
        </a:p>
      </dgm:t>
    </dgm:pt>
    <dgm:pt modelId="{510A9811-F909-4EB4-B676-EBBEC8F8D478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80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Chemical</a:t>
          </a:r>
          <a:endParaRPr lang="ru-RU" sz="1800" dirty="0">
            <a:solidFill>
              <a:schemeClr val="tx1"/>
            </a:solidFill>
            <a:effectLst/>
          </a:endParaRPr>
        </a:p>
      </dgm:t>
    </dgm:pt>
    <dgm:pt modelId="{3E221D8A-1051-46A8-BC4A-0E47517786CA}" type="parTrans" cxnId="{512C9380-B422-49B1-A225-3F11487C21C2}">
      <dgm:prSet/>
      <dgm:spPr/>
      <dgm:t>
        <a:bodyPr/>
        <a:lstStyle/>
        <a:p>
          <a:endParaRPr lang="en-US"/>
        </a:p>
      </dgm:t>
    </dgm:pt>
    <dgm:pt modelId="{1925C4E4-9EF0-43AF-9B2C-757A8815EA1E}" type="sibTrans" cxnId="{512C9380-B422-49B1-A225-3F11487C21C2}">
      <dgm:prSet/>
      <dgm:spPr/>
      <dgm:t>
        <a:bodyPr/>
        <a:lstStyle/>
        <a:p>
          <a:endParaRPr lang="en-US"/>
        </a:p>
      </dgm:t>
    </dgm:pt>
    <dgm:pt modelId="{23522BF0-9A6E-4CB3-88DC-9C10654838B3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en-GB" sz="1800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Irradiation</a:t>
          </a:r>
          <a:endParaRPr lang="en-US" sz="1800" b="1" dirty="0" smtClean="0">
            <a:solidFill>
              <a:schemeClr val="tx1"/>
            </a:solidFill>
            <a:effectLst/>
          </a:endParaRPr>
        </a:p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F91E0BAC-3FF4-48AC-8A81-940A77A904D5}" type="parTrans" cxnId="{2EE2805D-3AA5-4F25-ACC9-8951FAFDA278}">
      <dgm:prSet/>
      <dgm:spPr/>
      <dgm:t>
        <a:bodyPr/>
        <a:lstStyle/>
        <a:p>
          <a:endParaRPr lang="en-US"/>
        </a:p>
      </dgm:t>
    </dgm:pt>
    <dgm:pt modelId="{60BD2944-5066-4158-90A1-D1DAE531F7F5}" type="sibTrans" cxnId="{2EE2805D-3AA5-4F25-ACC9-8951FAFDA278}">
      <dgm:prSet/>
      <dgm:spPr/>
      <dgm:t>
        <a:bodyPr/>
        <a:lstStyle/>
        <a:p>
          <a:endParaRPr lang="en-US"/>
        </a:p>
      </dgm:t>
    </dgm:pt>
    <dgm:pt modelId="{74769569-08DF-4E5D-B82A-F8CD2A89D862}" type="pres">
      <dgm:prSet presAssocID="{A8301008-09B6-4553-94BE-5D396582DC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7E4845-7B5C-434D-AF43-AB617F5776C7}" type="pres">
      <dgm:prSet presAssocID="{20C0880A-78A5-40AE-A802-EC022A066119}" presName="composite" presStyleCnt="0"/>
      <dgm:spPr/>
    </dgm:pt>
    <dgm:pt modelId="{49789869-4D9D-4340-A2AE-CDF70096A87E}" type="pres">
      <dgm:prSet presAssocID="{20C0880A-78A5-40AE-A802-EC022A066119}" presName="bgChev" presStyleLbl="node1" presStyleIdx="0" presStyleCnt="3" custLinFactY="-18905" custLinFactNeighborX="11704" custLinFactNeighborY="-100000"/>
      <dgm:spPr/>
    </dgm:pt>
    <dgm:pt modelId="{0AC3ADAC-5092-4B7B-963C-A182148C459D}" type="pres">
      <dgm:prSet presAssocID="{20C0880A-78A5-40AE-A802-EC022A066119}" presName="txNode" presStyleLbl="fgAcc1" presStyleIdx="0" presStyleCnt="3" custScaleX="130480" custScaleY="331839" custLinFactNeighborX="7035" custLinFactNeighborY="324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3F202B-69B8-4F97-B15B-29A2002E8616}" type="pres">
      <dgm:prSet presAssocID="{E221AE80-7EF3-481C-89E2-9D70F5972647}" presName="compositeSpace" presStyleCnt="0"/>
      <dgm:spPr/>
    </dgm:pt>
    <dgm:pt modelId="{8E33F92A-530E-4A04-8ED5-4186BE1EB905}" type="pres">
      <dgm:prSet presAssocID="{6CA37713-CFB2-4547-9D56-9691E054E0C5}" presName="composite" presStyleCnt="0"/>
      <dgm:spPr/>
    </dgm:pt>
    <dgm:pt modelId="{66DF2999-1B1E-43C2-A6B4-AA5248064D68}" type="pres">
      <dgm:prSet presAssocID="{6CA37713-CFB2-4547-9D56-9691E054E0C5}" presName="bgChev" presStyleLbl="node1" presStyleIdx="1" presStyleCnt="3" custLinFactY="-22064" custLinFactNeighborX="8493" custLinFactNeighborY="-100000"/>
      <dgm:spPr/>
    </dgm:pt>
    <dgm:pt modelId="{5EB4BCB3-0CA3-41A3-AF2A-91BD615F621A}" type="pres">
      <dgm:prSet presAssocID="{6CA37713-CFB2-4547-9D56-9691E054E0C5}" presName="txNode" presStyleLbl="fgAcc1" presStyleIdx="1" presStyleCnt="3" custScaleX="121723" custScaleY="325625" custLinFactNeighborX="-1883" custLinFactNeighborY="369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D04067-3455-4C86-83FE-17E48A4B7D41}" type="pres">
      <dgm:prSet presAssocID="{6308470E-9BC6-4E2A-8C06-0F8BED6D1760}" presName="compositeSpace" presStyleCnt="0"/>
      <dgm:spPr/>
    </dgm:pt>
    <dgm:pt modelId="{5308712B-CE27-481A-8046-32DD37F8DDA1}" type="pres">
      <dgm:prSet presAssocID="{26FB730B-1CBF-4C2D-9B68-EB97F556A33E}" presName="composite" presStyleCnt="0"/>
      <dgm:spPr/>
    </dgm:pt>
    <dgm:pt modelId="{87A9EB05-279A-4411-8E58-2BF4D5A0BA05}" type="pres">
      <dgm:prSet presAssocID="{26FB730B-1CBF-4C2D-9B68-EB97F556A33E}" presName="bgChev" presStyleLbl="node1" presStyleIdx="2" presStyleCnt="3" custLinFactY="-22485" custLinFactNeighborX="-4327" custLinFactNeighborY="-100000"/>
      <dgm:spPr/>
    </dgm:pt>
    <dgm:pt modelId="{739BC4EB-FD05-49F2-93BE-F5DFD619DF3A}" type="pres">
      <dgm:prSet presAssocID="{26FB730B-1CBF-4C2D-9B68-EB97F556A33E}" presName="txNode" presStyleLbl="fgAcc1" presStyleIdx="2" presStyleCnt="3" custScaleX="117968" custScaleY="330238" custLinFactNeighborX="-15023" custLinFactNeighborY="369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B001F3-D4DA-47E7-98B4-D65B61B6E45A}" type="presOf" srcId="{6CA37713-CFB2-4547-9D56-9691E054E0C5}" destId="{5EB4BCB3-0CA3-41A3-AF2A-91BD615F621A}" srcOrd="0" destOrd="0" presId="urn:microsoft.com/office/officeart/2005/8/layout/chevronAccent+Icon"/>
    <dgm:cxn modelId="{9ABA6F45-460E-4950-98F7-29ACA2610B7A}" type="presOf" srcId="{20C0880A-78A5-40AE-A802-EC022A066119}" destId="{0AC3ADAC-5092-4B7B-963C-A182148C459D}" srcOrd="0" destOrd="0" presId="urn:microsoft.com/office/officeart/2005/8/layout/chevronAccent+Icon"/>
    <dgm:cxn modelId="{512C9380-B422-49B1-A225-3F11487C21C2}" srcId="{26FB730B-1CBF-4C2D-9B68-EB97F556A33E}" destId="{510A9811-F909-4EB4-B676-EBBEC8F8D478}" srcOrd="3" destOrd="0" parTransId="{3E221D8A-1051-46A8-BC4A-0E47517786CA}" sibTransId="{1925C4E4-9EF0-43AF-9B2C-757A8815EA1E}"/>
    <dgm:cxn modelId="{3C3FB3FB-FB86-4C23-B29E-FCCBCA420FD0}" type="presOf" srcId="{510A9811-F909-4EB4-B676-EBBEC8F8D478}" destId="{739BC4EB-FD05-49F2-93BE-F5DFD619DF3A}" srcOrd="0" destOrd="4" presId="urn:microsoft.com/office/officeart/2005/8/layout/chevronAccent+Icon"/>
    <dgm:cxn modelId="{E242D7DE-E028-4290-830A-5E160C316389}" srcId="{26FB730B-1CBF-4C2D-9B68-EB97F556A33E}" destId="{CDEF5053-AC67-4640-A795-5E8B9778EEA5}" srcOrd="1" destOrd="0" parTransId="{ED3B8263-00AA-48D1-BD8B-FF56E666DA4C}" sibTransId="{C9E5AB74-EA25-48CA-B29F-C5A040813B37}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41F441CC-95D0-465F-8E72-D2EE626E6750}" type="presOf" srcId="{7934C6E2-DF2C-4A98-A6E2-1B4D02D577CF}" destId="{739BC4EB-FD05-49F2-93BE-F5DFD619DF3A}" srcOrd="0" destOrd="3" presId="urn:microsoft.com/office/officeart/2005/8/layout/chevronAccent+Icon"/>
    <dgm:cxn modelId="{9B5B3865-9F63-4B58-8AC4-7A94AA52E74B}" type="presOf" srcId="{26FB730B-1CBF-4C2D-9B68-EB97F556A33E}" destId="{739BC4EB-FD05-49F2-93BE-F5DFD619DF3A}" srcOrd="0" destOrd="0" presId="urn:microsoft.com/office/officeart/2005/8/layout/chevronAccent+Icon"/>
    <dgm:cxn modelId="{167F1E05-E5FC-4C2E-9AA7-6CF6BDC8DB22}" type="presOf" srcId="{6E79B970-AA3F-4CA4-ABAF-5BFEFE2199AD}" destId="{739BC4EB-FD05-49F2-93BE-F5DFD619DF3A}" srcOrd="0" destOrd="6" presId="urn:microsoft.com/office/officeart/2005/8/layout/chevronAccent+Icon"/>
    <dgm:cxn modelId="{14E34CF2-77D9-44C0-9E42-A6596781D195}" srcId="{A8301008-09B6-4553-94BE-5D396582DCC8}" destId="{26FB730B-1CBF-4C2D-9B68-EB97F556A33E}" srcOrd="2" destOrd="0" parTransId="{438D21F0-0742-4685-9B5C-DA2F02ADEFAB}" sibTransId="{BC6B0005-05ED-471B-B815-01ADE205F339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2E474524-217F-4D70-A49F-C16650A23624}" type="presOf" srcId="{A8301008-09B6-4553-94BE-5D396582DCC8}" destId="{74769569-08DF-4E5D-B82A-F8CD2A89D862}" srcOrd="0" destOrd="0" presId="urn:microsoft.com/office/officeart/2005/8/layout/chevronAccent+Icon"/>
    <dgm:cxn modelId="{2EE2805D-3AA5-4F25-ACC9-8951FAFDA278}" srcId="{26FB730B-1CBF-4C2D-9B68-EB97F556A33E}" destId="{23522BF0-9A6E-4CB3-88DC-9C10654838B3}" srcOrd="4" destOrd="0" parTransId="{F91E0BAC-3FF4-48AC-8A81-940A77A904D5}" sibTransId="{60BD2944-5066-4158-90A1-D1DAE531F7F5}"/>
    <dgm:cxn modelId="{C03DB589-9AF0-4306-A0C9-94FD848E2495}" srcId="{26FB730B-1CBF-4C2D-9B68-EB97F556A33E}" destId="{E8C17E04-7C96-4E6A-92FA-D9CB93B8B086}" srcOrd="0" destOrd="0" parTransId="{D2EDB64B-B7A8-4D02-9FC9-BA0EB71FE1F2}" sibTransId="{6216B34C-3350-438B-BA66-92022B620120}"/>
    <dgm:cxn modelId="{71D40B74-A57D-441D-806B-BB5E2FEDDF46}" type="presOf" srcId="{E8C17E04-7C96-4E6A-92FA-D9CB93B8B086}" destId="{739BC4EB-FD05-49F2-93BE-F5DFD619DF3A}" srcOrd="0" destOrd="1" presId="urn:microsoft.com/office/officeart/2005/8/layout/chevronAccent+Icon"/>
    <dgm:cxn modelId="{AEFA61C2-DA9B-4719-8434-43FA1E094920}" type="presOf" srcId="{23522BF0-9A6E-4CB3-88DC-9C10654838B3}" destId="{739BC4EB-FD05-49F2-93BE-F5DFD619DF3A}" srcOrd="0" destOrd="5" presId="urn:microsoft.com/office/officeart/2005/8/layout/chevronAccent+Icon"/>
    <dgm:cxn modelId="{22C1E8DD-0DC6-4875-8C60-C9C8944DCA47}" srcId="{26FB730B-1CBF-4C2D-9B68-EB97F556A33E}" destId="{7934C6E2-DF2C-4A98-A6E2-1B4D02D577CF}" srcOrd="2" destOrd="0" parTransId="{6EE65076-9B61-47FC-AA6D-24D8E00FDB5C}" sibTransId="{58C26A69-86E4-4A44-85CF-1674C3256AF8}"/>
    <dgm:cxn modelId="{4365766D-E05A-4881-A287-6BA0FB5C5F37}" type="presOf" srcId="{CDEF5053-AC67-4640-A795-5E8B9778EEA5}" destId="{739BC4EB-FD05-49F2-93BE-F5DFD619DF3A}" srcOrd="0" destOrd="2" presId="urn:microsoft.com/office/officeart/2005/8/layout/chevronAccent+Icon"/>
    <dgm:cxn modelId="{FD6BA9AA-86DA-45D0-BCB9-18412D6AF3F1}" srcId="{26FB730B-1CBF-4C2D-9B68-EB97F556A33E}" destId="{6E79B970-AA3F-4CA4-ABAF-5BFEFE2199AD}" srcOrd="5" destOrd="0" parTransId="{2A1F5485-0E8E-4F9A-AFDD-36C2193E4097}" sibTransId="{A5A5A758-29BC-4117-8579-E31F336D5463}"/>
    <dgm:cxn modelId="{2C3D9E53-B9A7-4C81-8675-967D4D2FEDAB}" type="presParOf" srcId="{74769569-08DF-4E5D-B82A-F8CD2A89D862}" destId="{0C7E4845-7B5C-434D-AF43-AB617F5776C7}" srcOrd="0" destOrd="0" presId="urn:microsoft.com/office/officeart/2005/8/layout/chevronAccent+Icon"/>
    <dgm:cxn modelId="{D865B06F-1FD7-4D98-BD76-305C5A0278AC}" type="presParOf" srcId="{0C7E4845-7B5C-434D-AF43-AB617F5776C7}" destId="{49789869-4D9D-4340-A2AE-CDF70096A87E}" srcOrd="0" destOrd="0" presId="urn:microsoft.com/office/officeart/2005/8/layout/chevronAccent+Icon"/>
    <dgm:cxn modelId="{FA6B44CF-8AAA-4219-AC82-F7D43CB04079}" type="presParOf" srcId="{0C7E4845-7B5C-434D-AF43-AB617F5776C7}" destId="{0AC3ADAC-5092-4B7B-963C-A182148C459D}" srcOrd="1" destOrd="0" presId="urn:microsoft.com/office/officeart/2005/8/layout/chevronAccent+Icon"/>
    <dgm:cxn modelId="{EA43D882-1E5A-4FB6-9366-9918A096819E}" type="presParOf" srcId="{74769569-08DF-4E5D-B82A-F8CD2A89D862}" destId="{7D3F202B-69B8-4F97-B15B-29A2002E8616}" srcOrd="1" destOrd="0" presId="urn:microsoft.com/office/officeart/2005/8/layout/chevronAccent+Icon"/>
    <dgm:cxn modelId="{344A9FC4-7651-47BD-BBC0-BA1ADF4FF387}" type="presParOf" srcId="{74769569-08DF-4E5D-B82A-F8CD2A89D862}" destId="{8E33F92A-530E-4A04-8ED5-4186BE1EB905}" srcOrd="2" destOrd="0" presId="urn:microsoft.com/office/officeart/2005/8/layout/chevronAccent+Icon"/>
    <dgm:cxn modelId="{609B0423-A63E-4BB7-8876-3C066A6C6947}" type="presParOf" srcId="{8E33F92A-530E-4A04-8ED5-4186BE1EB905}" destId="{66DF2999-1B1E-43C2-A6B4-AA5248064D68}" srcOrd="0" destOrd="0" presId="urn:microsoft.com/office/officeart/2005/8/layout/chevronAccent+Icon"/>
    <dgm:cxn modelId="{36B029C5-C5D7-45BE-A46A-FF46E71227BF}" type="presParOf" srcId="{8E33F92A-530E-4A04-8ED5-4186BE1EB905}" destId="{5EB4BCB3-0CA3-41A3-AF2A-91BD615F621A}" srcOrd="1" destOrd="0" presId="urn:microsoft.com/office/officeart/2005/8/layout/chevronAccent+Icon"/>
    <dgm:cxn modelId="{EDC4CADE-D781-4FF8-BA89-041F3CC0214E}" type="presParOf" srcId="{74769569-08DF-4E5D-B82A-F8CD2A89D862}" destId="{09D04067-3455-4C86-83FE-17E48A4B7D41}" srcOrd="3" destOrd="0" presId="urn:microsoft.com/office/officeart/2005/8/layout/chevronAccent+Icon"/>
    <dgm:cxn modelId="{B0D06055-5F02-4DD4-8238-A142267198A8}" type="presParOf" srcId="{74769569-08DF-4E5D-B82A-F8CD2A89D862}" destId="{5308712B-CE27-481A-8046-32DD37F8DDA1}" srcOrd="4" destOrd="0" presId="urn:microsoft.com/office/officeart/2005/8/layout/chevronAccent+Icon"/>
    <dgm:cxn modelId="{357E4FEE-0BC9-40C6-ABA6-520AEE4CA102}" type="presParOf" srcId="{5308712B-CE27-481A-8046-32DD37F8DDA1}" destId="{87A9EB05-279A-4411-8E58-2BF4D5A0BA05}" srcOrd="0" destOrd="0" presId="urn:microsoft.com/office/officeart/2005/8/layout/chevronAccent+Icon"/>
    <dgm:cxn modelId="{B510BDC3-03CC-4CD8-96E3-8FADD9032186}" type="presParOf" srcId="{5308712B-CE27-481A-8046-32DD37F8DDA1}" destId="{739BC4EB-FD05-49F2-93BE-F5DFD619DF3A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arrow4" loCatId="process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2353047-4793-4611-A723-C7905524DA06}">
      <dgm:prSet phldrT="[Текст]" custT="1"/>
      <dgm:spPr/>
      <dgm:t>
        <a:bodyPr/>
        <a:lstStyle/>
        <a:p>
          <a:pPr lvl="0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dirty="0" smtClean="0">
              <a:effectLst/>
              <a:latin typeface="+mn-lt"/>
              <a:ea typeface="+mn-ea"/>
              <a:cs typeface="+mn-cs"/>
            </a:rPr>
            <a:t>The topic was  added with priority 2  and subsequently changed to priority 3 by CPM-10 (2015) and to </a:t>
          </a:r>
          <a:r>
            <a:rPr lang="en-GB" sz="1800" b="1" dirty="0" smtClean="0">
              <a:effectLst/>
              <a:latin typeface="+mn-lt"/>
              <a:ea typeface="+mn-ea"/>
              <a:cs typeface="+mn-cs"/>
            </a:rPr>
            <a:t>priority 1</a:t>
          </a:r>
          <a:r>
            <a:rPr lang="en-GB" sz="1800" dirty="0" smtClean="0">
              <a:effectLst/>
              <a:latin typeface="+mn-lt"/>
              <a:ea typeface="+mn-ea"/>
              <a:cs typeface="+mn-cs"/>
            </a:rPr>
            <a:t> by SC in 2020</a:t>
          </a:r>
          <a:endParaRPr lang="ru-RU" sz="1800" b="1" dirty="0"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 custT="1"/>
      <dgm:spPr/>
      <dgm:t>
        <a:bodyPr/>
        <a:lstStyle/>
        <a:p>
          <a:r>
            <a:rPr lang="en-US" sz="1800" b="1" dirty="0" smtClean="0">
              <a:effectLst/>
            </a:rPr>
            <a:t>TPPT (2020-12): </a:t>
          </a:r>
          <a:r>
            <a:rPr lang="en-US" sz="1800" dirty="0" smtClean="0">
              <a:effectLst/>
            </a:rPr>
            <a:t>drafted  the revision of ISPM 18</a:t>
          </a:r>
        </a:p>
        <a:p>
          <a:r>
            <a:rPr lang="en-GB" sz="1800" b="0" dirty="0" smtClean="0">
              <a:effectLst/>
            </a:rPr>
            <a:t>- To update and incorporate recent developments in irradiation technology</a:t>
          </a:r>
        </a:p>
        <a:p>
          <a:r>
            <a:rPr lang="en-GB" sz="1800" b="0" dirty="0" smtClean="0">
              <a:effectLst/>
            </a:rPr>
            <a:t>and</a:t>
          </a:r>
        </a:p>
        <a:p>
          <a:r>
            <a:rPr lang="en-GB" sz="1800" b="0" dirty="0" smtClean="0">
              <a:effectLst/>
            </a:rPr>
            <a:t>- To align with the already adopted standards:</a:t>
          </a: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 custT="1"/>
      <dgm:spPr/>
      <dgm:t>
        <a:bodyPr/>
        <a:lstStyle/>
        <a:p>
          <a:endParaRPr lang="en-GB"/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4158E6-A16B-4CCE-877A-46E2F9DB4043}">
      <dgm:prSet phldrT="[Текст]" custT="1"/>
      <dgm:spPr/>
      <dgm:t>
        <a:bodyPr/>
        <a:lstStyle/>
        <a:p>
          <a:endParaRPr lang="en-GB"/>
        </a:p>
      </dgm:t>
    </dgm:pt>
    <dgm:pt modelId="{BEF2FE1C-5CD6-4AA6-94E0-2BD68C4C3151}" type="par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90359E-84CC-4793-9A45-AAEEEA4D3C91}" type="sib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/>
      <dgm:t>
        <a:bodyPr/>
        <a:lstStyle/>
        <a:p>
          <a:endParaRPr lang="en-GB"/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 custT="1"/>
      <dgm:spPr/>
      <dgm:t>
        <a:bodyPr/>
        <a:lstStyle/>
        <a:p>
          <a:endParaRPr lang="en-GB"/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E5DA6DCD-49FE-4832-ABD5-2ADEFD9FFFC5}">
      <dgm:prSet phldrT="[Текст]" custT="1"/>
      <dgm:spPr/>
      <dgm:t>
        <a:bodyPr/>
        <a:lstStyle/>
        <a:p>
          <a:r>
            <a:rPr lang="en-US" sz="1800" dirty="0" smtClean="0">
              <a:effectLst/>
            </a:rPr>
            <a:t>ISPM 43	Requirements for the use of fumigation as a phytosanitary measure</a:t>
          </a:r>
          <a:endParaRPr lang="ru-RU" sz="1800" dirty="0">
            <a:effectLst/>
          </a:endParaRPr>
        </a:p>
      </dgm:t>
    </dgm:pt>
    <dgm:pt modelId="{1DFBFC8E-98D1-409C-AA97-A09BF001B8BE}" type="parTrans" cxnId="{A9B6E794-865D-407D-AA1C-953A57C384EC}">
      <dgm:prSet/>
      <dgm:spPr/>
      <dgm:t>
        <a:bodyPr/>
        <a:lstStyle/>
        <a:p>
          <a:endParaRPr lang="en-US"/>
        </a:p>
      </dgm:t>
    </dgm:pt>
    <dgm:pt modelId="{AEA149FE-47F2-4A13-A4BB-25C0562A5CE2}" type="sibTrans" cxnId="{A9B6E794-865D-407D-AA1C-953A57C384EC}">
      <dgm:prSet/>
      <dgm:spPr/>
      <dgm:t>
        <a:bodyPr/>
        <a:lstStyle/>
        <a:p>
          <a:endParaRPr lang="en-US"/>
        </a:p>
      </dgm:t>
    </dgm:pt>
    <dgm:pt modelId="{78996807-527C-4803-B8A0-8FB95BFC5FED}">
      <dgm:prSet phldrT="[Текст]" custT="1"/>
      <dgm:spPr/>
      <dgm:t>
        <a:bodyPr/>
        <a:lstStyle/>
        <a:p>
          <a:r>
            <a:rPr lang="en-US" sz="1800" dirty="0" smtClean="0">
              <a:effectLst/>
            </a:rPr>
            <a:t>ISPM 44	Requirements for the use of modified atmosphere treatments as phytosanitary measures</a:t>
          </a:r>
          <a:endParaRPr lang="ru-RU" sz="1800" dirty="0">
            <a:effectLst/>
          </a:endParaRPr>
        </a:p>
      </dgm:t>
    </dgm:pt>
    <dgm:pt modelId="{A198C598-666A-4708-9584-C511A4038CCF}" type="parTrans" cxnId="{0588DC09-B685-4784-A983-933BCAC3B378}">
      <dgm:prSet/>
      <dgm:spPr/>
      <dgm:t>
        <a:bodyPr/>
        <a:lstStyle/>
        <a:p>
          <a:endParaRPr lang="en-US"/>
        </a:p>
      </dgm:t>
    </dgm:pt>
    <dgm:pt modelId="{AC5098FB-52EE-431C-ADED-CB561F496B67}" type="sibTrans" cxnId="{0588DC09-B685-4784-A983-933BCAC3B378}">
      <dgm:prSet/>
      <dgm:spPr/>
      <dgm:t>
        <a:bodyPr/>
        <a:lstStyle/>
        <a:p>
          <a:endParaRPr lang="en-US"/>
        </a:p>
      </dgm:t>
    </dgm:pt>
    <dgm:pt modelId="{43DE451D-6576-4F78-AAD7-4948BBD7C365}">
      <dgm:prSet custT="1"/>
      <dgm:spPr/>
      <dgm:t>
        <a:bodyPr/>
        <a:lstStyle/>
        <a:p>
          <a:r>
            <a:rPr lang="en-US" sz="1800" dirty="0" smtClean="0">
              <a:effectLst/>
            </a:rPr>
            <a:t>ISPM 42 	Requirements for the use of temperature treatments as phytosanitary measures</a:t>
          </a:r>
          <a:endParaRPr lang="ru-RU" sz="1800" b="0" dirty="0">
            <a:effectLst/>
          </a:endParaRPr>
        </a:p>
      </dgm:t>
    </dgm:pt>
    <dgm:pt modelId="{448681EB-2B4E-4286-A33B-CFD18BF492C5}" type="parTrans" cxnId="{EBDCA0D7-4F16-47CC-B479-68DB0D0D60C8}">
      <dgm:prSet/>
      <dgm:spPr/>
      <dgm:t>
        <a:bodyPr/>
        <a:lstStyle/>
        <a:p>
          <a:endParaRPr lang="en-US"/>
        </a:p>
      </dgm:t>
    </dgm:pt>
    <dgm:pt modelId="{524B0FE9-B6B5-4817-AAC6-2D8A691BAA71}" type="sibTrans" cxnId="{EBDCA0D7-4F16-47CC-B479-68DB0D0D60C8}">
      <dgm:prSet/>
      <dgm:spPr/>
      <dgm:t>
        <a:bodyPr/>
        <a:lstStyle/>
        <a:p>
          <a:endParaRPr lang="en-US"/>
        </a:p>
      </dgm:t>
    </dgm:pt>
    <dgm:pt modelId="{58011EA1-C210-4CC5-B78E-29867290D50A}">
      <dgm:prSet custT="1"/>
      <dgm:spPr/>
      <dgm:t>
        <a:bodyPr/>
        <a:lstStyle/>
        <a:p>
          <a:endParaRPr lang="ru-RU" sz="1800" b="0" dirty="0">
            <a:effectLst/>
          </a:endParaRPr>
        </a:p>
      </dgm:t>
    </dgm:pt>
    <dgm:pt modelId="{592D7BB8-AF65-46EC-B9AA-2459279CA997}" type="parTrans" cxnId="{2BF6792E-A041-4C70-BC82-E77313C948AB}">
      <dgm:prSet/>
      <dgm:spPr/>
      <dgm:t>
        <a:bodyPr/>
        <a:lstStyle/>
        <a:p>
          <a:endParaRPr lang="en-US"/>
        </a:p>
      </dgm:t>
    </dgm:pt>
    <dgm:pt modelId="{54AAC55B-1098-497E-9693-F35513260BE9}" type="sibTrans" cxnId="{2BF6792E-A041-4C70-BC82-E77313C948AB}">
      <dgm:prSet/>
      <dgm:spPr/>
      <dgm:t>
        <a:bodyPr/>
        <a:lstStyle/>
        <a:p>
          <a:endParaRPr lang="en-US"/>
        </a:p>
      </dgm:t>
    </dgm:pt>
    <dgm:pt modelId="{149C543F-6D9E-4ECA-AE2C-9FCDE5815B32}" type="pres">
      <dgm:prSet presAssocID="{A8301008-09B6-4553-94BE-5D396582DCC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6D98A2-2082-4979-997C-CB907FB9B3D9}" type="pres">
      <dgm:prSet presAssocID="{82353047-4793-4611-A723-C7905524DA06}" presName="upArrow" presStyleLbl="node1" presStyleIdx="0" presStyleCnt="2"/>
      <dgm:spPr/>
      <dgm:t>
        <a:bodyPr/>
        <a:lstStyle/>
        <a:p>
          <a:endParaRPr lang="en-US"/>
        </a:p>
      </dgm:t>
    </dgm:pt>
    <dgm:pt modelId="{C89D0582-DED6-48BD-B330-D24F3EB9C288}" type="pres">
      <dgm:prSet presAssocID="{82353047-4793-4611-A723-C7905524DA06}" presName="upArrowText" presStyleLbl="revTx" presStyleIdx="0" presStyleCnt="2" custScaleY="47405" custLinFactNeighborY="-1657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8F6F0B-5DB5-4B92-948D-560CC8DA1921}" type="pres">
      <dgm:prSet presAssocID="{72890102-ED63-4D8A-9041-703A2F022594}" presName="downArrow" presStyleLbl="node1" presStyleIdx="1" presStyleCnt="2" custLinFactNeighborX="-7438" custLinFactNeighborY="-27"/>
      <dgm:spPr/>
      <dgm:t>
        <a:bodyPr/>
        <a:lstStyle/>
        <a:p>
          <a:endParaRPr lang="en-US"/>
        </a:p>
      </dgm:t>
    </dgm:pt>
    <dgm:pt modelId="{CA0A2EE7-270C-4F70-97D1-481282DDD2ED}" type="pres">
      <dgm:prSet presAssocID="{72890102-ED63-4D8A-9041-703A2F022594}" presName="downArrowText" presStyleLbl="revTx" presStyleIdx="1" presStyleCnt="2" custScaleX="118116" custScaleY="159990" custLinFactNeighborX="4031" custLinFactNeighborY="-233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C7A0D4-A393-48B0-ACEB-46383A0D7A5F}" type="presOf" srcId="{82353047-4793-4611-A723-C7905524DA06}" destId="{C89D0582-DED6-48BD-B330-D24F3EB9C288}" srcOrd="0" destOrd="0" presId="urn:microsoft.com/office/officeart/2005/8/layout/arrow4"/>
    <dgm:cxn modelId="{20AC7746-5153-4533-8BB7-EBA2C2A0A5A0}" type="presOf" srcId="{43DE451D-6576-4F78-AAD7-4948BBD7C365}" destId="{CA0A2EE7-270C-4F70-97D1-481282DDD2ED}" srcOrd="0" destOrd="2" presId="urn:microsoft.com/office/officeart/2005/8/layout/arrow4"/>
    <dgm:cxn modelId="{A9B6E794-865D-407D-AA1C-953A57C384EC}" srcId="{72890102-ED63-4D8A-9041-703A2F022594}" destId="{E5DA6DCD-49FE-4832-ABD5-2ADEFD9FFFC5}" srcOrd="2" destOrd="0" parTransId="{1DFBFC8E-98D1-409C-AA97-A09BF001B8BE}" sibTransId="{AEA149FE-47F2-4A13-A4BB-25C0562A5CE2}"/>
    <dgm:cxn modelId="{EBDCA0D7-4F16-47CC-B479-68DB0D0D60C8}" srcId="{72890102-ED63-4D8A-9041-703A2F022594}" destId="{43DE451D-6576-4F78-AAD7-4948BBD7C365}" srcOrd="1" destOrd="0" parTransId="{448681EB-2B4E-4286-A33B-CFD18BF492C5}" sibTransId="{524B0FE9-B6B5-4817-AAC6-2D8A691BAA71}"/>
    <dgm:cxn modelId="{C9D40A3E-11C8-480E-82F0-AA923BBE2021}" type="presOf" srcId="{A8301008-09B6-4553-94BE-5D396582DCC8}" destId="{149C543F-6D9E-4ECA-AE2C-9FCDE5815B32}" srcOrd="0" destOrd="0" presId="urn:microsoft.com/office/officeart/2005/8/layout/arrow4"/>
    <dgm:cxn modelId="{2BF6792E-A041-4C70-BC82-E77313C948AB}" srcId="{72890102-ED63-4D8A-9041-703A2F022594}" destId="{58011EA1-C210-4CC5-B78E-29867290D50A}" srcOrd="0" destOrd="0" parTransId="{592D7BB8-AF65-46EC-B9AA-2459279CA997}" sibTransId="{54AAC55B-1098-497E-9693-F35513260BE9}"/>
    <dgm:cxn modelId="{55CFCEEB-7178-477B-B1D3-86FD4E25EA3E}" srcId="{F48F216F-0B5F-47A8-B6BD-9EDABEF3056B}" destId="{DEF798AB-2F55-44DF-8375-8C9F09D12D2A}" srcOrd="1" destOrd="0" parTransId="{262F6164-06E2-4680-95B6-EDF6AED7A5F4}" sibTransId="{6ECAC9A2-6E8E-4449-8489-D78945DF24D5}"/>
    <dgm:cxn modelId="{53351B5D-AE23-4B61-8F7D-9495CFCDA4F4}" srcId="{A8301008-09B6-4553-94BE-5D396582DCC8}" destId="{F48F216F-0B5F-47A8-B6BD-9EDABEF3056B}" srcOrd="2" destOrd="0" parTransId="{EA38D269-5A2D-4F32-9650-E89C50B723B4}" sibTransId="{7E9105FA-4CD0-4794-BBBD-9CFE4E767CDE}"/>
    <dgm:cxn modelId="{126D625E-FC44-4ECC-81DF-DC5536E60103}" type="presOf" srcId="{E5DA6DCD-49FE-4832-ABD5-2ADEFD9FFFC5}" destId="{CA0A2EE7-270C-4F70-97D1-481282DDD2ED}" srcOrd="0" destOrd="3" presId="urn:microsoft.com/office/officeart/2005/8/layout/arrow4"/>
    <dgm:cxn modelId="{D812C835-53F4-4EE2-8505-C22CA59EEBE0}" type="presOf" srcId="{78996807-527C-4803-B8A0-8FB95BFC5FED}" destId="{CA0A2EE7-270C-4F70-97D1-481282DDD2ED}" srcOrd="0" destOrd="4" presId="urn:microsoft.com/office/officeart/2005/8/layout/arrow4"/>
    <dgm:cxn modelId="{B1A765EE-6C30-4227-90BD-597F65D18B54}" srcId="{A8301008-09B6-4553-94BE-5D396582DCC8}" destId="{82353047-4793-4611-A723-C7905524DA06}" srcOrd="0" destOrd="0" parTransId="{0FC76FA1-D479-4411-A35A-DB5028727649}" sibTransId="{EBD0066D-37E3-4F8A-A165-B993A62266D2}"/>
    <dgm:cxn modelId="{64FC51E7-BBBA-4C93-ACA8-DB77BC61B6A7}" type="presOf" srcId="{58011EA1-C210-4CC5-B78E-29867290D50A}" destId="{CA0A2EE7-270C-4F70-97D1-481282DDD2ED}" srcOrd="0" destOrd="1" presId="urn:microsoft.com/office/officeart/2005/8/layout/arrow4"/>
    <dgm:cxn modelId="{514B6E48-7BBA-405D-A16C-40F8BE72CCBA}" srcId="{A8301008-09B6-4553-94BE-5D396582DCC8}" destId="{DA568BCA-C1E7-48A6-A9D3-65AEBCFDFE80}" srcOrd="3" destOrd="0" parTransId="{3157E311-2075-4F26-A323-35D2164266DB}" sibTransId="{E15ADCD9-6F5D-4194-A338-CD05A6B9D464}"/>
    <dgm:cxn modelId="{4DF5D122-70D4-4409-908B-152E4022D6F8}" srcId="{F48F216F-0B5F-47A8-B6BD-9EDABEF3056B}" destId="{524158E6-A16B-4CCE-877A-46E2F9DB4043}" srcOrd="0" destOrd="0" parTransId="{BEF2FE1C-5CD6-4AA6-94E0-2BD68C4C3151}" sibTransId="{6790359E-84CC-4793-9A45-AAEEEA4D3C91}"/>
    <dgm:cxn modelId="{0588DC09-B685-4784-A983-933BCAC3B378}" srcId="{72890102-ED63-4D8A-9041-703A2F022594}" destId="{78996807-527C-4803-B8A0-8FB95BFC5FED}" srcOrd="3" destOrd="0" parTransId="{A198C598-666A-4708-9584-C511A4038CCF}" sibTransId="{AC5098FB-52EE-431C-ADED-CB561F496B67}"/>
    <dgm:cxn modelId="{96D99569-F882-404D-8894-216FEDFE0931}" type="presOf" srcId="{72890102-ED63-4D8A-9041-703A2F022594}" destId="{CA0A2EE7-270C-4F70-97D1-481282DDD2ED}" srcOrd="0" destOrd="0" presId="urn:microsoft.com/office/officeart/2005/8/layout/arrow4"/>
    <dgm:cxn modelId="{D51914DF-7A03-4E12-92C6-6E455063CE85}" srcId="{A8301008-09B6-4553-94BE-5D396582DCC8}" destId="{72890102-ED63-4D8A-9041-703A2F022594}" srcOrd="1" destOrd="0" parTransId="{AD0F6CFB-3E13-4E31-B640-AFC3BB8A3A17}" sibTransId="{F9BC722A-882C-48A9-BC88-B7924C70DEB8}"/>
    <dgm:cxn modelId="{D3E726CA-DCAA-490A-B472-C33D3BA78D16}" type="presParOf" srcId="{149C543F-6D9E-4ECA-AE2C-9FCDE5815B32}" destId="{456D98A2-2082-4979-997C-CB907FB9B3D9}" srcOrd="0" destOrd="0" presId="urn:microsoft.com/office/officeart/2005/8/layout/arrow4"/>
    <dgm:cxn modelId="{8DB6B495-08EC-4D0F-A543-9835B9412461}" type="presParOf" srcId="{149C543F-6D9E-4ECA-AE2C-9FCDE5815B32}" destId="{C89D0582-DED6-48BD-B330-D24F3EB9C288}" srcOrd="1" destOrd="0" presId="urn:microsoft.com/office/officeart/2005/8/layout/arrow4"/>
    <dgm:cxn modelId="{F378E550-004C-418A-A539-457AEC0B738D}" type="presParOf" srcId="{149C543F-6D9E-4ECA-AE2C-9FCDE5815B32}" destId="{5B8F6F0B-5DB5-4B92-948D-560CC8DA1921}" srcOrd="2" destOrd="0" presId="urn:microsoft.com/office/officeart/2005/8/layout/arrow4"/>
    <dgm:cxn modelId="{16FE50B4-EF06-4F9E-B9D5-F19EB15FBC24}" type="presParOf" srcId="{149C543F-6D9E-4ECA-AE2C-9FCDE5815B32}" destId="{CA0A2EE7-270C-4F70-97D1-481282DDD2ED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2E90FE-3428-4B23-B1B4-DE3E856203F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68D0497-8984-467D-B80C-3C61E02FF02C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n-US" sz="2400" dirty="0" smtClean="0"/>
            <a:t>Because of the travel restrictions due to the COVID-19 pandemic and in line with the FAO policy, the SC meets only virtually since 2020 May</a:t>
          </a:r>
          <a:endParaRPr lang="en-US" sz="2400" dirty="0"/>
        </a:p>
      </dgm:t>
    </dgm:pt>
    <dgm:pt modelId="{1A8464F3-F809-476E-9BD6-2A8772A03595}" type="par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16608821-6688-4F65-8CA5-740464624747}" type="sib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C2E8C396-C797-49D6-BE26-BC53F908B9D1}" type="pres">
      <dgm:prSet presAssocID="{062E90FE-3428-4B23-B1B4-DE3E856203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CAC78D-E12E-448F-BD2D-DDA9BE18257D}" type="pres">
      <dgm:prSet presAssocID="{068D0497-8984-467D-B80C-3C61E02FF02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107D87-830A-4705-8B5C-135FF4632DA3}" srcId="{062E90FE-3428-4B23-B1B4-DE3E856203FA}" destId="{068D0497-8984-467D-B80C-3C61E02FF02C}" srcOrd="0" destOrd="0" parTransId="{1A8464F3-F809-476E-9BD6-2A8772A03595}" sibTransId="{16608821-6688-4F65-8CA5-740464624747}"/>
    <dgm:cxn modelId="{69AD4D4B-AB67-4583-8C22-561A064EBADC}" type="presOf" srcId="{062E90FE-3428-4B23-B1B4-DE3E856203FA}" destId="{C2E8C396-C797-49D6-BE26-BC53F908B9D1}" srcOrd="0" destOrd="0" presId="urn:microsoft.com/office/officeart/2005/8/layout/vList2"/>
    <dgm:cxn modelId="{31ABE908-6BC5-4721-8F93-5BC7C0775294}" type="presOf" srcId="{068D0497-8984-467D-B80C-3C61E02FF02C}" destId="{58CAC78D-E12E-448F-BD2D-DDA9BE18257D}" srcOrd="0" destOrd="0" presId="urn:microsoft.com/office/officeart/2005/8/layout/vList2"/>
    <dgm:cxn modelId="{79128832-687E-4DCE-8B9B-20C369E51312}" type="presParOf" srcId="{C2E8C396-C797-49D6-BE26-BC53F908B9D1}" destId="{58CAC78D-E12E-448F-BD2D-DDA9BE1825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/>
      <dgm:spPr/>
      <dgm:t>
        <a:bodyPr/>
        <a:lstStyle/>
        <a:p>
          <a:r>
            <a:rPr lang="en-US" dirty="0" smtClean="0"/>
            <a:t>To continue with the core work of the SC, the SC agreed to </a:t>
          </a:r>
          <a:r>
            <a:rPr lang="en-US" b="1" dirty="0" smtClean="0"/>
            <a:t>utilize OCS</a:t>
          </a:r>
          <a:r>
            <a:rPr lang="en-US" dirty="0" smtClean="0"/>
            <a:t> to review draft ISPM</a:t>
          </a:r>
          <a:endParaRPr lang="en-US" dirty="0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/>
      <dgm:spPr/>
      <dgm:t>
        <a:bodyPr/>
        <a:lstStyle/>
        <a:p>
          <a:r>
            <a:rPr lang="en-US" dirty="0" smtClean="0"/>
            <a:t>SC </a:t>
          </a:r>
          <a:r>
            <a:rPr lang="en-US" b="1" dirty="0" smtClean="0"/>
            <a:t>reviewed the draft ISPM</a:t>
          </a:r>
          <a:r>
            <a:rPr lang="en-US" dirty="0" smtClean="0"/>
            <a:t>, starting on the 14 May 2021. </a:t>
          </a:r>
          <a:br>
            <a:rPr lang="en-US" dirty="0" smtClean="0"/>
          </a:br>
          <a:r>
            <a:rPr lang="en-US" dirty="0" smtClean="0"/>
            <a:t>The steward addressed the comments and revised the draft</a:t>
          </a:r>
          <a:endParaRPr lang="en-US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/>
      <dgm:spPr/>
      <dgm:t>
        <a:bodyPr/>
        <a:lstStyle/>
        <a:p>
          <a:r>
            <a:rPr lang="en-US" dirty="0" smtClean="0"/>
            <a:t>2021 May SC </a:t>
          </a:r>
          <a:r>
            <a:rPr lang="en-US" b="1" dirty="0" smtClean="0"/>
            <a:t>approved the draft ISPM </a:t>
          </a:r>
          <a:r>
            <a:rPr lang="en-US" dirty="0" smtClean="0"/>
            <a:t>for the first consultation</a:t>
          </a:r>
          <a:br>
            <a:rPr lang="en-US" dirty="0" smtClean="0"/>
          </a:b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1 July - 30 September 2021</a:t>
          </a:r>
          <a:endParaRPr lang="en-US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48BB1495-F2F2-4DEA-9E73-209C16128E07}" type="pres">
      <dgm:prSet presAssocID="{C382F03E-AE58-40D4-A89F-19C42EE12E6C}" presName="Accent3" presStyleCnt="0"/>
      <dgm:spPr/>
    </dgm:pt>
    <dgm:pt modelId="{C68E4BB0-E0C6-43E0-A6E4-12CD286DD510}" type="pres">
      <dgm:prSet presAssocID="{C382F03E-AE58-40D4-A89F-19C42EE12E6C}" presName="Accent" presStyleLbl="node1" presStyleIdx="0" presStyleCnt="3" custLinFactNeighborY="4500"/>
      <dgm:spPr/>
      <dgm:t>
        <a:bodyPr/>
        <a:lstStyle/>
        <a:p>
          <a:endParaRPr lang="en-US"/>
        </a:p>
      </dgm:t>
    </dgm:pt>
    <dgm:pt modelId="{E95E1550-923A-44ED-90F1-0292A071505B}" type="pres">
      <dgm:prSet presAssocID="{C382F03E-AE58-40D4-A89F-19C42EE12E6C}" presName="ParentBackground3" presStyleCnt="0"/>
      <dgm:spPr/>
    </dgm:pt>
    <dgm:pt modelId="{26D0CB6F-9D1E-4870-A28C-24B3E6F34270}" type="pres">
      <dgm:prSet presAssocID="{C382F03E-AE58-40D4-A89F-19C42EE12E6C}" presName="ParentBackground" presStyleLbl="fgAcc1" presStyleIdx="0" presStyleCnt="3" custLinFactNeighborY="4820"/>
      <dgm:spPr/>
      <dgm:t>
        <a:bodyPr/>
        <a:lstStyle/>
        <a:p>
          <a:endParaRPr lang="en-US"/>
        </a:p>
      </dgm:t>
    </dgm:pt>
    <dgm:pt modelId="{554668F1-CDFB-405D-A9CA-72AE65ECE5C1}" type="pres">
      <dgm:prSet presAssocID="{C382F03E-AE58-40D4-A89F-19C42EE12E6C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CE8386-1589-4B9C-8241-6A634A9938DF}" type="pres">
      <dgm:prSet presAssocID="{A2628670-AB9C-4EA0-9C39-B043E60D52CE}" presName="Accent2" presStyleCnt="0"/>
      <dgm:spPr/>
    </dgm:pt>
    <dgm:pt modelId="{E383C4F5-3DAD-4D8B-9707-03D7012EE91C}" type="pres">
      <dgm:prSet presAssocID="{A2628670-AB9C-4EA0-9C39-B043E60D52CE}" presName="Accent" presStyleLbl="node1" presStyleIdx="1" presStyleCnt="3"/>
      <dgm:spPr/>
    </dgm:pt>
    <dgm:pt modelId="{5ED1F913-5E3F-4E32-ACD0-2BB3A246765F}" type="pres">
      <dgm:prSet presAssocID="{A2628670-AB9C-4EA0-9C39-B043E60D52CE}" presName="ParentBackground2" presStyleCnt="0"/>
      <dgm:spPr/>
    </dgm:pt>
    <dgm:pt modelId="{37C8EEE5-C7F1-40CA-952F-3BA974652F54}" type="pres">
      <dgm:prSet presAssocID="{A2628670-AB9C-4EA0-9C39-B043E60D52CE}" presName="ParentBackground" presStyleLbl="fgAcc1" presStyleIdx="1" presStyleCnt="3"/>
      <dgm:spPr/>
      <dgm:t>
        <a:bodyPr/>
        <a:lstStyle/>
        <a:p>
          <a:endParaRPr lang="en-US"/>
        </a:p>
      </dgm:t>
    </dgm:pt>
    <dgm:pt modelId="{22DA759B-7605-41D5-85FC-E986B34881F6}" type="pres">
      <dgm:prSet presAssocID="{A2628670-AB9C-4EA0-9C39-B043E60D52CE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2" presStyleCnt="3" custLinFactNeighborY="-3498"/>
      <dgm:spPr/>
      <dgm:t>
        <a:bodyPr/>
        <a:lstStyle/>
        <a:p>
          <a:endParaRPr lang="en-US"/>
        </a:p>
      </dgm:t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2" presStyleCnt="3" custLinFactNeighborY="-5302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A44E90-04AE-43AA-B7D1-5604B9FAACA2}" type="presOf" srcId="{A2628670-AB9C-4EA0-9C39-B043E60D52CE}" destId="{22DA759B-7605-41D5-85FC-E986B34881F6}" srcOrd="1" destOrd="0" presId="urn:microsoft.com/office/officeart/2011/layout/CircleProcess"/>
    <dgm:cxn modelId="{36191B02-89C3-4D81-BCF3-E98BF7D7C454}" type="presOf" srcId="{0DADA17C-C4D2-487F-BA92-B655F034B9B3}" destId="{A7D55C90-9279-4521-846A-BAC0DBEA9EF6}" srcOrd="0" destOrd="0" presId="urn:microsoft.com/office/officeart/2011/layout/CircleProcess"/>
    <dgm:cxn modelId="{12F03674-6C21-490C-A6CA-2A3457C80807}" type="presOf" srcId="{C382F03E-AE58-40D4-A89F-19C42EE12E6C}" destId="{554668F1-CDFB-405D-A9CA-72AE65ECE5C1}" srcOrd="1" destOrd="0" presId="urn:microsoft.com/office/officeart/2011/layout/CircleProcess"/>
    <dgm:cxn modelId="{9FF22936-6B57-4EB5-B007-93151665AF1F}" type="presOf" srcId="{C382F03E-AE58-40D4-A89F-19C42EE12E6C}" destId="{26D0CB6F-9D1E-4870-A28C-24B3E6F34270}" srcOrd="0" destOrd="0" presId="urn:microsoft.com/office/officeart/2011/layout/CircleProcess"/>
    <dgm:cxn modelId="{12501389-8E6E-4FC9-8FE6-419377B1FA9A}" srcId="{0DADA17C-C4D2-487F-BA92-B655F034B9B3}" destId="{A2628670-AB9C-4EA0-9C39-B043E60D52CE}" srcOrd="1" destOrd="0" parTransId="{B2DB0B61-5081-428B-B287-F8F16C7AABD8}" sibTransId="{69E09133-8CA2-4CFD-B80B-CE9F7DDA1451}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9D87B044-1E49-46DE-A379-28D57E2D52A2}" type="presOf" srcId="{8E44761C-6997-4386-9D64-1AAD37D82E15}" destId="{9444350C-1A5C-4542-B827-F1F44FD69FFC}" srcOrd="1" destOrd="0" presId="urn:microsoft.com/office/officeart/2011/layout/CircleProcess"/>
    <dgm:cxn modelId="{1FE211E5-C89F-4D47-9454-D48EE4420604}" srcId="{0DADA17C-C4D2-487F-BA92-B655F034B9B3}" destId="{C382F03E-AE58-40D4-A89F-19C42EE12E6C}" srcOrd="2" destOrd="0" parTransId="{E58C6D17-54B3-4066-A1C7-582D50138DFE}" sibTransId="{44A98FB9-68FB-48C6-AF68-7B23240A8895}"/>
    <dgm:cxn modelId="{F67F95F6-18D9-4C9C-B08F-C44A4CB657F1}" type="presOf" srcId="{8E44761C-6997-4386-9D64-1AAD37D82E15}" destId="{9C9378A5-A50C-4E83-91E7-152F5E2FD5FD}" srcOrd="0" destOrd="0" presId="urn:microsoft.com/office/officeart/2011/layout/CircleProcess"/>
    <dgm:cxn modelId="{C304CB37-3E6C-461A-A246-E4790ED91348}" type="presOf" srcId="{A2628670-AB9C-4EA0-9C39-B043E60D52CE}" destId="{37C8EEE5-C7F1-40CA-952F-3BA974652F54}" srcOrd="0" destOrd="0" presId="urn:microsoft.com/office/officeart/2011/layout/CircleProcess"/>
    <dgm:cxn modelId="{8F680C6B-BE14-4DE5-98BD-2406890D4F41}" type="presParOf" srcId="{A7D55C90-9279-4521-846A-BAC0DBEA9EF6}" destId="{48BB1495-F2F2-4DEA-9E73-209C16128E07}" srcOrd="0" destOrd="0" presId="urn:microsoft.com/office/officeart/2011/layout/CircleProcess"/>
    <dgm:cxn modelId="{46B09847-0DBB-47CA-B3FD-A044A2C9F181}" type="presParOf" srcId="{48BB1495-F2F2-4DEA-9E73-209C16128E07}" destId="{C68E4BB0-E0C6-43E0-A6E4-12CD286DD510}" srcOrd="0" destOrd="0" presId="urn:microsoft.com/office/officeart/2011/layout/CircleProcess"/>
    <dgm:cxn modelId="{CD4873F0-6594-45E2-A3A7-22140439A9ED}" type="presParOf" srcId="{A7D55C90-9279-4521-846A-BAC0DBEA9EF6}" destId="{E95E1550-923A-44ED-90F1-0292A071505B}" srcOrd="1" destOrd="0" presId="urn:microsoft.com/office/officeart/2011/layout/CircleProcess"/>
    <dgm:cxn modelId="{252C11C9-0F84-4F43-95E1-542F211F038E}" type="presParOf" srcId="{E95E1550-923A-44ED-90F1-0292A071505B}" destId="{26D0CB6F-9D1E-4870-A28C-24B3E6F34270}" srcOrd="0" destOrd="0" presId="urn:microsoft.com/office/officeart/2011/layout/CircleProcess"/>
    <dgm:cxn modelId="{104C58D6-49C3-4FBA-9257-966CCCF8F203}" type="presParOf" srcId="{A7D55C90-9279-4521-846A-BAC0DBEA9EF6}" destId="{554668F1-CDFB-405D-A9CA-72AE65ECE5C1}" srcOrd="2" destOrd="0" presId="urn:microsoft.com/office/officeart/2011/layout/CircleProcess"/>
    <dgm:cxn modelId="{E1CC88B8-1707-41B1-B08F-CF23A4D12690}" type="presParOf" srcId="{A7D55C90-9279-4521-846A-BAC0DBEA9EF6}" destId="{2ECE8386-1589-4B9C-8241-6A634A9938DF}" srcOrd="3" destOrd="0" presId="urn:microsoft.com/office/officeart/2011/layout/CircleProcess"/>
    <dgm:cxn modelId="{909A36F9-A617-4B48-AD02-2C9A9E955E54}" type="presParOf" srcId="{2ECE8386-1589-4B9C-8241-6A634A9938DF}" destId="{E383C4F5-3DAD-4D8B-9707-03D7012EE91C}" srcOrd="0" destOrd="0" presId="urn:microsoft.com/office/officeart/2011/layout/CircleProcess"/>
    <dgm:cxn modelId="{54B10D4E-C3B7-4A73-A15A-C1A59D04CEE4}" type="presParOf" srcId="{A7D55C90-9279-4521-846A-BAC0DBEA9EF6}" destId="{5ED1F913-5E3F-4E32-ACD0-2BB3A246765F}" srcOrd="4" destOrd="0" presId="urn:microsoft.com/office/officeart/2011/layout/CircleProcess"/>
    <dgm:cxn modelId="{B6F47917-E312-4E16-9687-4083557FAC1A}" type="presParOf" srcId="{5ED1F913-5E3F-4E32-ACD0-2BB3A246765F}" destId="{37C8EEE5-C7F1-40CA-952F-3BA974652F54}" srcOrd="0" destOrd="0" presId="urn:microsoft.com/office/officeart/2011/layout/CircleProcess"/>
    <dgm:cxn modelId="{4C0DA670-E47D-468E-9260-F384840FAF25}" type="presParOf" srcId="{A7D55C90-9279-4521-846A-BAC0DBEA9EF6}" destId="{22DA759B-7605-41D5-85FC-E986B34881F6}" srcOrd="5" destOrd="0" presId="urn:microsoft.com/office/officeart/2011/layout/CircleProcess"/>
    <dgm:cxn modelId="{CB578807-EE3A-459F-BF2F-F4B521EFB1F6}" type="presParOf" srcId="{A7D55C90-9279-4521-846A-BAC0DBEA9EF6}" destId="{7863A790-976C-4466-9151-967372B44496}" srcOrd="6" destOrd="0" presId="urn:microsoft.com/office/officeart/2011/layout/CircleProcess"/>
    <dgm:cxn modelId="{F7A1948A-6890-48AB-8A5F-4BA1EC559DF2}" type="presParOf" srcId="{7863A790-976C-4466-9151-967372B44496}" destId="{574DAFAF-C354-4CB4-B5DC-2AD4E9F76473}" srcOrd="0" destOrd="0" presId="urn:microsoft.com/office/officeart/2011/layout/CircleProcess"/>
    <dgm:cxn modelId="{517A839D-4F71-4660-88DE-88213265E478}" type="presParOf" srcId="{A7D55C90-9279-4521-846A-BAC0DBEA9EF6}" destId="{C918D609-8CF4-4D05-8FFA-477F71A4301E}" srcOrd="7" destOrd="0" presId="urn:microsoft.com/office/officeart/2011/layout/CircleProcess"/>
    <dgm:cxn modelId="{3ECB984D-224D-4FEB-A0C9-F49AC616AFD7}" type="presParOf" srcId="{C918D609-8CF4-4D05-8FFA-477F71A4301E}" destId="{9C9378A5-A50C-4E83-91E7-152F5E2FD5FD}" srcOrd="0" destOrd="0" presId="urn:microsoft.com/office/officeart/2011/layout/CircleProcess"/>
    <dgm:cxn modelId="{0C6E872C-8EB4-4518-AE3B-8AF9454D95A8}" type="presParOf" srcId="{A7D55C90-9279-4521-846A-BAC0DBEA9EF6}" destId="{9444350C-1A5C-4542-B827-F1F44FD69FFC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n-US" baseline="0" dirty="0" smtClean="0">
              <a:effectLst/>
            </a:rPr>
            <a:t>The standard has been </a:t>
          </a:r>
          <a:r>
            <a:rPr lang="en-US" b="1" baseline="0" dirty="0" smtClean="0">
              <a:effectLst/>
            </a:rPr>
            <a:t>revised</a:t>
          </a:r>
          <a:r>
            <a:rPr lang="en-US" baseline="0" dirty="0" smtClean="0">
              <a:effectLst/>
            </a:rPr>
            <a:t>, to make in-line with other treatment standards (temperature, fumigation, mod. atmosphere) considering all the elements indicated in Specification No. 62</a:t>
          </a:r>
          <a:endParaRPr lang="en-US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n-US" dirty="0" smtClean="0">
              <a:effectLst/>
            </a:rPr>
            <a:t>As a consequence, certain sections were </a:t>
          </a:r>
          <a:r>
            <a:rPr lang="en-US" b="1" dirty="0" smtClean="0">
              <a:effectLst/>
            </a:rPr>
            <a:t>removed</a:t>
          </a:r>
          <a:r>
            <a:rPr lang="en-US" dirty="0" smtClean="0">
              <a:effectLst/>
            </a:rPr>
            <a:t> such as efficacy (covered in ISPM 28) and the two appendices, as also </a:t>
          </a:r>
          <a:r>
            <a:rPr lang="en-US" dirty="0" err="1" smtClean="0">
              <a:effectLst/>
            </a:rPr>
            <a:t>Dmax</a:t>
          </a:r>
          <a:r>
            <a:rPr lang="en-US" dirty="0" smtClean="0">
              <a:effectLst/>
            </a:rPr>
            <a:t> (quality/health issue) was removed except in one case </a:t>
          </a:r>
          <a:endParaRPr lang="en-US" dirty="0">
            <a:effectLst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F92F3236-E2EE-48E8-B5CD-A106736E207A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en-US" baseline="0" dirty="0" smtClean="0">
              <a:effectLst/>
            </a:rPr>
            <a:t>References were </a:t>
          </a:r>
          <a:r>
            <a:rPr lang="en-US" b="1" baseline="0" dirty="0" smtClean="0">
              <a:effectLst/>
            </a:rPr>
            <a:t>updated</a:t>
          </a:r>
          <a:r>
            <a:rPr lang="en-US" baseline="0" dirty="0" smtClean="0">
              <a:effectLst/>
            </a:rPr>
            <a:t>, some new terms were </a:t>
          </a:r>
          <a:r>
            <a:rPr lang="en-US" b="1" baseline="0" dirty="0" smtClean="0">
              <a:effectLst/>
            </a:rPr>
            <a:t>introduced</a:t>
          </a:r>
          <a:r>
            <a:rPr lang="en-US" baseline="0" dirty="0" smtClean="0">
              <a:effectLst/>
            </a:rPr>
            <a:t> such as “operational qualification” and “performance qualification” as also the usage of the glossary term “commodity load”</a:t>
          </a:r>
          <a:endParaRPr lang="en-US" dirty="0">
            <a:effectLst/>
          </a:endParaRPr>
        </a:p>
      </dgm:t>
    </dgm:pt>
    <dgm:pt modelId="{DC77D5F0-0E8A-45F3-9FC2-E226E3866711}" type="par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14BFC3C7-3FE8-484A-86CE-DF867A5E0ECE}" type="sib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97FC4F-B79B-4F0F-A366-2FAC4E37667B}" type="pres">
      <dgm:prSet presAssocID="{75DA8EFE-E4FD-48E8-9E44-8CD343EC2021}" presName="spacer" presStyleCnt="0"/>
      <dgm:spPr/>
    </dgm:pt>
    <dgm:pt modelId="{12C1CF0B-508B-495D-845A-AAC9EED048F3}" type="pres">
      <dgm:prSet presAssocID="{F92F3236-E2EE-48E8-B5CD-A106736E207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90248-C902-4DAB-BE41-B0428226D816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AD28528B-43E5-4656-BF75-90CA2EF52C07}" type="presOf" srcId="{2C243417-4429-4F99-9031-B494CD4F6649}" destId="{CF0706D9-00F0-468B-8241-FAC70EC4A3A4}" srcOrd="0" destOrd="0" presId="urn:microsoft.com/office/officeart/2005/8/layout/vList2"/>
    <dgm:cxn modelId="{AF6987FA-18F1-4BA9-9C90-03373A2CB83D}" type="presOf" srcId="{57490F1C-EAA0-4708-9D90-530F8B54C6EA}" destId="{5FE61560-10CC-43AC-8188-78B860A2B38A}" srcOrd="0" destOrd="0" presId="urn:microsoft.com/office/officeart/2005/8/layout/vList2"/>
    <dgm:cxn modelId="{C2D89731-9499-46C3-98CD-6848B0949403}" type="presOf" srcId="{F92F3236-E2EE-48E8-B5CD-A106736E207A}" destId="{12C1CF0B-508B-495D-845A-AAC9EED048F3}" srcOrd="0" destOrd="0" presId="urn:microsoft.com/office/officeart/2005/8/layout/vList2"/>
    <dgm:cxn modelId="{75C759AA-FC8A-432B-8FC6-4B4D3D6AF92D}" srcId="{2C243417-4429-4F99-9031-B494CD4F6649}" destId="{F92F3236-E2EE-48E8-B5CD-A106736E207A}" srcOrd="2" destOrd="0" parTransId="{DC77D5F0-0E8A-45F3-9FC2-E226E3866711}" sibTransId="{14BFC3C7-3FE8-484A-86CE-DF867A5E0ECE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BF6D005C-C1BB-4D43-B0FA-2CF3932E4CBE}" type="presParOf" srcId="{CF0706D9-00F0-468B-8241-FAC70EC4A3A4}" destId="{5FE61560-10CC-43AC-8188-78B860A2B38A}" srcOrd="0" destOrd="0" presId="urn:microsoft.com/office/officeart/2005/8/layout/vList2"/>
    <dgm:cxn modelId="{A8E47409-040C-4929-9E84-C4C46B79B765}" type="presParOf" srcId="{CF0706D9-00F0-468B-8241-FAC70EC4A3A4}" destId="{C2BB8742-F1F5-4F63-BCF9-314F69289CB5}" srcOrd="1" destOrd="0" presId="urn:microsoft.com/office/officeart/2005/8/layout/vList2"/>
    <dgm:cxn modelId="{D201651B-7927-4B5F-BF80-4227A33F095E}" type="presParOf" srcId="{CF0706D9-00F0-468B-8241-FAC70EC4A3A4}" destId="{A8BD9E9C-7492-466D-82DB-E410D5ABD254}" srcOrd="2" destOrd="0" presId="urn:microsoft.com/office/officeart/2005/8/layout/vList2"/>
    <dgm:cxn modelId="{B9003726-6272-4AAD-BA9A-3CF835ECFD1B}" type="presParOf" srcId="{CF0706D9-00F0-468B-8241-FAC70EC4A3A4}" destId="{5097FC4F-B79B-4F0F-A366-2FAC4E37667B}" srcOrd="3" destOrd="0" presId="urn:microsoft.com/office/officeart/2005/8/layout/vList2"/>
    <dgm:cxn modelId="{39E6D292-4857-4398-8490-5A5C70D0ADF8}" type="presParOf" srcId="{CF0706D9-00F0-468B-8241-FAC70EC4A3A4}" destId="{12C1CF0B-508B-495D-845A-AAC9EED048F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aseline="0" dirty="0" smtClean="0"/>
            <a:t>Minimum energy for X-ray irradiation was </a:t>
          </a:r>
          <a:r>
            <a:rPr lang="en-US" b="1" baseline="0" dirty="0" smtClean="0"/>
            <a:t>increased</a:t>
          </a:r>
          <a:r>
            <a:rPr lang="en-US" baseline="0" dirty="0" smtClean="0"/>
            <a:t> from 5 MeV to 7.5 MeV due to a current CODEX proposal and developing technology – which doubles the effectiveness of X-ray irradiation</a:t>
          </a:r>
          <a:endParaRPr lang="en-US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baseline="0" dirty="0" smtClean="0"/>
            <a:t>A section on validation process for a treatment facility was </a:t>
          </a:r>
          <a:r>
            <a:rPr lang="en-US" b="1" baseline="0" dirty="0" smtClean="0"/>
            <a:t>added</a:t>
          </a:r>
          <a:r>
            <a:rPr lang="en-US" baseline="0" dirty="0" smtClean="0"/>
            <a:t> to show where an NPPO should be involved</a:t>
          </a:r>
          <a:endParaRPr lang="en-US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2" custScaleX="277653" custScaleY="384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F524A-5EE1-497E-88FA-C1699804AD9F}" type="pres">
      <dgm:prSet presAssocID="{7B8FB567-37D2-4C6A-A557-469D828B1913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 custScaleX="277778" custScaleY="3441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5DFF4C-86AB-458C-988A-FB09D3D310D3}" type="presOf" srcId="{F3FDE07C-622B-4787-ACDC-D516BFC0C11D}" destId="{E3B9DE29-CCAA-496D-B02E-17C14DE2A403}" srcOrd="0" destOrd="0" presId="urn:microsoft.com/office/officeart/2005/8/layout/vList5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FAC16E99-FBA4-496B-809F-5F5F6714C87A}" type="presOf" srcId="{C3EFBB74-65C1-4926-B01F-10DA8788C8F0}" destId="{C3164D25-5611-4014-AF50-0261FC63103E}" srcOrd="0" destOrd="0" presId="urn:microsoft.com/office/officeart/2005/8/layout/vList5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A84D2950-6651-407F-AB8B-D8A9A29BF1EA}" type="presOf" srcId="{200672D7-ED4D-458E-A297-6918D249B930}" destId="{27EF3092-CFD1-4A53-B482-517046097FD4}" srcOrd="0" destOrd="0" presId="urn:microsoft.com/office/officeart/2005/8/layout/vList5"/>
    <dgm:cxn modelId="{A421572C-CBA6-494A-8B20-5EBA28FC5609}" type="presParOf" srcId="{27EF3092-CFD1-4A53-B482-517046097FD4}" destId="{5A4D5B69-FA08-44A9-B8DD-6837481F3312}" srcOrd="0" destOrd="0" presId="urn:microsoft.com/office/officeart/2005/8/layout/vList5"/>
    <dgm:cxn modelId="{46F85B55-BED2-4042-AA94-57D0C3F06FBD}" type="presParOf" srcId="{5A4D5B69-FA08-44A9-B8DD-6837481F3312}" destId="{E3B9DE29-CCAA-496D-B02E-17C14DE2A403}" srcOrd="0" destOrd="0" presId="urn:microsoft.com/office/officeart/2005/8/layout/vList5"/>
    <dgm:cxn modelId="{09FB1B1F-FBCE-443D-92EF-CFC6619785AC}" type="presParOf" srcId="{27EF3092-CFD1-4A53-B482-517046097FD4}" destId="{A59F524A-5EE1-497E-88FA-C1699804AD9F}" srcOrd="1" destOrd="0" presId="urn:microsoft.com/office/officeart/2005/8/layout/vList5"/>
    <dgm:cxn modelId="{2A9926D4-129A-4A3D-8B7E-AEE33B614412}" type="presParOf" srcId="{27EF3092-CFD1-4A53-B482-517046097FD4}" destId="{FF80D77B-FA69-4718-8017-2F521818D03C}" srcOrd="2" destOrd="0" presId="urn:microsoft.com/office/officeart/2005/8/layout/vList5"/>
    <dgm:cxn modelId="{D43B7962-9A1D-49AC-B3D2-2B2D76572C9B}" type="presParOf" srcId="{FF80D77B-FA69-4718-8017-2F521818D03C}" destId="{C3164D25-5611-4014-AF50-0261FC63103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10BC4E-81DE-4D3D-93A6-5A692196B432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382C74E-5D46-4DC3-AC22-64B10CF1D6CE}">
      <dgm:prSet/>
      <dgm:spPr/>
      <dgm:t>
        <a:bodyPr/>
        <a:lstStyle/>
        <a:p>
          <a:r>
            <a:rPr lang="en-GB" baseline="0" dirty="0" smtClean="0"/>
            <a:t>CPs, RPPOs, other relevant organizations </a:t>
          </a:r>
          <a:endParaRPr lang="en-US" dirty="0"/>
        </a:p>
      </dgm:t>
    </dgm:pt>
    <dgm:pt modelId="{C4B33482-2E40-4835-819A-890DA6504ED7}" type="parTrans" cxnId="{1BA31F0F-2D45-4FA6-9029-DA763B017A88}">
      <dgm:prSet/>
      <dgm:spPr/>
      <dgm:t>
        <a:bodyPr/>
        <a:lstStyle/>
        <a:p>
          <a:endParaRPr lang="en-US"/>
        </a:p>
      </dgm:t>
    </dgm:pt>
    <dgm:pt modelId="{8AAA9F6E-50B9-4AC0-83E0-57AD7BBDAEE2}" type="sibTrans" cxnId="{1BA31F0F-2D45-4FA6-9029-DA763B017A88}">
      <dgm:prSet/>
      <dgm:spPr/>
      <dgm:t>
        <a:bodyPr/>
        <a:lstStyle/>
        <a:p>
          <a:endParaRPr lang="en-US"/>
        </a:p>
      </dgm:t>
    </dgm:pt>
    <dgm:pt modelId="{9E1C1F1F-8814-4C30-BD3C-4B957BDB997A}">
      <dgm:prSet/>
      <dgm:spPr/>
      <dgm:t>
        <a:bodyPr/>
        <a:lstStyle/>
        <a:p>
          <a:pPr rtl="0"/>
          <a:r>
            <a:rPr lang="en-GB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are invited to comment and present possible implementation issues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A488A9-231C-476C-8087-5C751FC752C3}" type="parTrans" cxnId="{E8728FA6-307D-434A-B63B-D1AACF3EF617}">
      <dgm:prSet/>
      <dgm:spPr/>
      <dgm:t>
        <a:bodyPr/>
        <a:lstStyle/>
        <a:p>
          <a:endParaRPr lang="en-US"/>
        </a:p>
      </dgm:t>
    </dgm:pt>
    <dgm:pt modelId="{075A223D-FA89-43BF-A3CF-BCF830EB0428}" type="sibTrans" cxnId="{E8728FA6-307D-434A-B63B-D1AACF3EF617}">
      <dgm:prSet/>
      <dgm:spPr/>
      <dgm:t>
        <a:bodyPr/>
        <a:lstStyle/>
        <a:p>
          <a:endParaRPr lang="en-US"/>
        </a:p>
      </dgm:t>
    </dgm:pt>
    <dgm:pt modelId="{FE7528BE-7D66-4E25-BC9C-2F75F2E63B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sz="2000" baseline="0" dirty="0" smtClean="0"/>
            <a:t>i.e.: </a:t>
          </a:r>
          <a:r>
            <a:rPr lang="en-US" sz="2000" baseline="0" dirty="0" smtClean="0"/>
            <a:t>vectors and non-mortality endpoints, removal of guidance for research </a:t>
          </a:r>
          <a:r>
            <a:rPr lang="en-GB" sz="2000" baseline="0" dirty="0" smtClean="0"/>
            <a:t>etc.</a:t>
          </a:r>
          <a:endParaRPr lang="en-US" sz="2000" dirty="0"/>
        </a:p>
      </dgm:t>
    </dgm:pt>
    <dgm:pt modelId="{C71150CD-6BFB-4816-9AD8-2C1B07B75D72}" type="parTrans" cxnId="{0540589E-A5E4-4973-9FE1-840C14BD0B09}">
      <dgm:prSet/>
      <dgm:spPr/>
      <dgm:t>
        <a:bodyPr/>
        <a:lstStyle/>
        <a:p>
          <a:endParaRPr lang="en-US"/>
        </a:p>
      </dgm:t>
    </dgm:pt>
    <dgm:pt modelId="{62E73CA2-0BA7-4449-8019-6569E39F9BF0}" type="sibTrans" cxnId="{0540589E-A5E4-4973-9FE1-840C14BD0B09}">
      <dgm:prSet/>
      <dgm:spPr/>
      <dgm:t>
        <a:bodyPr/>
        <a:lstStyle/>
        <a:p>
          <a:endParaRPr lang="en-US"/>
        </a:p>
      </dgm:t>
    </dgm:pt>
    <dgm:pt modelId="{C15197EB-8650-4D2A-A96E-761603F4027B}" type="pres">
      <dgm:prSet presAssocID="{6A10BC4E-81DE-4D3D-93A6-5A692196B432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97806AB-DCB2-4291-924D-661D53EAC9FE}" type="pres">
      <dgm:prSet presAssocID="{6382C74E-5D46-4DC3-AC22-64B10CF1D6CE}" presName="chaos" presStyleCnt="0"/>
      <dgm:spPr/>
    </dgm:pt>
    <dgm:pt modelId="{6BB1CEAB-BD39-444B-8DB8-6E9A2A64D75C}" type="pres">
      <dgm:prSet presAssocID="{6382C74E-5D46-4DC3-AC22-64B10CF1D6CE}" presName="parTx1" presStyleLbl="revTx" presStyleIdx="0" presStyleCnt="2"/>
      <dgm:spPr/>
      <dgm:t>
        <a:bodyPr/>
        <a:lstStyle/>
        <a:p>
          <a:endParaRPr lang="en-US"/>
        </a:p>
      </dgm:t>
    </dgm:pt>
    <dgm:pt modelId="{E280F55D-9403-4F13-9805-B94E71F803FC}" type="pres">
      <dgm:prSet presAssocID="{6382C74E-5D46-4DC3-AC22-64B10CF1D6CE}" presName="c1" presStyleLbl="node1" presStyleIdx="0" presStyleCnt="19"/>
      <dgm:spPr/>
    </dgm:pt>
    <dgm:pt modelId="{A28F0C88-092F-403A-9A6E-217B337A8A9D}" type="pres">
      <dgm:prSet presAssocID="{6382C74E-5D46-4DC3-AC22-64B10CF1D6CE}" presName="c2" presStyleLbl="node1" presStyleIdx="1" presStyleCnt="19"/>
      <dgm:spPr/>
    </dgm:pt>
    <dgm:pt modelId="{0BFB8616-A2D3-4D3F-AB0A-60F3D08E4EF5}" type="pres">
      <dgm:prSet presAssocID="{6382C74E-5D46-4DC3-AC22-64B10CF1D6CE}" presName="c3" presStyleLbl="node1" presStyleIdx="2" presStyleCnt="19"/>
      <dgm:spPr/>
    </dgm:pt>
    <dgm:pt modelId="{EF76146C-D15D-4648-82AC-DCD5F5292876}" type="pres">
      <dgm:prSet presAssocID="{6382C74E-5D46-4DC3-AC22-64B10CF1D6CE}" presName="c4" presStyleLbl="node1" presStyleIdx="3" presStyleCnt="19"/>
      <dgm:spPr/>
    </dgm:pt>
    <dgm:pt modelId="{1BF920C2-BA8E-46DB-955F-C1D7B5E1B416}" type="pres">
      <dgm:prSet presAssocID="{6382C74E-5D46-4DC3-AC22-64B10CF1D6CE}" presName="c5" presStyleLbl="node1" presStyleIdx="4" presStyleCnt="19"/>
      <dgm:spPr/>
    </dgm:pt>
    <dgm:pt modelId="{785A680E-7D5C-4ED5-BA74-2D86E16B376B}" type="pres">
      <dgm:prSet presAssocID="{6382C74E-5D46-4DC3-AC22-64B10CF1D6CE}" presName="c6" presStyleLbl="node1" presStyleIdx="5" presStyleCnt="19"/>
      <dgm:spPr/>
    </dgm:pt>
    <dgm:pt modelId="{4B77F026-E88B-4184-A115-FE5DB52B83C5}" type="pres">
      <dgm:prSet presAssocID="{6382C74E-5D46-4DC3-AC22-64B10CF1D6CE}" presName="c7" presStyleLbl="node1" presStyleIdx="6" presStyleCnt="19"/>
      <dgm:spPr/>
    </dgm:pt>
    <dgm:pt modelId="{64B263A1-3F6D-4328-BCE4-E26FA796B606}" type="pres">
      <dgm:prSet presAssocID="{6382C74E-5D46-4DC3-AC22-64B10CF1D6CE}" presName="c8" presStyleLbl="node1" presStyleIdx="7" presStyleCnt="19"/>
      <dgm:spPr/>
    </dgm:pt>
    <dgm:pt modelId="{CD5F9841-28AF-4076-BDCC-FB1F1C17EECD}" type="pres">
      <dgm:prSet presAssocID="{6382C74E-5D46-4DC3-AC22-64B10CF1D6CE}" presName="c9" presStyleLbl="node1" presStyleIdx="8" presStyleCnt="19"/>
      <dgm:spPr/>
    </dgm:pt>
    <dgm:pt modelId="{502E8A4E-2EDC-461C-BC33-A8F1F673E678}" type="pres">
      <dgm:prSet presAssocID="{6382C74E-5D46-4DC3-AC22-64B10CF1D6CE}" presName="c10" presStyleLbl="node1" presStyleIdx="9" presStyleCnt="19"/>
      <dgm:spPr/>
    </dgm:pt>
    <dgm:pt modelId="{1F6FE2D8-1C20-4D97-A95C-703BD30B4DD5}" type="pres">
      <dgm:prSet presAssocID="{6382C74E-5D46-4DC3-AC22-64B10CF1D6CE}" presName="c11" presStyleLbl="node1" presStyleIdx="10" presStyleCnt="19"/>
      <dgm:spPr/>
    </dgm:pt>
    <dgm:pt modelId="{D8EC4709-50B7-48F7-A78D-8ED285C7558B}" type="pres">
      <dgm:prSet presAssocID="{6382C74E-5D46-4DC3-AC22-64B10CF1D6CE}" presName="c12" presStyleLbl="node1" presStyleIdx="11" presStyleCnt="19"/>
      <dgm:spPr/>
    </dgm:pt>
    <dgm:pt modelId="{D2C8A74A-904B-4357-9150-78263C03E6B1}" type="pres">
      <dgm:prSet presAssocID="{6382C74E-5D46-4DC3-AC22-64B10CF1D6CE}" presName="c13" presStyleLbl="node1" presStyleIdx="12" presStyleCnt="19"/>
      <dgm:spPr/>
    </dgm:pt>
    <dgm:pt modelId="{245D2507-3A9A-4DAE-B54A-42E53FE194C4}" type="pres">
      <dgm:prSet presAssocID="{6382C74E-5D46-4DC3-AC22-64B10CF1D6CE}" presName="c14" presStyleLbl="node1" presStyleIdx="13" presStyleCnt="19"/>
      <dgm:spPr/>
    </dgm:pt>
    <dgm:pt modelId="{783FD0EA-7A5A-4D6E-ACBE-EF4A7E4B4C67}" type="pres">
      <dgm:prSet presAssocID="{6382C74E-5D46-4DC3-AC22-64B10CF1D6CE}" presName="c15" presStyleLbl="node1" presStyleIdx="14" presStyleCnt="19"/>
      <dgm:spPr/>
    </dgm:pt>
    <dgm:pt modelId="{57413E97-2AE8-4C76-A2AC-8F6E261EC8D7}" type="pres">
      <dgm:prSet presAssocID="{6382C74E-5D46-4DC3-AC22-64B10CF1D6CE}" presName="c16" presStyleLbl="node1" presStyleIdx="15" presStyleCnt="19"/>
      <dgm:spPr/>
    </dgm:pt>
    <dgm:pt modelId="{FE244410-EC14-4D70-884A-3BE4CCAA31E0}" type="pres">
      <dgm:prSet presAssocID="{6382C74E-5D46-4DC3-AC22-64B10CF1D6CE}" presName="c17" presStyleLbl="node1" presStyleIdx="16" presStyleCnt="19"/>
      <dgm:spPr/>
    </dgm:pt>
    <dgm:pt modelId="{C7F1C640-B6B7-418B-8473-6B794BE90B0B}" type="pres">
      <dgm:prSet presAssocID="{6382C74E-5D46-4DC3-AC22-64B10CF1D6CE}" presName="c18" presStyleLbl="node1" presStyleIdx="17" presStyleCnt="19"/>
      <dgm:spPr/>
    </dgm:pt>
    <dgm:pt modelId="{A54D948A-4DF4-439B-B74F-D19EA2AC5BBD}" type="pres">
      <dgm:prSet presAssocID="{8AAA9F6E-50B9-4AC0-83E0-57AD7BBDAEE2}" presName="chevronComposite1" presStyleCnt="0"/>
      <dgm:spPr/>
    </dgm:pt>
    <dgm:pt modelId="{35F7FA14-3FC2-4765-99CB-F73E74912B1F}" type="pres">
      <dgm:prSet presAssocID="{8AAA9F6E-50B9-4AC0-83E0-57AD7BBDAEE2}" presName="chevron1" presStyleLbl="sibTrans2D1" presStyleIdx="0" presStyleCnt="2" custLinFactNeighborX="49144"/>
      <dgm:spPr/>
    </dgm:pt>
    <dgm:pt modelId="{D95418A5-72B5-4FB3-9AC2-6C39E5F325F6}" type="pres">
      <dgm:prSet presAssocID="{8AAA9F6E-50B9-4AC0-83E0-57AD7BBDAEE2}" presName="spChevron1" presStyleCnt="0"/>
      <dgm:spPr/>
    </dgm:pt>
    <dgm:pt modelId="{C3BE2773-8225-44C0-91A7-6D191B7935F8}" type="pres">
      <dgm:prSet presAssocID="{8AAA9F6E-50B9-4AC0-83E0-57AD7BBDAEE2}" presName="overlap" presStyleCnt="0"/>
      <dgm:spPr/>
    </dgm:pt>
    <dgm:pt modelId="{8B5F83CC-7FB8-47A9-ACE0-0C9A386F2B96}" type="pres">
      <dgm:prSet presAssocID="{8AAA9F6E-50B9-4AC0-83E0-57AD7BBDAEE2}" presName="chevronComposite2" presStyleCnt="0"/>
      <dgm:spPr/>
    </dgm:pt>
    <dgm:pt modelId="{B8894F80-48E3-41BE-ADDD-782CE10B2F8F}" type="pres">
      <dgm:prSet presAssocID="{8AAA9F6E-50B9-4AC0-83E0-57AD7BBDAEE2}" presName="chevron2" presStyleLbl="sibTrans2D1" presStyleIdx="1" presStyleCnt="2" custLinFactNeighborX="49144"/>
      <dgm:spPr/>
    </dgm:pt>
    <dgm:pt modelId="{207E491C-24F3-496F-B6EE-7B2418E0F27B}" type="pres">
      <dgm:prSet presAssocID="{8AAA9F6E-50B9-4AC0-83E0-57AD7BBDAEE2}" presName="spChevron2" presStyleCnt="0"/>
      <dgm:spPr/>
    </dgm:pt>
    <dgm:pt modelId="{0EFD6F17-A5EC-43CD-B3CD-DB00B36AA8E0}" type="pres">
      <dgm:prSet presAssocID="{9E1C1F1F-8814-4C30-BD3C-4B957BDB997A}" presName="last" presStyleCnt="0"/>
      <dgm:spPr/>
    </dgm:pt>
    <dgm:pt modelId="{E5BA2D9B-A64A-4DF7-8DF3-B82E3EEE58C1}" type="pres">
      <dgm:prSet presAssocID="{9E1C1F1F-8814-4C30-BD3C-4B957BDB997A}" presName="circleTx" presStyleLbl="node1" presStyleIdx="18" presStyleCnt="19"/>
      <dgm:spPr/>
      <dgm:t>
        <a:bodyPr/>
        <a:lstStyle/>
        <a:p>
          <a:endParaRPr lang="en-US"/>
        </a:p>
      </dgm:t>
    </dgm:pt>
    <dgm:pt modelId="{B49EBA67-7740-49FD-A600-C1B1FC65196D}" type="pres">
      <dgm:prSet presAssocID="{9E1C1F1F-8814-4C30-BD3C-4B957BDB997A}" presName="desTxN" presStyleLbl="revTx" presStyleIdx="1" presStyleCnt="2" custScaleX="1463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E5925-3007-4A5C-BD6A-4A727F55EC53}" type="pres">
      <dgm:prSet presAssocID="{9E1C1F1F-8814-4C30-BD3C-4B957BDB997A}" presName="spN" presStyleCnt="0"/>
      <dgm:spPr/>
    </dgm:pt>
  </dgm:ptLst>
  <dgm:cxnLst>
    <dgm:cxn modelId="{1BA31F0F-2D45-4FA6-9029-DA763B017A88}" srcId="{6A10BC4E-81DE-4D3D-93A6-5A692196B432}" destId="{6382C74E-5D46-4DC3-AC22-64B10CF1D6CE}" srcOrd="0" destOrd="0" parTransId="{C4B33482-2E40-4835-819A-890DA6504ED7}" sibTransId="{8AAA9F6E-50B9-4AC0-83E0-57AD7BBDAEE2}"/>
    <dgm:cxn modelId="{8BF64F4D-62E7-4E27-AA09-A79912CBC00A}" type="presOf" srcId="{9E1C1F1F-8814-4C30-BD3C-4B957BDB997A}" destId="{E5BA2D9B-A64A-4DF7-8DF3-B82E3EEE58C1}" srcOrd="0" destOrd="0" presId="urn:microsoft.com/office/officeart/2009/3/layout/RandomtoResultProcess"/>
    <dgm:cxn modelId="{CD31E03A-B392-4F30-B4FA-F9C8945A186F}" type="presOf" srcId="{FE7528BE-7D66-4E25-BC9C-2F75F2E63BAC}" destId="{B49EBA67-7740-49FD-A600-C1B1FC65196D}" srcOrd="0" destOrd="0" presId="urn:microsoft.com/office/officeart/2009/3/layout/RandomtoResultProcess"/>
    <dgm:cxn modelId="{CBD08964-8064-415B-BB76-316AC4DA3429}" type="presOf" srcId="{6382C74E-5D46-4DC3-AC22-64B10CF1D6CE}" destId="{6BB1CEAB-BD39-444B-8DB8-6E9A2A64D75C}" srcOrd="0" destOrd="0" presId="urn:microsoft.com/office/officeart/2009/3/layout/RandomtoResultProcess"/>
    <dgm:cxn modelId="{0540589E-A5E4-4973-9FE1-840C14BD0B09}" srcId="{9E1C1F1F-8814-4C30-BD3C-4B957BDB997A}" destId="{FE7528BE-7D66-4E25-BC9C-2F75F2E63BAC}" srcOrd="0" destOrd="0" parTransId="{C71150CD-6BFB-4816-9AD8-2C1B07B75D72}" sibTransId="{62E73CA2-0BA7-4449-8019-6569E39F9BF0}"/>
    <dgm:cxn modelId="{E8728FA6-307D-434A-B63B-D1AACF3EF617}" srcId="{6A10BC4E-81DE-4D3D-93A6-5A692196B432}" destId="{9E1C1F1F-8814-4C30-BD3C-4B957BDB997A}" srcOrd="1" destOrd="0" parTransId="{D0A488A9-231C-476C-8087-5C751FC752C3}" sibTransId="{075A223D-FA89-43BF-A3CF-BCF830EB0428}"/>
    <dgm:cxn modelId="{152B6514-F3B7-4775-8661-F0B8B785C167}" type="presOf" srcId="{6A10BC4E-81DE-4D3D-93A6-5A692196B432}" destId="{C15197EB-8650-4D2A-A96E-761603F4027B}" srcOrd="0" destOrd="0" presId="urn:microsoft.com/office/officeart/2009/3/layout/RandomtoResultProcess"/>
    <dgm:cxn modelId="{D23EEE47-D5F4-46FD-A1E1-C579EAFCF342}" type="presParOf" srcId="{C15197EB-8650-4D2A-A96E-761603F4027B}" destId="{397806AB-DCB2-4291-924D-661D53EAC9FE}" srcOrd="0" destOrd="0" presId="urn:microsoft.com/office/officeart/2009/3/layout/RandomtoResultProcess"/>
    <dgm:cxn modelId="{39A25F2D-9DED-408A-BF1D-8D574031CA6F}" type="presParOf" srcId="{397806AB-DCB2-4291-924D-661D53EAC9FE}" destId="{6BB1CEAB-BD39-444B-8DB8-6E9A2A64D75C}" srcOrd="0" destOrd="0" presId="urn:microsoft.com/office/officeart/2009/3/layout/RandomtoResultProcess"/>
    <dgm:cxn modelId="{F0B8EF02-0C93-466D-9B00-A4BCDF5E5885}" type="presParOf" srcId="{397806AB-DCB2-4291-924D-661D53EAC9FE}" destId="{E280F55D-9403-4F13-9805-B94E71F803FC}" srcOrd="1" destOrd="0" presId="urn:microsoft.com/office/officeart/2009/3/layout/RandomtoResultProcess"/>
    <dgm:cxn modelId="{2E2F4DF1-6680-4319-B3F7-4B909F12BED6}" type="presParOf" srcId="{397806AB-DCB2-4291-924D-661D53EAC9FE}" destId="{A28F0C88-092F-403A-9A6E-217B337A8A9D}" srcOrd="2" destOrd="0" presId="urn:microsoft.com/office/officeart/2009/3/layout/RandomtoResultProcess"/>
    <dgm:cxn modelId="{2B3B94E9-B1C0-4417-9CD9-45C100F236F1}" type="presParOf" srcId="{397806AB-DCB2-4291-924D-661D53EAC9FE}" destId="{0BFB8616-A2D3-4D3F-AB0A-60F3D08E4EF5}" srcOrd="3" destOrd="0" presId="urn:microsoft.com/office/officeart/2009/3/layout/RandomtoResultProcess"/>
    <dgm:cxn modelId="{CAFF7274-6166-44D3-AE8F-6E6FF41E78B1}" type="presParOf" srcId="{397806AB-DCB2-4291-924D-661D53EAC9FE}" destId="{EF76146C-D15D-4648-82AC-DCD5F5292876}" srcOrd="4" destOrd="0" presId="urn:microsoft.com/office/officeart/2009/3/layout/RandomtoResultProcess"/>
    <dgm:cxn modelId="{6579C7B6-C118-456B-8EFE-09C8CE14510F}" type="presParOf" srcId="{397806AB-DCB2-4291-924D-661D53EAC9FE}" destId="{1BF920C2-BA8E-46DB-955F-C1D7B5E1B416}" srcOrd="5" destOrd="0" presId="urn:microsoft.com/office/officeart/2009/3/layout/RandomtoResultProcess"/>
    <dgm:cxn modelId="{4CE0FDCC-3DD7-474E-A0BD-D6D9D475EC29}" type="presParOf" srcId="{397806AB-DCB2-4291-924D-661D53EAC9FE}" destId="{785A680E-7D5C-4ED5-BA74-2D86E16B376B}" srcOrd="6" destOrd="0" presId="urn:microsoft.com/office/officeart/2009/3/layout/RandomtoResultProcess"/>
    <dgm:cxn modelId="{79199B30-34A5-44A8-BEA1-77CC1FBD22F3}" type="presParOf" srcId="{397806AB-DCB2-4291-924D-661D53EAC9FE}" destId="{4B77F026-E88B-4184-A115-FE5DB52B83C5}" srcOrd="7" destOrd="0" presId="urn:microsoft.com/office/officeart/2009/3/layout/RandomtoResultProcess"/>
    <dgm:cxn modelId="{7D730823-6933-4DF5-ABC3-76E4B381B7C5}" type="presParOf" srcId="{397806AB-DCB2-4291-924D-661D53EAC9FE}" destId="{64B263A1-3F6D-4328-BCE4-E26FA796B606}" srcOrd="8" destOrd="0" presId="urn:microsoft.com/office/officeart/2009/3/layout/RandomtoResultProcess"/>
    <dgm:cxn modelId="{ED7089A6-3FD7-4DBA-AAC7-05E16BC3D29D}" type="presParOf" srcId="{397806AB-DCB2-4291-924D-661D53EAC9FE}" destId="{CD5F9841-28AF-4076-BDCC-FB1F1C17EECD}" srcOrd="9" destOrd="0" presId="urn:microsoft.com/office/officeart/2009/3/layout/RandomtoResultProcess"/>
    <dgm:cxn modelId="{657471BA-A194-44D0-A4FE-EBA3E7BD7702}" type="presParOf" srcId="{397806AB-DCB2-4291-924D-661D53EAC9FE}" destId="{502E8A4E-2EDC-461C-BC33-A8F1F673E678}" srcOrd="10" destOrd="0" presId="urn:microsoft.com/office/officeart/2009/3/layout/RandomtoResultProcess"/>
    <dgm:cxn modelId="{B2B887D5-5FA9-474A-875E-E4CC9DB5593E}" type="presParOf" srcId="{397806AB-DCB2-4291-924D-661D53EAC9FE}" destId="{1F6FE2D8-1C20-4D97-A95C-703BD30B4DD5}" srcOrd="11" destOrd="0" presId="urn:microsoft.com/office/officeart/2009/3/layout/RandomtoResultProcess"/>
    <dgm:cxn modelId="{85D321F3-D447-4F68-A08D-88A192816788}" type="presParOf" srcId="{397806AB-DCB2-4291-924D-661D53EAC9FE}" destId="{D8EC4709-50B7-48F7-A78D-8ED285C7558B}" srcOrd="12" destOrd="0" presId="urn:microsoft.com/office/officeart/2009/3/layout/RandomtoResultProcess"/>
    <dgm:cxn modelId="{0552F5BB-B676-41C4-8402-5EC37C2E0F8E}" type="presParOf" srcId="{397806AB-DCB2-4291-924D-661D53EAC9FE}" destId="{D2C8A74A-904B-4357-9150-78263C03E6B1}" srcOrd="13" destOrd="0" presId="urn:microsoft.com/office/officeart/2009/3/layout/RandomtoResultProcess"/>
    <dgm:cxn modelId="{D47A44E9-D43B-468C-8973-F03A1F0747EE}" type="presParOf" srcId="{397806AB-DCB2-4291-924D-661D53EAC9FE}" destId="{245D2507-3A9A-4DAE-B54A-42E53FE194C4}" srcOrd="14" destOrd="0" presId="urn:microsoft.com/office/officeart/2009/3/layout/RandomtoResultProcess"/>
    <dgm:cxn modelId="{A5FEC2D6-0DF7-4C07-B087-3957769DF268}" type="presParOf" srcId="{397806AB-DCB2-4291-924D-661D53EAC9FE}" destId="{783FD0EA-7A5A-4D6E-ACBE-EF4A7E4B4C67}" srcOrd="15" destOrd="0" presId="urn:microsoft.com/office/officeart/2009/3/layout/RandomtoResultProcess"/>
    <dgm:cxn modelId="{FAFEE2F0-7534-4FB8-BD6D-F4DF02C70655}" type="presParOf" srcId="{397806AB-DCB2-4291-924D-661D53EAC9FE}" destId="{57413E97-2AE8-4C76-A2AC-8F6E261EC8D7}" srcOrd="16" destOrd="0" presId="urn:microsoft.com/office/officeart/2009/3/layout/RandomtoResultProcess"/>
    <dgm:cxn modelId="{072DE776-98B9-4687-ADEF-0F1FFB91ECED}" type="presParOf" srcId="{397806AB-DCB2-4291-924D-661D53EAC9FE}" destId="{FE244410-EC14-4D70-884A-3BE4CCAA31E0}" srcOrd="17" destOrd="0" presId="urn:microsoft.com/office/officeart/2009/3/layout/RandomtoResultProcess"/>
    <dgm:cxn modelId="{31EAB0E0-4FE9-4CE8-ACEF-6D202EEB8753}" type="presParOf" srcId="{397806AB-DCB2-4291-924D-661D53EAC9FE}" destId="{C7F1C640-B6B7-418B-8473-6B794BE90B0B}" srcOrd="18" destOrd="0" presId="urn:microsoft.com/office/officeart/2009/3/layout/RandomtoResultProcess"/>
    <dgm:cxn modelId="{400FF585-89F1-40FF-B14A-F51F30D8DFA9}" type="presParOf" srcId="{C15197EB-8650-4D2A-A96E-761603F4027B}" destId="{A54D948A-4DF4-439B-B74F-D19EA2AC5BBD}" srcOrd="1" destOrd="0" presId="urn:microsoft.com/office/officeart/2009/3/layout/RandomtoResultProcess"/>
    <dgm:cxn modelId="{909105FF-5901-4612-B501-4AEE6CCB8FF8}" type="presParOf" srcId="{A54D948A-4DF4-439B-B74F-D19EA2AC5BBD}" destId="{35F7FA14-3FC2-4765-99CB-F73E74912B1F}" srcOrd="0" destOrd="0" presId="urn:microsoft.com/office/officeart/2009/3/layout/RandomtoResultProcess"/>
    <dgm:cxn modelId="{98186078-FAE5-436A-870C-709A6C6C9616}" type="presParOf" srcId="{A54D948A-4DF4-439B-B74F-D19EA2AC5BBD}" destId="{D95418A5-72B5-4FB3-9AC2-6C39E5F325F6}" srcOrd="1" destOrd="0" presId="urn:microsoft.com/office/officeart/2009/3/layout/RandomtoResultProcess"/>
    <dgm:cxn modelId="{0219510F-7FFD-420B-8868-B4D7D44E4A69}" type="presParOf" srcId="{C15197EB-8650-4D2A-A96E-761603F4027B}" destId="{C3BE2773-8225-44C0-91A7-6D191B7935F8}" srcOrd="2" destOrd="0" presId="urn:microsoft.com/office/officeart/2009/3/layout/RandomtoResultProcess"/>
    <dgm:cxn modelId="{7D29A866-84D9-44CB-B1F2-FC714C0D0061}" type="presParOf" srcId="{C15197EB-8650-4D2A-A96E-761603F4027B}" destId="{8B5F83CC-7FB8-47A9-ACE0-0C9A386F2B96}" srcOrd="3" destOrd="0" presId="urn:microsoft.com/office/officeart/2009/3/layout/RandomtoResultProcess"/>
    <dgm:cxn modelId="{759E6E4C-F31B-4156-A2DE-16C2FA409A79}" type="presParOf" srcId="{8B5F83CC-7FB8-47A9-ACE0-0C9A386F2B96}" destId="{B8894F80-48E3-41BE-ADDD-782CE10B2F8F}" srcOrd="0" destOrd="0" presId="urn:microsoft.com/office/officeart/2009/3/layout/RandomtoResultProcess"/>
    <dgm:cxn modelId="{39865659-49BA-4D9D-A91A-377CA2FBA468}" type="presParOf" srcId="{8B5F83CC-7FB8-47A9-ACE0-0C9A386F2B96}" destId="{207E491C-24F3-496F-B6EE-7B2418E0F27B}" srcOrd="1" destOrd="0" presId="urn:microsoft.com/office/officeart/2009/3/layout/RandomtoResultProcess"/>
    <dgm:cxn modelId="{FAB35A41-81C8-4CAC-9E95-D024E6F44D49}" type="presParOf" srcId="{C15197EB-8650-4D2A-A96E-761603F4027B}" destId="{0EFD6F17-A5EC-43CD-B3CD-DB00B36AA8E0}" srcOrd="4" destOrd="0" presId="urn:microsoft.com/office/officeart/2009/3/layout/RandomtoResultProcess"/>
    <dgm:cxn modelId="{FC275508-10A2-40C5-B33A-77D1C984E9EA}" type="presParOf" srcId="{0EFD6F17-A5EC-43CD-B3CD-DB00B36AA8E0}" destId="{E5BA2D9B-A64A-4DF7-8DF3-B82E3EEE58C1}" srcOrd="0" destOrd="0" presId="urn:microsoft.com/office/officeart/2009/3/layout/RandomtoResultProcess"/>
    <dgm:cxn modelId="{1A6AD0F4-5DBF-420E-9D7F-E6445C047F78}" type="presParOf" srcId="{0EFD6F17-A5EC-43CD-B3CD-DB00B36AA8E0}" destId="{B49EBA67-7740-49FD-A600-C1B1FC65196D}" srcOrd="1" destOrd="0" presId="urn:microsoft.com/office/officeart/2009/3/layout/RandomtoResultProcess"/>
    <dgm:cxn modelId="{B9865D5D-72CA-47AC-B6FA-5B206EEE9C4F}" type="presParOf" srcId="{0EFD6F17-A5EC-43CD-B3CD-DB00B36AA8E0}" destId="{9F9E5925-3007-4A5C-BD6A-4A727F55EC53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Consultation page (full text of the ISPM):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Report of the TPPT meeting drafting the ISPM: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/>
      <dgm:spPr/>
      <dgm:t>
        <a:bodyPr/>
        <a:lstStyle/>
        <a:p>
          <a:pPr rtl="0"/>
          <a:r>
            <a:rPr lang="en-US" dirty="0" smtClean="0">
              <a:hlinkClick xmlns:r="http://schemas.openxmlformats.org/officeDocument/2006/relationships" r:id="rId2"/>
            </a:rPr>
            <a:t>https://www.ippc.int/en/publications/89820/</a:t>
          </a:r>
          <a:r>
            <a:rPr lang="en-US" dirty="0" smtClean="0"/>
            <a:t> </a:t>
          </a:r>
          <a:endParaRPr lang="en-US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67C10F1-3CAE-4EB0-BB12-95C7177D1C4D}" type="presOf" srcId="{C7222B87-600A-410A-A428-48387D14B8FA}" destId="{1A69E518-EBB6-4C37-A28B-A7D99AB3B901}" srcOrd="0" destOrd="0" presId="urn:microsoft.com/office/officeart/2005/8/layout/list1"/>
    <dgm:cxn modelId="{D9EFE1ED-DA17-464D-A86C-F794507E4BFB}" type="presOf" srcId="{363C19E2-64D1-42CF-8B71-E7BB11900DAE}" destId="{E994444E-C3DE-4443-91C7-657D8A53D4D9}" srcOrd="0" destOrd="0" presId="urn:microsoft.com/office/officeart/2005/8/layout/list1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7A5C4ED1-13D1-418D-A174-A3AE30910330}" type="presOf" srcId="{328C1FC4-13ED-473D-B58A-0780FDAA04D2}" destId="{56E276EC-322B-46ED-B62D-4EB971E010E7}" srcOrd="0" destOrd="0" presId="urn:microsoft.com/office/officeart/2005/8/layout/list1"/>
    <dgm:cxn modelId="{3D15DE0F-7820-4951-B675-DB334B94778B}" type="presOf" srcId="{363C19E2-64D1-42CF-8B71-E7BB11900DAE}" destId="{E53AC034-CE47-4606-9314-E7AC14E1FDAA}" srcOrd="1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F4844235-C5B2-48B6-9000-A6E0EC5AF8DA}" type="presOf" srcId="{328C1FC4-13ED-473D-B58A-0780FDAA04D2}" destId="{D435A06E-C5C5-4A69-A66E-5897B561176D}" srcOrd="1" destOrd="0" presId="urn:microsoft.com/office/officeart/2005/8/layout/list1"/>
    <dgm:cxn modelId="{CC5E59EF-5AFF-4681-A176-7EC9F5C974BC}" type="presOf" srcId="{623C1AB7-3B83-4CFB-AA25-913D2E3D1162}" destId="{8D698B80-108B-4A45-939F-A82A5C6FB515}" srcOrd="0" destOrd="0" presId="urn:microsoft.com/office/officeart/2005/8/layout/list1"/>
    <dgm:cxn modelId="{4EC8B06F-8761-4567-9F61-5957E21A0BCB}" type="presOf" srcId="{EAAA7C2B-D530-4786-BE9D-77B8A7FAC59B}" destId="{B134C467-961B-4973-A5D0-8FD76C7577B0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1AE10821-64B4-4CB4-A393-B28AED296CE2}" type="presParOf" srcId="{B134C467-961B-4973-A5D0-8FD76C7577B0}" destId="{F65E5AE8-FB4D-421E-B363-6E367D86BE07}" srcOrd="0" destOrd="0" presId="urn:microsoft.com/office/officeart/2005/8/layout/list1"/>
    <dgm:cxn modelId="{A5E47193-3752-4063-A669-9F60F04CC84E}" type="presParOf" srcId="{F65E5AE8-FB4D-421E-B363-6E367D86BE07}" destId="{56E276EC-322B-46ED-B62D-4EB971E010E7}" srcOrd="0" destOrd="0" presId="urn:microsoft.com/office/officeart/2005/8/layout/list1"/>
    <dgm:cxn modelId="{D008E66C-B1A6-4DBA-8346-9641BBD812D9}" type="presParOf" srcId="{F65E5AE8-FB4D-421E-B363-6E367D86BE07}" destId="{D435A06E-C5C5-4A69-A66E-5897B561176D}" srcOrd="1" destOrd="0" presId="urn:microsoft.com/office/officeart/2005/8/layout/list1"/>
    <dgm:cxn modelId="{1A730282-3DD0-4648-A1FB-CFD1564CE604}" type="presParOf" srcId="{B134C467-961B-4973-A5D0-8FD76C7577B0}" destId="{8FD3CC53-22A1-47E6-BE18-31C5242B75D5}" srcOrd="1" destOrd="0" presId="urn:microsoft.com/office/officeart/2005/8/layout/list1"/>
    <dgm:cxn modelId="{F62E51C7-CF17-4AAA-8DC9-CBF3B8FCB78D}" type="presParOf" srcId="{B134C467-961B-4973-A5D0-8FD76C7577B0}" destId="{1A69E518-EBB6-4C37-A28B-A7D99AB3B901}" srcOrd="2" destOrd="0" presId="urn:microsoft.com/office/officeart/2005/8/layout/list1"/>
    <dgm:cxn modelId="{78E53E73-5AC7-409B-9205-9D3562775C4C}" type="presParOf" srcId="{B134C467-961B-4973-A5D0-8FD76C7577B0}" destId="{3671B314-12B9-42CB-B90A-2FB47A949409}" srcOrd="3" destOrd="0" presId="urn:microsoft.com/office/officeart/2005/8/layout/list1"/>
    <dgm:cxn modelId="{600930AA-426D-4582-B69C-213E0B645E71}" type="presParOf" srcId="{B134C467-961B-4973-A5D0-8FD76C7577B0}" destId="{B73C1C84-7F71-4215-9916-6D470D15CAC7}" srcOrd="4" destOrd="0" presId="urn:microsoft.com/office/officeart/2005/8/layout/list1"/>
    <dgm:cxn modelId="{0B3F1A3F-9DEE-4800-B92D-474AA4C5BCF0}" type="presParOf" srcId="{B73C1C84-7F71-4215-9916-6D470D15CAC7}" destId="{E994444E-C3DE-4443-91C7-657D8A53D4D9}" srcOrd="0" destOrd="0" presId="urn:microsoft.com/office/officeart/2005/8/layout/list1"/>
    <dgm:cxn modelId="{46A67FF4-85B8-44AE-B3AC-554A67376D19}" type="presParOf" srcId="{B73C1C84-7F71-4215-9916-6D470D15CAC7}" destId="{E53AC034-CE47-4606-9314-E7AC14E1FDAA}" srcOrd="1" destOrd="0" presId="urn:microsoft.com/office/officeart/2005/8/layout/list1"/>
    <dgm:cxn modelId="{DAE6674B-7BED-4EE4-88BA-187B9FD7F955}" type="presParOf" srcId="{B134C467-961B-4973-A5D0-8FD76C7577B0}" destId="{ECFAB966-A714-434C-922F-ECED604CE57B}" srcOrd="5" destOrd="0" presId="urn:microsoft.com/office/officeart/2005/8/layout/list1"/>
    <dgm:cxn modelId="{C311E337-E054-47CC-9095-FBE14472CF6A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89869-4D9D-4340-A2AE-CDF70096A87E}">
      <dsp:nvSpPr>
        <dsp:cNvPr id="0" name=""/>
        <dsp:cNvSpPr/>
      </dsp:nvSpPr>
      <dsp:spPr>
        <a:xfrm>
          <a:off x="324307" y="475634"/>
          <a:ext cx="2744527" cy="1059387"/>
        </a:xfrm>
        <a:prstGeom prst="chevron">
          <a:avLst>
            <a:gd name="adj" fmla="val 4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C3ADAC-5092-4B7B-963C-A182148C459D}">
      <dsp:nvSpPr>
        <dsp:cNvPr id="0" name=""/>
        <dsp:cNvSpPr/>
      </dsp:nvSpPr>
      <dsp:spPr>
        <a:xfrm>
          <a:off x="544803" y="1115467"/>
          <a:ext cx="3024005" cy="3515460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effectLst/>
            </a:rPr>
            <a:t>IPPC Secretariat (2014) 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>
            <a:solidFill>
              <a:schemeClr val="tx1"/>
            </a:solidFill>
            <a:effectLst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tx1"/>
              </a:solidFill>
              <a:effectLst/>
            </a:rPr>
            <a:t>With the </a:t>
          </a:r>
          <a:r>
            <a:rPr lang="en-GB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support of the TPPT the </a:t>
          </a:r>
          <a:r>
            <a:rPr lang="en-GB" sz="18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generic specification 62 </a:t>
          </a:r>
          <a:r>
            <a:rPr lang="en-GB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for the standards on requirements to use different phytosnitary treatments as phytosnitary measures was developed</a:t>
          </a:r>
        </a:p>
      </dsp:txBody>
      <dsp:txXfrm>
        <a:off x="633373" y="1204037"/>
        <a:ext cx="2846865" cy="3338320"/>
      </dsp:txXfrm>
    </dsp:sp>
    <dsp:sp modelId="{66DF2999-1B1E-43C2-A6B4-AA5248064D68}">
      <dsp:nvSpPr>
        <dsp:cNvPr id="0" name=""/>
        <dsp:cNvSpPr/>
      </dsp:nvSpPr>
      <dsp:spPr>
        <a:xfrm>
          <a:off x="3724243" y="442168"/>
          <a:ext cx="2744527" cy="1059387"/>
        </a:xfrm>
        <a:prstGeom prst="chevron">
          <a:avLst>
            <a:gd name="adj" fmla="val 40000"/>
          </a:avLst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B4BCB3-0CA3-41A3-AF2A-91BD615F621A}">
      <dsp:nvSpPr>
        <dsp:cNvPr id="0" name=""/>
        <dsp:cNvSpPr/>
      </dsp:nvSpPr>
      <dsp:spPr>
        <a:xfrm>
          <a:off x="3927657" y="1196203"/>
          <a:ext cx="2821053" cy="3449630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100" b="1" kern="1200" dirty="0" smtClean="0">
            <a:solidFill>
              <a:schemeClr val="tx1"/>
            </a:solidFill>
            <a:effectLst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kern="1200" dirty="0" smtClean="0">
              <a:solidFill>
                <a:schemeClr val="tx1"/>
              </a:solidFill>
              <a:effectLst/>
            </a:rPr>
            <a:t>SC Nov (2014) and CPM-9 (2015)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solidFill>
              <a:schemeClr val="tx1"/>
            </a:solidFill>
            <a:effectLst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  <a:effectLst/>
            </a:rPr>
            <a:t>SC recommended and CPM  added to the work </a:t>
          </a:r>
          <a:r>
            <a:rPr lang="en-US" sz="1800" kern="1200" dirty="0" err="1" smtClean="0">
              <a:solidFill>
                <a:schemeClr val="tx1"/>
              </a:solidFill>
              <a:effectLst/>
            </a:rPr>
            <a:t>programme</a:t>
          </a:r>
          <a:r>
            <a:rPr lang="en-US" sz="1800" kern="1200" dirty="0" smtClean="0">
              <a:solidFill>
                <a:schemeClr val="tx1"/>
              </a:solidFill>
              <a:effectLst/>
            </a:rPr>
            <a:t>: 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i="1" kern="12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Requirements for the use of </a:t>
          </a:r>
          <a:r>
            <a:rPr lang="en-GB" sz="1800" i="1" kern="1200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irradiation </a:t>
          </a:r>
          <a:r>
            <a:rPr lang="en-GB" sz="18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as a phytosanitary measure (Revision to ISPM 18)</a:t>
          </a:r>
          <a:r>
            <a:rPr lang="en-GB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(2014-007)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900" kern="1200" dirty="0" smtClean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sp:txBody>
      <dsp:txXfrm>
        <a:off x="4010283" y="1278829"/>
        <a:ext cx="2655801" cy="3284378"/>
      </dsp:txXfrm>
    </dsp:sp>
    <dsp:sp modelId="{87A9EB05-279A-4411-8E58-2BF4D5A0BA05}">
      <dsp:nvSpPr>
        <dsp:cNvPr id="0" name=""/>
        <dsp:cNvSpPr/>
      </dsp:nvSpPr>
      <dsp:spPr>
        <a:xfrm>
          <a:off x="6758981" y="437708"/>
          <a:ext cx="2744527" cy="1059387"/>
        </a:xfrm>
        <a:prstGeom prst="chevron">
          <a:avLst>
            <a:gd name="adj" fmla="val 4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BC4EB-FD05-49F2-93BE-F5DFD619DF3A}">
      <dsp:nvSpPr>
        <dsp:cNvPr id="0" name=""/>
        <dsp:cNvSpPr/>
      </dsp:nvSpPr>
      <dsp:spPr>
        <a:xfrm>
          <a:off x="7053224" y="1172425"/>
          <a:ext cx="2734027" cy="3498500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4 other topics </a:t>
          </a:r>
          <a:r>
            <a:rPr lang="en-GB" sz="18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for different treatment types were also added: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800" kern="1200" dirty="0" smtClean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Temperature</a:t>
          </a:r>
          <a:endParaRPr lang="ru-RU" sz="1800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800" kern="1200" dirty="0" smtClean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Fumigation</a:t>
          </a:r>
          <a:r>
            <a:rPr lang="en-GB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, </a:t>
          </a:r>
          <a:endParaRPr lang="ru-RU" sz="1800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800" kern="1200" dirty="0" smtClean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Modified atmosphere</a:t>
          </a:r>
          <a:endParaRPr lang="ru-RU" sz="1800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800" kern="120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Chemical</a:t>
          </a:r>
          <a:endParaRPr lang="ru-RU" sz="1800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GB" sz="1800" kern="1200" dirty="0" smtClean="0">
              <a:solidFill>
                <a:srgbClr val="7030A0"/>
              </a:solidFill>
              <a:effectLst/>
              <a:latin typeface="+mn-lt"/>
              <a:ea typeface="+mn-ea"/>
              <a:cs typeface="+mn-cs"/>
            </a:rPr>
            <a:t>Irradiation</a:t>
          </a:r>
          <a:endParaRPr lang="en-US" sz="1800" b="1" kern="1200" dirty="0" smtClean="0">
            <a:solidFill>
              <a:schemeClr val="tx1"/>
            </a:solidFill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</dsp:txBody>
      <dsp:txXfrm>
        <a:off x="7133301" y="1252502"/>
        <a:ext cx="2573873" cy="33383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D98A2-2082-4979-997C-CB907FB9B3D9}">
      <dsp:nvSpPr>
        <dsp:cNvPr id="0" name=""/>
        <dsp:cNvSpPr/>
      </dsp:nvSpPr>
      <dsp:spPr>
        <a:xfrm>
          <a:off x="178584" y="-342934"/>
          <a:ext cx="3048812" cy="2286609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9D0582-DED6-48BD-B330-D24F3EB9C288}">
      <dsp:nvSpPr>
        <dsp:cNvPr id="0" name=""/>
        <dsp:cNvSpPr/>
      </dsp:nvSpPr>
      <dsp:spPr>
        <a:xfrm>
          <a:off x="3318862" y="0"/>
          <a:ext cx="6347105" cy="1083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0" rIns="128016" bIns="128016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effectLst/>
              <a:latin typeface="+mn-lt"/>
              <a:ea typeface="+mn-ea"/>
              <a:cs typeface="+mn-cs"/>
            </a:rPr>
            <a:t>The topic was  added with priority 2  and subsequently changed to priority 3 by CPM-10 (2015) and to </a:t>
          </a:r>
          <a:r>
            <a:rPr lang="en-GB" sz="1800" b="1" kern="1200" dirty="0" smtClean="0">
              <a:effectLst/>
              <a:latin typeface="+mn-lt"/>
              <a:ea typeface="+mn-ea"/>
              <a:cs typeface="+mn-cs"/>
            </a:rPr>
            <a:t>priority 1</a:t>
          </a:r>
          <a:r>
            <a:rPr lang="en-GB" sz="1800" kern="1200" dirty="0" smtClean="0">
              <a:effectLst/>
              <a:latin typeface="+mn-lt"/>
              <a:ea typeface="+mn-ea"/>
              <a:cs typeface="+mn-cs"/>
            </a:rPr>
            <a:t> by SC in 2020</a:t>
          </a:r>
          <a:endParaRPr lang="ru-RU" sz="1800" b="1" kern="1200" dirty="0">
            <a:effectLst/>
          </a:endParaRPr>
        </a:p>
      </dsp:txBody>
      <dsp:txXfrm>
        <a:off x="3318862" y="0"/>
        <a:ext cx="6347105" cy="1083967"/>
      </dsp:txXfrm>
    </dsp:sp>
    <dsp:sp modelId="{5B8F6F0B-5DB5-4B92-948D-560CC8DA1921}">
      <dsp:nvSpPr>
        <dsp:cNvPr id="0" name=""/>
        <dsp:cNvSpPr/>
      </dsp:nvSpPr>
      <dsp:spPr>
        <a:xfrm>
          <a:off x="866457" y="2133608"/>
          <a:ext cx="3048812" cy="2286609"/>
        </a:xfrm>
        <a:prstGeom prst="downArrow">
          <a:avLst/>
        </a:prstGeom>
        <a:solidFill>
          <a:schemeClr val="accent2">
            <a:hueOff val="-5738671"/>
            <a:satOff val="5077"/>
            <a:lumOff val="902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A2EE7-270C-4F70-97D1-481282DDD2ED}">
      <dsp:nvSpPr>
        <dsp:cNvPr id="0" name=""/>
        <dsp:cNvSpPr/>
      </dsp:nvSpPr>
      <dsp:spPr>
        <a:xfrm>
          <a:off x="3837169" y="914411"/>
          <a:ext cx="7496947" cy="36583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0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/>
            </a:rPr>
            <a:t>TPPT (2020-12): </a:t>
          </a:r>
          <a:r>
            <a:rPr lang="en-US" sz="1800" kern="1200" dirty="0" smtClean="0">
              <a:effectLst/>
            </a:rPr>
            <a:t>drafted  the revision of ISPM 18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dirty="0" smtClean="0">
              <a:effectLst/>
            </a:rPr>
            <a:t>- To update and incorporate recent developments in irradiation technology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dirty="0" smtClean="0">
              <a:effectLst/>
            </a:rPr>
            <a:t>and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dirty="0" smtClean="0">
              <a:effectLst/>
            </a:rPr>
            <a:t>- To align with the already adopted standards: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0" kern="1200" dirty="0"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effectLst/>
            </a:rPr>
            <a:t>ISPM 42 	Requirements for the use of temperature treatments as phytosanitary measures</a:t>
          </a:r>
          <a:endParaRPr lang="ru-RU" sz="1800" b="0" kern="1200" dirty="0"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effectLst/>
            </a:rPr>
            <a:t>ISPM 43	Requirements for the use of fumigation as a phytosanitary measure</a:t>
          </a:r>
          <a:endParaRPr lang="ru-RU" sz="1800" kern="1200" dirty="0"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effectLst/>
            </a:rPr>
            <a:t>ISPM 44	Requirements for the use of modified atmosphere treatments as phytosanitary measures</a:t>
          </a:r>
          <a:endParaRPr lang="ru-RU" sz="1800" kern="1200" dirty="0">
            <a:effectLst/>
          </a:endParaRPr>
        </a:p>
      </dsp:txBody>
      <dsp:txXfrm>
        <a:off x="3837169" y="914411"/>
        <a:ext cx="7496947" cy="36583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AC78D-E12E-448F-BD2D-DDA9BE18257D}">
      <dsp:nvSpPr>
        <dsp:cNvPr id="0" name=""/>
        <dsp:cNvSpPr/>
      </dsp:nvSpPr>
      <dsp:spPr>
        <a:xfrm>
          <a:off x="0" y="117"/>
          <a:ext cx="10991780" cy="769206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Because of the travel restrictions due to the COVID-19 pandemic and in line with the FAO policy, the SC meets only virtually since 2020 May</a:t>
          </a:r>
          <a:endParaRPr lang="en-US" sz="2400" kern="1200" dirty="0"/>
        </a:p>
      </dsp:txBody>
      <dsp:txXfrm>
        <a:off x="37550" y="37667"/>
        <a:ext cx="10916680" cy="6941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7847448" y="1623662"/>
          <a:ext cx="3423195" cy="342382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7961109" y="1737762"/>
          <a:ext cx="3195873" cy="319553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2021 May SC </a:t>
          </a:r>
          <a:r>
            <a:rPr lang="en-US" sz="2000" b="1" kern="1200" dirty="0" smtClean="0"/>
            <a:t>approved the draft ISPM </a:t>
          </a:r>
          <a:r>
            <a:rPr lang="en-US" sz="2000" kern="1200" dirty="0" smtClean="0"/>
            <a:t>for the first consultation</a:t>
          </a:r>
          <a:br>
            <a:rPr lang="en-US" sz="2000" kern="1200" dirty="0" smtClean="0"/>
          </a:br>
          <a:r>
            <a:rPr lang="en-US" sz="2000" kern="1200" dirty="0" smtClean="0"/>
            <a:t/>
          </a:r>
          <a:br>
            <a:rPr lang="en-US" sz="2000" kern="1200" dirty="0" smtClean="0"/>
          </a:br>
          <a:r>
            <a:rPr lang="en-US" sz="2000" kern="1200" dirty="0" smtClean="0"/>
            <a:t>1 July - 30 September 2021</a:t>
          </a:r>
          <a:endParaRPr lang="en-US" sz="2000" kern="1200" dirty="0"/>
        </a:p>
      </dsp:txBody>
      <dsp:txXfrm>
        <a:off x="8417981" y="2194352"/>
        <a:ext cx="2282130" cy="2282352"/>
      </dsp:txXfrm>
    </dsp:sp>
    <dsp:sp modelId="{E383C4F5-3DAD-4D8B-9707-03D7012EE91C}">
      <dsp:nvSpPr>
        <dsp:cNvPr id="0" name=""/>
        <dsp:cNvSpPr/>
      </dsp:nvSpPr>
      <dsp:spPr>
        <a:xfrm rot="2700000">
          <a:off x="4313600" y="1473728"/>
          <a:ext cx="3414950" cy="3414950"/>
        </a:xfrm>
        <a:prstGeom prst="teardrop">
          <a:avLst>
            <a:gd name="adj" fmla="val 100000"/>
          </a:avLst>
        </a:prstGeom>
        <a:solidFill>
          <a:schemeClr val="accent5">
            <a:hueOff val="2656527"/>
            <a:satOff val="-1142"/>
            <a:lumOff val="-5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4423138" y="1583737"/>
          <a:ext cx="3195873" cy="319553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2656527"/>
              <a:satOff val="-1142"/>
              <a:lumOff val="-5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SC </a:t>
          </a:r>
          <a:r>
            <a:rPr lang="en-US" sz="2000" b="1" kern="1200" dirty="0" smtClean="0"/>
            <a:t>reviewed the draft ISPM</a:t>
          </a:r>
          <a:r>
            <a:rPr lang="en-US" sz="2000" kern="1200" dirty="0" smtClean="0"/>
            <a:t>, starting on the 14 May 2021. </a:t>
          </a:r>
          <a:br>
            <a:rPr lang="en-US" sz="2000" kern="1200" dirty="0" smtClean="0"/>
          </a:br>
          <a:r>
            <a:rPr lang="en-US" sz="2000" kern="1200" dirty="0" smtClean="0"/>
            <a:t>The steward addressed the comments and revised the draft</a:t>
          </a:r>
          <a:endParaRPr lang="en-US" sz="2000" kern="1200" dirty="0"/>
        </a:p>
      </dsp:txBody>
      <dsp:txXfrm>
        <a:off x="4880010" y="2040328"/>
        <a:ext cx="2282130" cy="2282352"/>
      </dsp:txXfrm>
    </dsp:sp>
    <dsp:sp modelId="{574DAFAF-C354-4CB4-B5DC-2AD4E9F76473}">
      <dsp:nvSpPr>
        <dsp:cNvPr id="0" name=""/>
        <dsp:cNvSpPr/>
      </dsp:nvSpPr>
      <dsp:spPr>
        <a:xfrm rot="2700000">
          <a:off x="775630" y="1304346"/>
          <a:ext cx="3414950" cy="3414950"/>
        </a:xfrm>
        <a:prstGeom prst="teardrop">
          <a:avLst>
            <a:gd name="adj" fmla="val 100000"/>
          </a:avLst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885168" y="1414310"/>
          <a:ext cx="3195873" cy="319553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To continue with the core work of the SC, the SC agreed to </a:t>
          </a:r>
          <a:r>
            <a:rPr lang="en-US" sz="2000" b="1" kern="1200" dirty="0" smtClean="0"/>
            <a:t>utilize OCS</a:t>
          </a:r>
          <a:r>
            <a:rPr lang="en-US" sz="2000" kern="1200" dirty="0" smtClean="0"/>
            <a:t> to review draft ISPM</a:t>
          </a:r>
          <a:endParaRPr lang="en-US" sz="2000" kern="1200" dirty="0"/>
        </a:p>
      </dsp:txBody>
      <dsp:txXfrm>
        <a:off x="1342040" y="1870901"/>
        <a:ext cx="2282130" cy="22823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60967"/>
          <a:ext cx="9738728" cy="148473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baseline="0" dirty="0" smtClean="0">
              <a:effectLst/>
            </a:rPr>
            <a:t>The standard has been </a:t>
          </a:r>
          <a:r>
            <a:rPr lang="en-US" sz="2700" b="1" kern="1200" baseline="0" dirty="0" smtClean="0">
              <a:effectLst/>
            </a:rPr>
            <a:t>revised</a:t>
          </a:r>
          <a:r>
            <a:rPr lang="en-US" sz="2700" kern="1200" baseline="0" dirty="0" smtClean="0">
              <a:effectLst/>
            </a:rPr>
            <a:t>, to make in-line with other treatment standards (temperature, fumigation, mod. atmosphere) considering all the elements indicated in Specification No. 62</a:t>
          </a:r>
          <a:endParaRPr lang="en-US" sz="2700" kern="1200" dirty="0">
            <a:effectLst/>
          </a:endParaRPr>
        </a:p>
      </dsp:txBody>
      <dsp:txXfrm>
        <a:off x="72479" y="133446"/>
        <a:ext cx="9593770" cy="1339772"/>
      </dsp:txXfrm>
    </dsp:sp>
    <dsp:sp modelId="{A8BD9E9C-7492-466D-82DB-E410D5ABD254}">
      <dsp:nvSpPr>
        <dsp:cNvPr id="0" name=""/>
        <dsp:cNvSpPr/>
      </dsp:nvSpPr>
      <dsp:spPr>
        <a:xfrm>
          <a:off x="0" y="1623457"/>
          <a:ext cx="9738728" cy="148473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effectLst/>
            </a:rPr>
            <a:t>As a consequence, certain sections were </a:t>
          </a:r>
          <a:r>
            <a:rPr lang="en-US" sz="2700" b="1" kern="1200" dirty="0" smtClean="0">
              <a:effectLst/>
            </a:rPr>
            <a:t>removed</a:t>
          </a:r>
          <a:r>
            <a:rPr lang="en-US" sz="2700" kern="1200" dirty="0" smtClean="0">
              <a:effectLst/>
            </a:rPr>
            <a:t> such as efficacy (covered in ISPM 28) and the two appendices, as also </a:t>
          </a:r>
          <a:r>
            <a:rPr lang="en-US" sz="2700" kern="1200" dirty="0" err="1" smtClean="0">
              <a:effectLst/>
            </a:rPr>
            <a:t>Dmax</a:t>
          </a:r>
          <a:r>
            <a:rPr lang="en-US" sz="2700" kern="1200" dirty="0" smtClean="0">
              <a:effectLst/>
            </a:rPr>
            <a:t> (quality/health issue) was removed except in one case </a:t>
          </a:r>
          <a:endParaRPr lang="en-US" sz="2700" kern="1200" dirty="0">
            <a:effectLst/>
          </a:endParaRPr>
        </a:p>
      </dsp:txBody>
      <dsp:txXfrm>
        <a:off x="72479" y="1695936"/>
        <a:ext cx="9593770" cy="1339772"/>
      </dsp:txXfrm>
    </dsp:sp>
    <dsp:sp modelId="{12C1CF0B-508B-495D-845A-AAC9EED048F3}">
      <dsp:nvSpPr>
        <dsp:cNvPr id="0" name=""/>
        <dsp:cNvSpPr/>
      </dsp:nvSpPr>
      <dsp:spPr>
        <a:xfrm>
          <a:off x="0" y="3185947"/>
          <a:ext cx="9738728" cy="148473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baseline="0" dirty="0" smtClean="0">
              <a:effectLst/>
            </a:rPr>
            <a:t>References were </a:t>
          </a:r>
          <a:r>
            <a:rPr lang="en-US" sz="2700" b="1" kern="1200" baseline="0" dirty="0" smtClean="0">
              <a:effectLst/>
            </a:rPr>
            <a:t>updated</a:t>
          </a:r>
          <a:r>
            <a:rPr lang="en-US" sz="2700" kern="1200" baseline="0" dirty="0" smtClean="0">
              <a:effectLst/>
            </a:rPr>
            <a:t>, some new terms were </a:t>
          </a:r>
          <a:r>
            <a:rPr lang="en-US" sz="2700" b="1" kern="1200" baseline="0" dirty="0" smtClean="0">
              <a:effectLst/>
            </a:rPr>
            <a:t>introduced</a:t>
          </a:r>
          <a:r>
            <a:rPr lang="en-US" sz="2700" kern="1200" baseline="0" dirty="0" smtClean="0">
              <a:effectLst/>
            </a:rPr>
            <a:t> such as “operational qualification” and “performance qualification” as also the usage of the glossary term “commodity load”</a:t>
          </a:r>
          <a:endParaRPr lang="en-US" sz="2700" kern="1200" dirty="0">
            <a:effectLst/>
          </a:endParaRPr>
        </a:p>
      </dsp:txBody>
      <dsp:txXfrm>
        <a:off x="72479" y="3258426"/>
        <a:ext cx="9593770" cy="13397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9DE29-CCAA-496D-B02E-17C14DE2A403}">
      <dsp:nvSpPr>
        <dsp:cNvPr id="0" name=""/>
        <dsp:cNvSpPr/>
      </dsp:nvSpPr>
      <dsp:spPr>
        <a:xfrm>
          <a:off x="2542" y="505175"/>
          <a:ext cx="11313790" cy="1760817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baseline="0" dirty="0" smtClean="0"/>
            <a:t>Minimum energy for X-ray irradiation was </a:t>
          </a:r>
          <a:r>
            <a:rPr lang="en-US" sz="3200" b="1" kern="1200" baseline="0" dirty="0" smtClean="0"/>
            <a:t>increased</a:t>
          </a:r>
          <a:r>
            <a:rPr lang="en-US" sz="3200" kern="1200" baseline="0" dirty="0" smtClean="0"/>
            <a:t> from 5 MeV to 7.5 MeV due to a current CODEX proposal and developing technology – which doubles the effectiveness of X-ray irradiation</a:t>
          </a:r>
          <a:endParaRPr lang="en-US" sz="3200" kern="1200" dirty="0"/>
        </a:p>
      </dsp:txBody>
      <dsp:txXfrm>
        <a:off x="88498" y="591131"/>
        <a:ext cx="11141878" cy="1588905"/>
      </dsp:txXfrm>
    </dsp:sp>
    <dsp:sp modelId="{C3164D25-5611-4014-AF50-0261FC63103E}">
      <dsp:nvSpPr>
        <dsp:cNvPr id="0" name=""/>
        <dsp:cNvSpPr/>
      </dsp:nvSpPr>
      <dsp:spPr>
        <a:xfrm>
          <a:off x="2542" y="2494682"/>
          <a:ext cx="11307830" cy="1573932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baseline="0" dirty="0" smtClean="0"/>
            <a:t>A section on validation process for a treatment facility was </a:t>
          </a:r>
          <a:r>
            <a:rPr lang="en-US" sz="3200" b="1" kern="1200" baseline="0" dirty="0" smtClean="0"/>
            <a:t>added</a:t>
          </a:r>
          <a:r>
            <a:rPr lang="en-US" sz="3200" kern="1200" baseline="0" dirty="0" smtClean="0"/>
            <a:t> to show where an NPPO should be involved</a:t>
          </a:r>
          <a:endParaRPr lang="en-US" sz="3200" kern="1200" dirty="0"/>
        </a:p>
      </dsp:txBody>
      <dsp:txXfrm>
        <a:off x="79375" y="2571515"/>
        <a:ext cx="11154164" cy="142026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B1CEAB-BD39-444B-8DB8-6E9A2A64D75C}">
      <dsp:nvSpPr>
        <dsp:cNvPr id="0" name=""/>
        <dsp:cNvSpPr/>
      </dsp:nvSpPr>
      <dsp:spPr>
        <a:xfrm>
          <a:off x="914597" y="1075590"/>
          <a:ext cx="3018239" cy="9946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baseline="0" dirty="0" smtClean="0"/>
            <a:t>CPs, RPPOs, other relevant organizations </a:t>
          </a:r>
          <a:endParaRPr lang="en-US" sz="2100" kern="1200" dirty="0"/>
        </a:p>
      </dsp:txBody>
      <dsp:txXfrm>
        <a:off x="914597" y="1075590"/>
        <a:ext cx="3018239" cy="994647"/>
      </dsp:txXfrm>
    </dsp:sp>
    <dsp:sp modelId="{E280F55D-9403-4F13-9805-B94E71F803FC}">
      <dsp:nvSpPr>
        <dsp:cNvPr id="0" name=""/>
        <dsp:cNvSpPr/>
      </dsp:nvSpPr>
      <dsp:spPr>
        <a:xfrm>
          <a:off x="911167" y="773080"/>
          <a:ext cx="240087" cy="24008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8F0C88-092F-403A-9A6E-217B337A8A9D}">
      <dsp:nvSpPr>
        <dsp:cNvPr id="0" name=""/>
        <dsp:cNvSpPr/>
      </dsp:nvSpPr>
      <dsp:spPr>
        <a:xfrm>
          <a:off x="1079228" y="436958"/>
          <a:ext cx="240087" cy="240087"/>
        </a:xfrm>
        <a:prstGeom prst="ellipse">
          <a:avLst/>
        </a:prstGeom>
        <a:solidFill>
          <a:schemeClr val="accent4">
            <a:hueOff val="100360"/>
            <a:satOff val="-656"/>
            <a:lumOff val="3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FB8616-A2D3-4D3F-AB0A-60F3D08E4EF5}">
      <dsp:nvSpPr>
        <dsp:cNvPr id="0" name=""/>
        <dsp:cNvSpPr/>
      </dsp:nvSpPr>
      <dsp:spPr>
        <a:xfrm>
          <a:off x="1482575" y="504183"/>
          <a:ext cx="377279" cy="377279"/>
        </a:xfrm>
        <a:prstGeom prst="ellipse">
          <a:avLst/>
        </a:prstGeom>
        <a:solidFill>
          <a:schemeClr val="accent4">
            <a:hueOff val="200720"/>
            <a:satOff val="-1312"/>
            <a:lumOff val="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6146C-D15D-4648-82AC-DCD5F5292876}">
      <dsp:nvSpPr>
        <dsp:cNvPr id="0" name=""/>
        <dsp:cNvSpPr/>
      </dsp:nvSpPr>
      <dsp:spPr>
        <a:xfrm>
          <a:off x="1818697" y="134448"/>
          <a:ext cx="240087" cy="240087"/>
        </a:xfrm>
        <a:prstGeom prst="ellipse">
          <a:avLst/>
        </a:prstGeom>
        <a:solidFill>
          <a:schemeClr val="accent4">
            <a:hueOff val="301080"/>
            <a:satOff val="-1968"/>
            <a:lumOff val="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920C2-BA8E-46DB-955F-C1D7B5E1B416}">
      <dsp:nvSpPr>
        <dsp:cNvPr id="0" name=""/>
        <dsp:cNvSpPr/>
      </dsp:nvSpPr>
      <dsp:spPr>
        <a:xfrm>
          <a:off x="2255656" y="0"/>
          <a:ext cx="240087" cy="240087"/>
        </a:xfrm>
        <a:prstGeom prst="ellipse">
          <a:avLst/>
        </a:prstGeom>
        <a:solidFill>
          <a:schemeClr val="accent4">
            <a:hueOff val="401439"/>
            <a:satOff val="-2624"/>
            <a:lumOff val="15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5A680E-7D5C-4ED5-BA74-2D86E16B376B}">
      <dsp:nvSpPr>
        <dsp:cNvPr id="0" name=""/>
        <dsp:cNvSpPr/>
      </dsp:nvSpPr>
      <dsp:spPr>
        <a:xfrm>
          <a:off x="2793451" y="235285"/>
          <a:ext cx="240087" cy="240087"/>
        </a:xfrm>
        <a:prstGeom prst="ellipse">
          <a:avLst/>
        </a:prstGeom>
        <a:solidFill>
          <a:schemeClr val="accent4">
            <a:hueOff val="501799"/>
            <a:satOff val="-3280"/>
            <a:lumOff val="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7F026-E88B-4184-A115-FE5DB52B83C5}">
      <dsp:nvSpPr>
        <dsp:cNvPr id="0" name=""/>
        <dsp:cNvSpPr/>
      </dsp:nvSpPr>
      <dsp:spPr>
        <a:xfrm>
          <a:off x="3129573" y="403346"/>
          <a:ext cx="377279" cy="377279"/>
        </a:xfrm>
        <a:prstGeom prst="ellipse">
          <a:avLst/>
        </a:prstGeom>
        <a:solidFill>
          <a:schemeClr val="accent4">
            <a:hueOff val="602159"/>
            <a:satOff val="-3936"/>
            <a:lumOff val="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B263A1-3F6D-4328-BCE4-E26FA796B606}">
      <dsp:nvSpPr>
        <dsp:cNvPr id="0" name=""/>
        <dsp:cNvSpPr/>
      </dsp:nvSpPr>
      <dsp:spPr>
        <a:xfrm>
          <a:off x="3600144" y="773080"/>
          <a:ext cx="240087" cy="240087"/>
        </a:xfrm>
        <a:prstGeom prst="ellipse">
          <a:avLst/>
        </a:prstGeom>
        <a:solidFill>
          <a:schemeClr val="accent4">
            <a:hueOff val="702519"/>
            <a:satOff val="-4592"/>
            <a:lumOff val="27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5F9841-28AF-4076-BDCC-FB1F1C17EECD}">
      <dsp:nvSpPr>
        <dsp:cNvPr id="0" name=""/>
        <dsp:cNvSpPr/>
      </dsp:nvSpPr>
      <dsp:spPr>
        <a:xfrm>
          <a:off x="3801818" y="1142815"/>
          <a:ext cx="240087" cy="240087"/>
        </a:xfrm>
        <a:prstGeom prst="ellipse">
          <a:avLst/>
        </a:prstGeom>
        <a:solidFill>
          <a:schemeClr val="accent4">
            <a:hueOff val="802879"/>
            <a:satOff val="-5248"/>
            <a:lumOff val="313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E8A4E-2EDC-461C-BC33-A8F1F673E678}">
      <dsp:nvSpPr>
        <dsp:cNvPr id="0" name=""/>
        <dsp:cNvSpPr/>
      </dsp:nvSpPr>
      <dsp:spPr>
        <a:xfrm>
          <a:off x="2053983" y="436958"/>
          <a:ext cx="617367" cy="617367"/>
        </a:xfrm>
        <a:prstGeom prst="ellipse">
          <a:avLst/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6FE2D8-1C20-4D97-A95C-703BD30B4DD5}">
      <dsp:nvSpPr>
        <dsp:cNvPr id="0" name=""/>
        <dsp:cNvSpPr/>
      </dsp:nvSpPr>
      <dsp:spPr>
        <a:xfrm>
          <a:off x="743106" y="1714222"/>
          <a:ext cx="240087" cy="240087"/>
        </a:xfrm>
        <a:prstGeom prst="ellipse">
          <a:avLst/>
        </a:prstGeom>
        <a:solidFill>
          <a:schemeClr val="accent4">
            <a:hueOff val="1003599"/>
            <a:satOff val="-6559"/>
            <a:lumOff val="39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EC4709-50B7-48F7-A78D-8ED285C7558B}">
      <dsp:nvSpPr>
        <dsp:cNvPr id="0" name=""/>
        <dsp:cNvSpPr/>
      </dsp:nvSpPr>
      <dsp:spPr>
        <a:xfrm>
          <a:off x="944780" y="2016732"/>
          <a:ext cx="377279" cy="377279"/>
        </a:xfrm>
        <a:prstGeom prst="ellipse">
          <a:avLst/>
        </a:prstGeom>
        <a:solidFill>
          <a:schemeClr val="accent4">
            <a:hueOff val="1103958"/>
            <a:satOff val="-7215"/>
            <a:lumOff val="43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C8A74A-904B-4357-9150-78263C03E6B1}">
      <dsp:nvSpPr>
        <dsp:cNvPr id="0" name=""/>
        <dsp:cNvSpPr/>
      </dsp:nvSpPr>
      <dsp:spPr>
        <a:xfrm>
          <a:off x="1448963" y="2285630"/>
          <a:ext cx="548770" cy="548770"/>
        </a:xfrm>
        <a:prstGeom prst="ellipse">
          <a:avLst/>
        </a:prstGeom>
        <a:solidFill>
          <a:schemeClr val="accent4">
            <a:hueOff val="1204318"/>
            <a:satOff val="-7871"/>
            <a:lumOff val="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5D2507-3A9A-4DAE-B54A-42E53FE194C4}">
      <dsp:nvSpPr>
        <dsp:cNvPr id="0" name=""/>
        <dsp:cNvSpPr/>
      </dsp:nvSpPr>
      <dsp:spPr>
        <a:xfrm>
          <a:off x="2154819" y="2722589"/>
          <a:ext cx="240087" cy="240087"/>
        </a:xfrm>
        <a:prstGeom prst="ellipse">
          <a:avLst/>
        </a:prstGeom>
        <a:solidFill>
          <a:schemeClr val="accent4">
            <a:hueOff val="1304678"/>
            <a:satOff val="-8527"/>
            <a:lumOff val="509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3FD0EA-7A5A-4D6E-ACBE-EF4A7E4B4C67}">
      <dsp:nvSpPr>
        <dsp:cNvPr id="0" name=""/>
        <dsp:cNvSpPr/>
      </dsp:nvSpPr>
      <dsp:spPr>
        <a:xfrm>
          <a:off x="2289268" y="2285630"/>
          <a:ext cx="377279" cy="377279"/>
        </a:xfrm>
        <a:prstGeom prst="ellipse">
          <a:avLst/>
        </a:prstGeom>
        <a:solidFill>
          <a:schemeClr val="accent4">
            <a:hueOff val="1405038"/>
            <a:satOff val="-9183"/>
            <a:lumOff val="54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413E97-2AE8-4C76-A2AC-8F6E261EC8D7}">
      <dsp:nvSpPr>
        <dsp:cNvPr id="0" name=""/>
        <dsp:cNvSpPr/>
      </dsp:nvSpPr>
      <dsp:spPr>
        <a:xfrm>
          <a:off x="2625390" y="2756201"/>
          <a:ext cx="240087" cy="240087"/>
        </a:xfrm>
        <a:prstGeom prst="ellipse">
          <a:avLst/>
        </a:prstGeom>
        <a:solidFill>
          <a:schemeClr val="accent4">
            <a:hueOff val="1505398"/>
            <a:satOff val="-9839"/>
            <a:lumOff val="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244410-EC14-4D70-884A-3BE4CCAA31E0}">
      <dsp:nvSpPr>
        <dsp:cNvPr id="0" name=""/>
        <dsp:cNvSpPr/>
      </dsp:nvSpPr>
      <dsp:spPr>
        <a:xfrm>
          <a:off x="2927900" y="2218406"/>
          <a:ext cx="548770" cy="548770"/>
        </a:xfrm>
        <a:prstGeom prst="ellipse">
          <a:avLst/>
        </a:prstGeom>
        <a:solidFill>
          <a:schemeClr val="accent4">
            <a:hueOff val="1605758"/>
            <a:satOff val="-10495"/>
            <a:lumOff val="627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1C640-B6B7-418B-8473-6B794BE90B0B}">
      <dsp:nvSpPr>
        <dsp:cNvPr id="0" name=""/>
        <dsp:cNvSpPr/>
      </dsp:nvSpPr>
      <dsp:spPr>
        <a:xfrm>
          <a:off x="3667369" y="2083957"/>
          <a:ext cx="377279" cy="377279"/>
        </a:xfrm>
        <a:prstGeom prst="ellipse">
          <a:avLst/>
        </a:prstGeom>
        <a:solidFill>
          <a:schemeClr val="accent4">
            <a:hueOff val="1706117"/>
            <a:satOff val="-11151"/>
            <a:lumOff val="666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F7FA14-3FC2-4765-99CB-F73E74912B1F}">
      <dsp:nvSpPr>
        <dsp:cNvPr id="0" name=""/>
        <dsp:cNvSpPr/>
      </dsp:nvSpPr>
      <dsp:spPr>
        <a:xfrm>
          <a:off x="4589173" y="503624"/>
          <a:ext cx="1108017" cy="2115326"/>
        </a:xfrm>
        <a:prstGeom prst="chevron">
          <a:avLst>
            <a:gd name="adj" fmla="val 623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94F80-48E3-41BE-ADDD-782CE10B2F8F}">
      <dsp:nvSpPr>
        <dsp:cNvPr id="0" name=""/>
        <dsp:cNvSpPr/>
      </dsp:nvSpPr>
      <dsp:spPr>
        <a:xfrm>
          <a:off x="5495733" y="503624"/>
          <a:ext cx="1108017" cy="2115326"/>
        </a:xfrm>
        <a:prstGeom prst="chevron">
          <a:avLst>
            <a:gd name="adj" fmla="val 6231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BA2D9B-A64A-4DF7-8DF3-B82E3EEE58C1}">
      <dsp:nvSpPr>
        <dsp:cNvPr id="0" name=""/>
        <dsp:cNvSpPr/>
      </dsp:nvSpPr>
      <dsp:spPr>
        <a:xfrm>
          <a:off x="6985579" y="353558"/>
          <a:ext cx="2568585" cy="2568585"/>
        </a:xfrm>
        <a:prstGeom prst="ellipse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are invited to comment and present possible implementation issues</a:t>
          </a:r>
          <a:endParaRPr lang="en-US" sz="2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361740" y="729719"/>
        <a:ext cx="1816263" cy="1816263"/>
      </dsp:txXfrm>
    </dsp:sp>
    <dsp:sp modelId="{B49EBA67-7740-49FD-A600-C1B1FC65196D}">
      <dsp:nvSpPr>
        <dsp:cNvPr id="0" name=""/>
        <dsp:cNvSpPr/>
      </dsp:nvSpPr>
      <dsp:spPr>
        <a:xfrm>
          <a:off x="6059226" y="3172959"/>
          <a:ext cx="4421291" cy="1863483"/>
        </a:xfrm>
        <a:prstGeom prst="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baseline="0" dirty="0" smtClean="0"/>
            <a:t>i.e.: </a:t>
          </a:r>
          <a:r>
            <a:rPr lang="en-US" sz="2000" kern="1200" baseline="0" dirty="0" smtClean="0"/>
            <a:t>vectors and non-mortality endpoints, removal of guidance for research </a:t>
          </a:r>
          <a:r>
            <a:rPr lang="en-GB" sz="2000" kern="1200" baseline="0" dirty="0" smtClean="0"/>
            <a:t>etc.</a:t>
          </a:r>
          <a:endParaRPr lang="en-US" sz="2000" kern="1200" dirty="0"/>
        </a:p>
      </dsp:txBody>
      <dsp:txXfrm>
        <a:off x="6059226" y="3172959"/>
        <a:ext cx="4421291" cy="186348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535874"/>
          <a:ext cx="11302998" cy="1871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7238" tIns="687324" rIns="877238" bIns="234696" numCol="1" spcCol="1270" anchor="t" anchorCtr="0">
          <a:noAutofit/>
        </a:bodyPr>
        <a:lstStyle/>
        <a:p>
          <a:pPr marL="285750" lvl="1" indent="-285750" algn="l" defTabSz="1466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3300" kern="1200" dirty="0"/>
        </a:p>
      </dsp:txBody>
      <dsp:txXfrm>
        <a:off x="0" y="535874"/>
        <a:ext cx="11302998" cy="1871100"/>
      </dsp:txXfrm>
    </dsp:sp>
    <dsp:sp modelId="{D435A06E-C5C5-4A69-A66E-5897B561176D}">
      <dsp:nvSpPr>
        <dsp:cNvPr id="0" name=""/>
        <dsp:cNvSpPr/>
      </dsp:nvSpPr>
      <dsp:spPr>
        <a:xfrm>
          <a:off x="565149" y="48794"/>
          <a:ext cx="7912098" cy="9741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58" tIns="0" rIns="299058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Consultation page (full text of the ISPM):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2704" y="96349"/>
        <a:ext cx="7816988" cy="879050"/>
      </dsp:txXfrm>
    </dsp:sp>
    <dsp:sp modelId="{8D698B80-108B-4A45-939F-A82A5C6FB515}">
      <dsp:nvSpPr>
        <dsp:cNvPr id="0" name=""/>
        <dsp:cNvSpPr/>
      </dsp:nvSpPr>
      <dsp:spPr>
        <a:xfrm>
          <a:off x="0" y="3072255"/>
          <a:ext cx="11302998" cy="1403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7238" tIns="687324" rIns="877238" bIns="234696" numCol="1" spcCol="1270" anchor="t" anchorCtr="0">
          <a:noAutofit/>
        </a:bodyPr>
        <a:lstStyle/>
        <a:p>
          <a:pPr marL="285750" lvl="1" indent="-285750" algn="l" defTabSz="1466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300" kern="1200" dirty="0" smtClean="0">
              <a:hlinkClick xmlns:r="http://schemas.openxmlformats.org/officeDocument/2006/relationships" r:id="rId2"/>
            </a:rPr>
            <a:t>https://www.ippc.int/en/publications/89820/</a:t>
          </a:r>
          <a:r>
            <a:rPr lang="en-US" sz="3300" kern="1200" dirty="0" smtClean="0"/>
            <a:t> </a:t>
          </a:r>
          <a:endParaRPr lang="en-US" sz="3300" kern="1200" dirty="0"/>
        </a:p>
      </dsp:txBody>
      <dsp:txXfrm>
        <a:off x="0" y="3072255"/>
        <a:ext cx="11302998" cy="1403325"/>
      </dsp:txXfrm>
    </dsp:sp>
    <dsp:sp modelId="{E53AC034-CE47-4606-9314-E7AC14E1FDAA}">
      <dsp:nvSpPr>
        <dsp:cNvPr id="0" name=""/>
        <dsp:cNvSpPr/>
      </dsp:nvSpPr>
      <dsp:spPr>
        <a:xfrm>
          <a:off x="565149" y="2585175"/>
          <a:ext cx="7912098" cy="974160"/>
        </a:xfrm>
        <a:prstGeom prst="roundRect">
          <a:avLst/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58" tIns="0" rIns="299058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Report of the TPPT meeting drafting the ISPM: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2704" y="2632730"/>
        <a:ext cx="7816988" cy="879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25/06/2021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</a:t>
            </a:r>
            <a:r>
              <a:rPr lang="en-US" dirty="0" smtClean="0"/>
              <a:t>Committee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TPPT: Technical Panel on Phytosanitary Treatments </a:t>
            </a:r>
            <a:endParaRPr lang="en-US" dirty="0" smtClean="0"/>
          </a:p>
          <a:p>
            <a:endParaRPr lang="en-GB" dirty="0" smtClean="0"/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2014-05 IPPC Secretariat, supported by the Technical Panel on Phytosanitary Treatments (TPPT), developed the generic specification (2014-008) for the development of five standards; Standard Committees (SC) agreed to this approach.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2014-03 CPM-09 added topic 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irradiation as a phytosanitary measure (Revision to ISPM 18)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(2014-007) to the work programme with priority 2 (subsequently changed to priority 3 by CPM-10 (2015) and to priority 1 by SC (e-decision 2020_eSC_Nov_02)).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2015-05 SC approved Specification 62 (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phytosanitary treatments as phytosanitary measures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2020-12 TPPT started the revision.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2021-02 (two meetings) TPPT revised the draft.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2021-05 SC revised and approved for first consultation.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946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</a:t>
            </a:r>
            <a:r>
              <a:rPr lang="en-US" dirty="0" smtClean="0"/>
              <a:t>Committee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TPPT: Technical Panel on Phytosanitary Treatments </a:t>
            </a:r>
            <a:endParaRPr lang="en-US" dirty="0" smtClean="0"/>
          </a:p>
          <a:p>
            <a:endParaRPr lang="en-GB" dirty="0" smtClean="0"/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2014-05 IPPC Secretariat, supported by the Technical Panel on Phytosanitary Treatments (TPPT), developed the generic specification (2014-008) for the development of five standards; Standard Committees (SC) agreed to this approach.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2014-03 CPM-09 added topic 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irradiation as a phytosanitary measure (Revision to ISPM 18)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(2014-007) to the work programme with priority 2 (subsequently changed to priority 3 by CPM-10 (2015) and to priority 1 by SC (e-decision 2020_eSC_Nov_02)).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2015-05 SC approved Specification 62 (</a:t>
            </a:r>
            <a:r>
              <a:rPr lang="en-GB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phytosanitary treatments as phytosanitary measures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2020-12 TPPT started the revision.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2021-02 (two meetings) TPPT revised the draft.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2021-05 SC revised and approved for first consultation.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737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575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900" b="0" dirty="0" smtClean="0">
                <a:solidFill>
                  <a:schemeClr val="tx1"/>
                </a:solidFill>
                <a:effectLst/>
              </a:rPr>
              <a:t>Revision was aimed </a:t>
            </a:r>
          </a:p>
          <a:p>
            <a:pPr lvl="0"/>
            <a:r>
              <a:rPr lang="en-GB" sz="900" b="0" dirty="0" smtClean="0">
                <a:solidFill>
                  <a:schemeClr val="tx1"/>
                </a:solidFill>
                <a:effectLst/>
              </a:rPr>
              <a:t>1. To update and incorporate recent developments in irradiation technology</a:t>
            </a:r>
          </a:p>
          <a:p>
            <a:pPr lvl="0"/>
            <a:r>
              <a:rPr lang="en-GB" sz="900" b="0" dirty="0" smtClean="0">
                <a:solidFill>
                  <a:schemeClr val="tx1"/>
                </a:solidFill>
                <a:effectLst/>
              </a:rPr>
              <a:t>and</a:t>
            </a:r>
          </a:p>
          <a:p>
            <a:pPr lvl="0"/>
            <a:r>
              <a:rPr lang="en-GB" sz="900" b="0" dirty="0" smtClean="0">
                <a:solidFill>
                  <a:schemeClr val="tx1"/>
                </a:solidFill>
                <a:effectLst/>
              </a:rPr>
              <a:t>2. To align with the already adopted standards: </a:t>
            </a:r>
            <a:endParaRPr lang="ru-RU" sz="900" b="0" dirty="0" smtClean="0">
              <a:solidFill>
                <a:schemeClr val="tx1"/>
              </a:solidFill>
              <a:effectLst/>
            </a:endParaRPr>
          </a:p>
          <a:p>
            <a:pPr lvl="1"/>
            <a:r>
              <a:rPr lang="en-US" sz="500" dirty="0" smtClean="0">
                <a:solidFill>
                  <a:schemeClr val="tx1"/>
                </a:solidFill>
                <a:effectLst/>
              </a:rPr>
              <a:t>ISPM 42 	Requirements for the use of </a:t>
            </a:r>
            <a:r>
              <a:rPr lang="en-US" sz="5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temperature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 treatments as phytosanitary measures</a:t>
            </a:r>
            <a:endParaRPr lang="ru-RU" sz="500" dirty="0" smtClean="0">
              <a:solidFill>
                <a:schemeClr val="tx1"/>
              </a:solidFill>
              <a:effectLst/>
            </a:endParaRPr>
          </a:p>
          <a:p>
            <a:pPr lvl="1"/>
            <a:r>
              <a:rPr lang="en-US" sz="500" dirty="0" smtClean="0">
                <a:solidFill>
                  <a:schemeClr val="tx1"/>
                </a:solidFill>
                <a:effectLst/>
              </a:rPr>
              <a:t>ISPM 43	Requirements for the use of </a:t>
            </a:r>
            <a:r>
              <a:rPr lang="en-US" sz="5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fumigation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 as a phytosanitary measure</a:t>
            </a:r>
            <a:endParaRPr lang="ru-RU" sz="500" dirty="0" smtClean="0">
              <a:solidFill>
                <a:schemeClr val="tx1"/>
              </a:solidFill>
              <a:effectLst/>
            </a:endParaRPr>
          </a:p>
          <a:p>
            <a:pPr lvl="1"/>
            <a:r>
              <a:rPr lang="en-US" sz="500" dirty="0" smtClean="0">
                <a:solidFill>
                  <a:schemeClr val="tx1"/>
                </a:solidFill>
                <a:effectLst/>
              </a:rPr>
              <a:t>ISPM 44	Requirements for the use of </a:t>
            </a:r>
            <a:r>
              <a:rPr lang="en-US" sz="500" dirty="0" smtClean="0">
                <a:solidFill>
                  <a:schemeClr val="accent1"/>
                </a:solidFill>
                <a:effectLst/>
              </a:rPr>
              <a:t>modified atmosphere </a:t>
            </a:r>
            <a:r>
              <a:rPr lang="en-US" sz="500" dirty="0" smtClean="0">
                <a:solidFill>
                  <a:schemeClr val="tx1"/>
                </a:solidFill>
                <a:effectLst/>
              </a:rPr>
              <a:t>treatments as phytosanitary measures</a:t>
            </a:r>
            <a:endParaRPr lang="ru-RU" sz="500" dirty="0" smtClean="0">
              <a:solidFill>
                <a:schemeClr val="tx1"/>
              </a:solidFill>
              <a:effectLst/>
            </a:endParaRPr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836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130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0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xmlns="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xmlns="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xmlns="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637" y="2638708"/>
            <a:ext cx="10363200" cy="960107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358" y="3599800"/>
            <a:ext cx="1030811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7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6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5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4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3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2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100427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8" y="1036993"/>
            <a:ext cx="1050635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6" y="2362558"/>
            <a:ext cx="10454285" cy="3466710"/>
          </a:xfrm>
          <a:prstGeom prst="rect">
            <a:avLst/>
          </a:prstGeom>
        </p:spPr>
        <p:txBody>
          <a:bodyPr/>
          <a:lstStyle>
            <a:lvl1pPr>
              <a:defRPr sz="2903" baseline="0"/>
            </a:lvl1pPr>
            <a:lvl2pPr>
              <a:defRPr sz="2613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72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xmlns="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xmlns="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825F"/>
                </a:solidFill>
              </a:rPr>
              <a:t>Draft</a:t>
            </a:r>
            <a:r>
              <a:rPr lang="en-US" baseline="0" dirty="0" smtClean="0">
                <a:solidFill>
                  <a:srgbClr val="00825F"/>
                </a:solidFill>
              </a:rPr>
              <a:t> ISPM: Revision of ISPM 18: Requirements for the use of irradiation as a phytosanitary measure (2014-007)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EBFC24B-5A00-3A48-A356-A78F1A7ABB14}"/>
              </a:ext>
            </a:extLst>
          </p:cNvPr>
          <p:cNvSpPr txBox="1"/>
          <p:nvPr userDrawn="1"/>
        </p:nvSpPr>
        <p:spPr>
          <a:xfrm>
            <a:off x="10515600" y="6413091"/>
            <a:ext cx="16764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‹N›</a:t>
            </a:fld>
            <a:r>
              <a:rPr lang="it-IT" sz="2000" dirty="0" smtClean="0">
                <a:solidFill>
                  <a:srgbClr val="A81E3B"/>
                </a:solidFill>
              </a:rPr>
              <a:t>/9</a:t>
            </a:r>
            <a:endParaRPr lang="x-none" dirty="0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6" r:id="rId5"/>
    <p:sldLayoutId id="214748395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:a16="http://schemas.microsoft.com/office/drawing/2014/main" xmlns="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xmlns="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DRAFT ISPM: </a:t>
            </a:r>
            <a:r>
              <a:rPr lang="en-A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Revision of ISPM 18: Requirements for the use of irradiation as a phytosanitary measure (2014-007)</a:t>
            </a:r>
            <a:endParaRPr lang="x-none" sz="3000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xmlns="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IPPC first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consultation 1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July to 30 September 2021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-39954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937" dirty="0">
                <a:solidFill>
                  <a:schemeClr val="accent1">
                    <a:lumMod val="50000"/>
                  </a:schemeClr>
                </a:solidFill>
              </a:rPr>
              <a:t>Background</a:t>
            </a:r>
            <a:endParaRPr lang="en-US" sz="4937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xmlns="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3246182"/>
              </p:ext>
            </p:extLst>
          </p:nvPr>
        </p:nvGraphicFramePr>
        <p:xfrm>
          <a:off x="1026743" y="1111405"/>
          <a:ext cx="10138513" cy="5059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800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1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937" dirty="0">
                <a:solidFill>
                  <a:schemeClr val="accent1">
                    <a:lumMod val="50000"/>
                  </a:schemeClr>
                </a:solidFill>
              </a:rPr>
              <a:t>Background</a:t>
            </a: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xmlns="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7768027"/>
              </p:ext>
            </p:extLst>
          </p:nvPr>
        </p:nvGraphicFramePr>
        <p:xfrm>
          <a:off x="428943" y="1828800"/>
          <a:ext cx="11334117" cy="4763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1384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12139367"/>
              </p:ext>
            </p:extLst>
          </p:nvPr>
        </p:nvGraphicFramePr>
        <p:xfrm>
          <a:off x="644595" y="1271597"/>
          <a:ext cx="10991780" cy="769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1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937" dirty="0">
                <a:solidFill>
                  <a:schemeClr val="accent1">
                    <a:lumMod val="50000"/>
                  </a:schemeClr>
                </a:solidFill>
              </a:rPr>
              <a:t>Background</a:t>
            </a:r>
            <a:endParaRPr lang="en-US" sz="30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99447678"/>
              </p:ext>
            </p:extLst>
          </p:nvPr>
        </p:nvGraphicFramePr>
        <p:xfrm>
          <a:off x="426494" y="1143000"/>
          <a:ext cx="11339015" cy="636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350795" y="5461000"/>
            <a:ext cx="2452916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000" dirty="0"/>
              <a:t>IPPC – OCS</a:t>
            </a:r>
          </a:p>
        </p:txBody>
      </p:sp>
    </p:spTree>
    <p:extLst>
      <p:ext uri="{BB962C8B-B14F-4D97-AF65-F5344CB8AC3E}">
        <p14:creationId xmlns:p14="http://schemas.microsoft.com/office/powerpoint/2010/main" val="160670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5293475"/>
              </p:ext>
            </p:extLst>
          </p:nvPr>
        </p:nvGraphicFramePr>
        <p:xfrm>
          <a:off x="1524000" y="1447800"/>
          <a:ext cx="9738729" cy="4731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336742" y="0"/>
            <a:ext cx="9585958" cy="88392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667" dirty="0">
                <a:solidFill>
                  <a:schemeClr val="accent1">
                    <a:lumMod val="50000"/>
                  </a:schemeClr>
                </a:solidFill>
              </a:rPr>
              <a:t>General points for consultation</a:t>
            </a:r>
          </a:p>
        </p:txBody>
      </p:sp>
    </p:spTree>
    <p:extLst>
      <p:ext uri="{BB962C8B-B14F-4D97-AF65-F5344CB8AC3E}">
        <p14:creationId xmlns:p14="http://schemas.microsoft.com/office/powerpoint/2010/main" val="411604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4919825"/>
              </p:ext>
            </p:extLst>
          </p:nvPr>
        </p:nvGraphicFramePr>
        <p:xfrm>
          <a:off x="436563" y="1467129"/>
          <a:ext cx="11318875" cy="4573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-533400"/>
            <a:ext cx="12192002" cy="201168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000" dirty="0">
                <a:solidFill>
                  <a:schemeClr val="accent1">
                    <a:lumMod val="50000"/>
                  </a:schemeClr>
                </a:solidFill>
              </a:rPr>
              <a:t>General points for consultation </a:t>
            </a:r>
            <a:br>
              <a:rPr lang="en-US" sz="30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3000" dirty="0" smtClean="0">
                <a:solidFill>
                  <a:schemeClr val="accent1">
                    <a:lumMod val="50000"/>
                  </a:schemeClr>
                </a:solidFill>
              </a:rPr>
              <a:t>(cont.)</a:t>
            </a:r>
            <a:endParaRPr lang="en-US" sz="3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8525578"/>
              </p:ext>
            </p:extLst>
          </p:nvPr>
        </p:nvGraphicFramePr>
        <p:xfrm>
          <a:off x="484187" y="1325915"/>
          <a:ext cx="11223625" cy="5036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-2" y="-128238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333" dirty="0">
                <a:solidFill>
                  <a:schemeClr val="accent1">
                    <a:lumMod val="50000"/>
                  </a:schemeClr>
                </a:solidFill>
              </a:rPr>
              <a:t>Possible implementation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1809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480668"/>
              </p:ext>
            </p:extLst>
          </p:nvPr>
        </p:nvGraphicFramePr>
        <p:xfrm>
          <a:off x="444503" y="1399034"/>
          <a:ext cx="11302998" cy="4524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937" dirty="0"/>
              <a:t>Useful links</a:t>
            </a:r>
          </a:p>
        </p:txBody>
      </p:sp>
    </p:spTree>
    <p:extLst>
      <p:ext uri="{BB962C8B-B14F-4D97-AF65-F5344CB8AC3E}">
        <p14:creationId xmlns:p14="http://schemas.microsoft.com/office/powerpoint/2010/main" val="41319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xmlns="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err="1"/>
              <a:t>Thank</a:t>
            </a:r>
            <a:r>
              <a:rPr lang="it-IT" dirty="0"/>
              <a:t> </a:t>
            </a:r>
            <a:r>
              <a:rPr lang="it-IT" dirty="0" err="1"/>
              <a:t>you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5343FCF-8DD9-BC48-8DE5-A30633EF8F93}"/>
              </a:ext>
            </a:extLst>
          </p:cNvPr>
          <p:cNvSpPr/>
          <p:nvPr/>
        </p:nvSpPr>
        <p:spPr>
          <a:xfrm>
            <a:off x="4800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CBDC8CD110D04ABC7511BE938A72AA" ma:contentTypeVersion="0" ma:contentTypeDescription="Create a new document." ma:contentTypeScope="" ma:versionID="e50e8d7655074db856c56969a59add03">
  <xsd:schema xmlns:xsd="http://www.w3.org/2001/XMLSchema" xmlns:xs="http://www.w3.org/2001/XMLSchema" xmlns:p="http://schemas.microsoft.com/office/2006/metadata/properties" xmlns:ns2="a3b9c205-ff93-4b66-a73e-1385ea8adb4a" targetNamespace="http://schemas.microsoft.com/office/2006/metadata/properties" ma:root="true" ma:fieldsID="9c741031a58b53a13146b7fc8cce4652" ns2:_="">
    <xsd:import namespace="a3b9c205-ff93-4b66-a73e-1385ea8adb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9c205-ff93-4b66-a73e-1385ea8adb4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3b9c205-ff93-4b66-a73e-1385ea8adb4a">FAO42-1499232794-14</_dlc_DocId>
    <_dlc_DocIdUrl xmlns="a3b9c205-ff93-4b66-a73e-1385ea8adb4a">
      <Url>https://workspace.fao.org/so/so1/_layouts/15/DocIdRedir.aspx?ID=FAO42-1499232794-14</Url>
      <Description>FAO42-1499232794-14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6D7DBF-6A2A-4301-9E2D-71C73E514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9c205-ff93-4b66-a73e-1385ea8ad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a3b9c205-ff93-4b66-a73e-1385ea8adb4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2323DA9-710D-4C08-8632-E1243AEA8C2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278</TotalTime>
  <Words>605</Words>
  <Application>Microsoft Office PowerPoint</Application>
  <PresentationFormat>Widescreen</PresentationFormat>
  <Paragraphs>82</Paragraphs>
  <Slides>9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9</vt:i4>
      </vt:variant>
    </vt:vector>
  </HeadingPairs>
  <TitlesOfParts>
    <vt:vector size="18" baseType="lpstr">
      <vt:lpstr>.AppleSystemUIFont</vt:lpstr>
      <vt:lpstr>Arial Unicode MS</vt:lpstr>
      <vt:lpstr>Arial</vt:lpstr>
      <vt:lpstr>Calibri</vt:lpstr>
      <vt:lpstr>Calibri Light</vt:lpstr>
      <vt:lpstr>Georgia</vt:lpstr>
      <vt:lpstr>Wingdings</vt:lpstr>
      <vt:lpstr>COVER</vt:lpstr>
      <vt:lpstr>Internal screen</vt:lpstr>
      <vt:lpstr>DRAFT ISPM: Revision of ISPM 18: Requirements for the use of irradiation as a phytosanitary measure (2014-007)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Leonardo Scarton - leonardo.scarton@studio.unibo.it</cp:lastModifiedBy>
  <cp:revision>12</cp:revision>
  <cp:lastPrinted>2018-12-10T09:55:32Z</cp:lastPrinted>
  <dcterms:created xsi:type="dcterms:W3CDTF">2019-07-18T08:44:31Z</dcterms:created>
  <dcterms:modified xsi:type="dcterms:W3CDTF">2021-06-25T14:04:34Z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0x01010079CBDC8CD110D04ABC7511BE938A72AA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