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41"/>
  </p:notesMasterIdLst>
  <p:handoutMasterIdLst>
    <p:handoutMasterId r:id="rId42"/>
  </p:handoutMasterIdLst>
  <p:sldIdLst>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64" r:id="rId4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3B87A0-666A-4E67-8FF1-DE63E25A3485}" v="62" dt="2021-06-28T17:18:11.536"/>
    <p1510:client id="{2730D24F-D526-8E46-99B2-604127B64F5F}" v="11" dt="2021-06-24T09:16:10.060"/>
    <p1510:client id="{40EBA21E-A2D7-465C-8E63-63ED8939E6BC}" v="91" dt="2021-06-28T16:09:34.660"/>
    <p1510:client id="{B2C11DAF-A394-40D6-88D3-772E3236B158}" v="95" dt="2021-06-28T17:12:39.247"/>
    <p1510:client id="{EE79A5B0-00A3-EC44-8CFB-CCA18BC320C9}" v="41" dt="2021-06-23T13:16:45.004"/>
  </p1510:revLst>
</p1510:revInfo>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0" d="100"/>
          <a:sy n="80" d="100"/>
        </p:scale>
        <p:origin x="160" y="1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docChgLst>
    <pc:chgData name="qingpo yang" clId="Web-{B2C11DAF-A394-40D6-88D3-772E3236B158}"/>
    <pc:docChg chg="modSld">
      <pc:chgData name="qingpo yang" userId="" providerId="" clId="Web-{B2C11DAF-A394-40D6-88D3-772E3236B158}" dt="2021-06-28T17:12:39.247" v="94" actId="1076"/>
      <pc:docMkLst>
        <pc:docMk/>
      </pc:docMkLst>
      <pc:sldChg chg="modSp">
        <pc:chgData name="qingpo yang" userId="" providerId="" clId="Web-{B2C11DAF-A394-40D6-88D3-772E3236B158}" dt="2021-06-28T16:11:22.843" v="3" actId="20577"/>
        <pc:sldMkLst>
          <pc:docMk/>
          <pc:sldMk cId="2275161142" sldId="277"/>
        </pc:sldMkLst>
        <pc:spChg chg="mod">
          <ac:chgData name="qingpo yang" userId="" providerId="" clId="Web-{B2C11DAF-A394-40D6-88D3-772E3236B158}" dt="2021-06-28T16:11:14.061" v="1" actId="20577"/>
          <ac:spMkLst>
            <pc:docMk/>
            <pc:sldMk cId="2275161142" sldId="277"/>
            <ac:spMk id="2" creationId="{00000000-0000-0000-0000-000000000000}"/>
          </ac:spMkLst>
        </pc:spChg>
        <pc:spChg chg="mod">
          <ac:chgData name="qingpo yang" userId="" providerId="" clId="Web-{B2C11DAF-A394-40D6-88D3-772E3236B158}" dt="2021-06-28T16:11:22.843" v="3" actId="20577"/>
          <ac:spMkLst>
            <pc:docMk/>
            <pc:sldMk cId="2275161142" sldId="277"/>
            <ac:spMk id="6" creationId="{00000000-0000-0000-0000-000000000000}"/>
          </ac:spMkLst>
        </pc:spChg>
      </pc:sldChg>
      <pc:sldChg chg="modSp">
        <pc:chgData name="qingpo yang" userId="" providerId="" clId="Web-{B2C11DAF-A394-40D6-88D3-772E3236B158}" dt="2021-06-28T16:12:02.313" v="13" actId="1076"/>
        <pc:sldMkLst>
          <pc:docMk/>
          <pc:sldMk cId="4096854234" sldId="278"/>
        </pc:sldMkLst>
        <pc:spChg chg="mod">
          <ac:chgData name="qingpo yang" userId="" providerId="" clId="Web-{B2C11DAF-A394-40D6-88D3-772E3236B158}" dt="2021-06-28T16:11:32.265" v="4" actId="1076"/>
          <ac:spMkLst>
            <pc:docMk/>
            <pc:sldMk cId="4096854234" sldId="278"/>
            <ac:spMk id="2" creationId="{00000000-0000-0000-0000-000000000000}"/>
          </ac:spMkLst>
        </pc:spChg>
        <pc:graphicFrameChg chg="mod modGraphic">
          <ac:chgData name="qingpo yang" userId="" providerId="" clId="Web-{B2C11DAF-A394-40D6-88D3-772E3236B158}" dt="2021-06-28T16:12:02.313" v="13" actId="1076"/>
          <ac:graphicFrameMkLst>
            <pc:docMk/>
            <pc:sldMk cId="4096854234" sldId="278"/>
            <ac:graphicFrameMk id="3" creationId="{00000000-0000-0000-0000-000000000000}"/>
          </ac:graphicFrameMkLst>
        </pc:graphicFrameChg>
      </pc:sldChg>
      <pc:sldChg chg="modSp">
        <pc:chgData name="qingpo yang" userId="" providerId="" clId="Web-{B2C11DAF-A394-40D6-88D3-772E3236B158}" dt="2021-06-28T16:12:42.501" v="23" actId="14100"/>
        <pc:sldMkLst>
          <pc:docMk/>
          <pc:sldMk cId="3466191113" sldId="279"/>
        </pc:sldMkLst>
        <pc:spChg chg="mod">
          <ac:chgData name="qingpo yang" userId="" providerId="" clId="Web-{B2C11DAF-A394-40D6-88D3-772E3236B158}" dt="2021-06-28T16:12:10.266" v="15" actId="20577"/>
          <ac:spMkLst>
            <pc:docMk/>
            <pc:sldMk cId="3466191113" sldId="279"/>
            <ac:spMk id="4" creationId="{00000000-0000-0000-0000-000000000000}"/>
          </ac:spMkLst>
        </pc:spChg>
        <pc:spChg chg="mod">
          <ac:chgData name="qingpo yang" userId="" providerId="" clId="Web-{B2C11DAF-A394-40D6-88D3-772E3236B158}" dt="2021-06-28T16:12:29.517" v="19" actId="1076"/>
          <ac:spMkLst>
            <pc:docMk/>
            <pc:sldMk cId="3466191113" sldId="279"/>
            <ac:spMk id="5" creationId="{00000000-0000-0000-0000-000000000000}"/>
          </ac:spMkLst>
        </pc:spChg>
        <pc:spChg chg="mod">
          <ac:chgData name="qingpo yang" userId="" providerId="" clId="Web-{B2C11DAF-A394-40D6-88D3-772E3236B158}" dt="2021-06-28T16:12:40.267" v="22" actId="1076"/>
          <ac:spMkLst>
            <pc:docMk/>
            <pc:sldMk cId="3466191113" sldId="279"/>
            <ac:spMk id="6" creationId="{00000000-0000-0000-0000-000000000000}"/>
          </ac:spMkLst>
        </pc:spChg>
        <pc:graphicFrameChg chg="mod">
          <ac:chgData name="qingpo yang" userId="" providerId="" clId="Web-{B2C11DAF-A394-40D6-88D3-772E3236B158}" dt="2021-06-28T16:12:33.595" v="20" actId="14100"/>
          <ac:graphicFrameMkLst>
            <pc:docMk/>
            <pc:sldMk cId="3466191113" sldId="279"/>
            <ac:graphicFrameMk id="10" creationId="{00000000-0000-0000-0000-000000000000}"/>
          </ac:graphicFrameMkLst>
        </pc:graphicFrameChg>
        <pc:graphicFrameChg chg="mod">
          <ac:chgData name="qingpo yang" userId="" providerId="" clId="Web-{B2C11DAF-A394-40D6-88D3-772E3236B158}" dt="2021-06-28T16:12:42.501" v="23" actId="14100"/>
          <ac:graphicFrameMkLst>
            <pc:docMk/>
            <pc:sldMk cId="3466191113" sldId="279"/>
            <ac:graphicFrameMk id="11" creationId="{00000000-0000-0000-0000-000000000000}"/>
          </ac:graphicFrameMkLst>
        </pc:graphicFrameChg>
      </pc:sldChg>
      <pc:sldChg chg="modSp">
        <pc:chgData name="qingpo yang" userId="" providerId="" clId="Web-{B2C11DAF-A394-40D6-88D3-772E3236B158}" dt="2021-06-28T16:13:01.174" v="27" actId="1076"/>
        <pc:sldMkLst>
          <pc:docMk/>
          <pc:sldMk cId="3801057078" sldId="280"/>
        </pc:sldMkLst>
        <pc:spChg chg="mod">
          <ac:chgData name="qingpo yang" userId="" providerId="" clId="Web-{B2C11DAF-A394-40D6-88D3-772E3236B158}" dt="2021-06-28T16:12:54.111" v="24" actId="1076"/>
          <ac:spMkLst>
            <pc:docMk/>
            <pc:sldMk cId="3801057078" sldId="280"/>
            <ac:spMk id="3" creationId="{1BC9AE6E-9694-4FAD-956D-7254B485EEBC}"/>
          </ac:spMkLst>
        </pc:spChg>
        <pc:graphicFrameChg chg="mod modGraphic">
          <ac:chgData name="qingpo yang" userId="" providerId="" clId="Web-{B2C11DAF-A394-40D6-88D3-772E3236B158}" dt="2021-06-28T16:13:01.174" v="27" actId="1076"/>
          <ac:graphicFrameMkLst>
            <pc:docMk/>
            <pc:sldMk cId="3801057078" sldId="280"/>
            <ac:graphicFrameMk id="5" creationId="{BF8D29F2-5E38-43B8-9F4A-90AFF9936D77}"/>
          </ac:graphicFrameMkLst>
        </pc:graphicFrameChg>
      </pc:sldChg>
      <pc:sldChg chg="modSp">
        <pc:chgData name="qingpo yang" userId="" providerId="" clId="Web-{B2C11DAF-A394-40D6-88D3-772E3236B158}" dt="2021-06-28T16:13:50.394" v="36" actId="20577"/>
        <pc:sldMkLst>
          <pc:docMk/>
          <pc:sldMk cId="3845726080" sldId="281"/>
        </pc:sldMkLst>
        <pc:spChg chg="mod">
          <ac:chgData name="qingpo yang" userId="" providerId="" clId="Web-{B2C11DAF-A394-40D6-88D3-772E3236B158}" dt="2021-06-28T16:13:39.893" v="34" actId="1076"/>
          <ac:spMkLst>
            <pc:docMk/>
            <pc:sldMk cId="3845726080" sldId="281"/>
            <ac:spMk id="4" creationId="{00000000-0000-0000-0000-000000000000}"/>
          </ac:spMkLst>
        </pc:spChg>
        <pc:spChg chg="mod">
          <ac:chgData name="qingpo yang" userId="" providerId="" clId="Web-{B2C11DAF-A394-40D6-88D3-772E3236B158}" dt="2021-06-28T16:13:10.565" v="29" actId="1076"/>
          <ac:spMkLst>
            <pc:docMk/>
            <pc:sldMk cId="3845726080" sldId="281"/>
            <ac:spMk id="5" creationId="{00000000-0000-0000-0000-000000000000}"/>
          </ac:spMkLst>
        </pc:spChg>
        <pc:spChg chg="mod">
          <ac:chgData name="qingpo yang" userId="" providerId="" clId="Web-{B2C11DAF-A394-40D6-88D3-772E3236B158}" dt="2021-06-28T16:13:50.394" v="36" actId="20577"/>
          <ac:spMkLst>
            <pc:docMk/>
            <pc:sldMk cId="3845726080" sldId="281"/>
            <ac:spMk id="6" creationId="{00000000-0000-0000-0000-000000000000}"/>
          </ac:spMkLst>
        </pc:spChg>
        <pc:graphicFrameChg chg="mod">
          <ac:chgData name="qingpo yang" userId="" providerId="" clId="Web-{B2C11DAF-A394-40D6-88D3-772E3236B158}" dt="2021-06-28T16:13:13.330" v="30" actId="14100"/>
          <ac:graphicFrameMkLst>
            <pc:docMk/>
            <pc:sldMk cId="3845726080" sldId="281"/>
            <ac:graphicFrameMk id="9" creationId="{00000000-0000-0000-0000-000000000000}"/>
          </ac:graphicFrameMkLst>
        </pc:graphicFrameChg>
        <pc:graphicFrameChg chg="mod">
          <ac:chgData name="qingpo yang" userId="" providerId="" clId="Web-{B2C11DAF-A394-40D6-88D3-772E3236B158}" dt="2021-06-28T16:13:25.409" v="33" actId="14100"/>
          <ac:graphicFrameMkLst>
            <pc:docMk/>
            <pc:sldMk cId="3845726080" sldId="281"/>
            <ac:graphicFrameMk id="10" creationId="{00000000-0000-0000-0000-000000000000}"/>
          </ac:graphicFrameMkLst>
        </pc:graphicFrameChg>
      </pc:sldChg>
      <pc:sldChg chg="modSp">
        <pc:chgData name="qingpo yang" userId="" providerId="" clId="Web-{B2C11DAF-A394-40D6-88D3-772E3236B158}" dt="2021-06-28T16:14:06.691" v="40" actId="1076"/>
        <pc:sldMkLst>
          <pc:docMk/>
          <pc:sldMk cId="107090368" sldId="282"/>
        </pc:sldMkLst>
        <pc:spChg chg="mod">
          <ac:chgData name="qingpo yang" userId="" providerId="" clId="Web-{B2C11DAF-A394-40D6-88D3-772E3236B158}" dt="2021-06-28T16:13:58.456" v="37" actId="1076"/>
          <ac:spMkLst>
            <pc:docMk/>
            <pc:sldMk cId="107090368" sldId="282"/>
            <ac:spMk id="2" creationId="{00000000-0000-0000-0000-000000000000}"/>
          </ac:spMkLst>
        </pc:spChg>
        <pc:graphicFrameChg chg="mod modGraphic">
          <ac:chgData name="qingpo yang" userId="" providerId="" clId="Web-{B2C11DAF-A394-40D6-88D3-772E3236B158}" dt="2021-06-28T16:14:06.691" v="40" actId="1076"/>
          <ac:graphicFrameMkLst>
            <pc:docMk/>
            <pc:sldMk cId="107090368" sldId="282"/>
            <ac:graphicFrameMk id="3" creationId="{00000000-0000-0000-0000-000000000000}"/>
          </ac:graphicFrameMkLst>
        </pc:graphicFrameChg>
      </pc:sldChg>
      <pc:sldChg chg="modSp">
        <pc:chgData name="qingpo yang" userId="" providerId="" clId="Web-{B2C11DAF-A394-40D6-88D3-772E3236B158}" dt="2021-06-28T16:15:19.693" v="56" actId="1076"/>
        <pc:sldMkLst>
          <pc:docMk/>
          <pc:sldMk cId="933446154" sldId="283"/>
        </pc:sldMkLst>
        <pc:spChg chg="mod">
          <ac:chgData name="qingpo yang" userId="" providerId="" clId="Web-{B2C11DAF-A394-40D6-88D3-772E3236B158}" dt="2021-06-28T16:14:16.863" v="43" actId="20577"/>
          <ac:spMkLst>
            <pc:docMk/>
            <pc:sldMk cId="933446154" sldId="283"/>
            <ac:spMk id="4" creationId="{00000000-0000-0000-0000-000000000000}"/>
          </ac:spMkLst>
        </pc:spChg>
        <pc:spChg chg="mod">
          <ac:chgData name="qingpo yang" userId="" providerId="" clId="Web-{B2C11DAF-A394-40D6-88D3-772E3236B158}" dt="2021-06-28T16:14:36.614" v="49" actId="1076"/>
          <ac:spMkLst>
            <pc:docMk/>
            <pc:sldMk cId="933446154" sldId="283"/>
            <ac:spMk id="5" creationId="{00000000-0000-0000-0000-000000000000}"/>
          </ac:spMkLst>
        </pc:spChg>
        <pc:spChg chg="mod">
          <ac:chgData name="qingpo yang" userId="" providerId="" clId="Web-{B2C11DAF-A394-40D6-88D3-772E3236B158}" dt="2021-06-28T16:15:19.693" v="56" actId="1076"/>
          <ac:spMkLst>
            <pc:docMk/>
            <pc:sldMk cId="933446154" sldId="283"/>
            <ac:spMk id="6" creationId="{00000000-0000-0000-0000-000000000000}"/>
          </ac:spMkLst>
        </pc:spChg>
        <pc:graphicFrameChg chg="mod">
          <ac:chgData name="qingpo yang" userId="" providerId="" clId="Web-{B2C11DAF-A394-40D6-88D3-772E3236B158}" dt="2021-06-28T16:14:33.645" v="48" actId="14100"/>
          <ac:graphicFrameMkLst>
            <pc:docMk/>
            <pc:sldMk cId="933446154" sldId="283"/>
            <ac:graphicFrameMk id="7" creationId="{00000000-0000-0000-0000-000000000000}"/>
          </ac:graphicFrameMkLst>
        </pc:graphicFrameChg>
        <pc:graphicFrameChg chg="mod">
          <ac:chgData name="qingpo yang" userId="" providerId="" clId="Web-{B2C11DAF-A394-40D6-88D3-772E3236B158}" dt="2021-06-28T16:14:58.864" v="54" actId="14100"/>
          <ac:graphicFrameMkLst>
            <pc:docMk/>
            <pc:sldMk cId="933446154" sldId="283"/>
            <ac:graphicFrameMk id="11" creationId="{00000000-0000-0000-0000-000000000000}"/>
          </ac:graphicFrameMkLst>
        </pc:graphicFrameChg>
      </pc:sldChg>
      <pc:sldChg chg="modSp">
        <pc:chgData name="qingpo yang" userId="" providerId="" clId="Web-{B2C11DAF-A394-40D6-88D3-772E3236B158}" dt="2021-06-28T16:15:27.881" v="58"/>
        <pc:sldMkLst>
          <pc:docMk/>
          <pc:sldMk cId="4044500469" sldId="284"/>
        </pc:sldMkLst>
        <pc:graphicFrameChg chg="mod modGraphic">
          <ac:chgData name="qingpo yang" userId="" providerId="" clId="Web-{B2C11DAF-A394-40D6-88D3-772E3236B158}" dt="2021-06-28T16:15:27.881" v="58"/>
          <ac:graphicFrameMkLst>
            <pc:docMk/>
            <pc:sldMk cId="4044500469" sldId="284"/>
            <ac:graphicFrameMk id="3" creationId="{00000000-0000-0000-0000-000000000000}"/>
          </ac:graphicFrameMkLst>
        </pc:graphicFrameChg>
      </pc:sldChg>
      <pc:sldChg chg="modSp">
        <pc:chgData name="qingpo yang" userId="" providerId="" clId="Web-{B2C11DAF-A394-40D6-88D3-772E3236B158}" dt="2021-06-28T16:16:21.616" v="73" actId="1076"/>
        <pc:sldMkLst>
          <pc:docMk/>
          <pc:sldMk cId="2429883646" sldId="285"/>
        </pc:sldMkLst>
        <pc:spChg chg="mod">
          <ac:chgData name="qingpo yang" userId="" providerId="" clId="Web-{B2C11DAF-A394-40D6-88D3-772E3236B158}" dt="2021-06-28T16:15:40.725" v="62" actId="1076"/>
          <ac:spMkLst>
            <pc:docMk/>
            <pc:sldMk cId="2429883646" sldId="285"/>
            <ac:spMk id="4" creationId="{00000000-0000-0000-0000-000000000000}"/>
          </ac:spMkLst>
        </pc:spChg>
        <pc:spChg chg="mod">
          <ac:chgData name="qingpo yang" userId="" providerId="" clId="Web-{B2C11DAF-A394-40D6-88D3-772E3236B158}" dt="2021-06-28T16:16:21.616" v="73" actId="1076"/>
          <ac:spMkLst>
            <pc:docMk/>
            <pc:sldMk cId="2429883646" sldId="285"/>
            <ac:spMk id="5" creationId="{00000000-0000-0000-0000-000000000000}"/>
          </ac:spMkLst>
        </pc:spChg>
        <pc:spChg chg="mod">
          <ac:chgData name="qingpo yang" userId="" providerId="" clId="Web-{B2C11DAF-A394-40D6-88D3-772E3236B158}" dt="2021-06-28T16:16:14.569" v="71" actId="1076"/>
          <ac:spMkLst>
            <pc:docMk/>
            <pc:sldMk cId="2429883646" sldId="285"/>
            <ac:spMk id="6" creationId="{00000000-0000-0000-0000-000000000000}"/>
          </ac:spMkLst>
        </pc:spChg>
        <pc:graphicFrameChg chg="mod">
          <ac:chgData name="qingpo yang" userId="" providerId="" clId="Web-{B2C11DAF-A394-40D6-88D3-772E3236B158}" dt="2021-06-28T16:15:50.631" v="65" actId="14100"/>
          <ac:graphicFrameMkLst>
            <pc:docMk/>
            <pc:sldMk cId="2429883646" sldId="285"/>
            <ac:graphicFrameMk id="8" creationId="{00000000-0000-0000-0000-000000000000}"/>
          </ac:graphicFrameMkLst>
        </pc:graphicFrameChg>
        <pc:graphicFrameChg chg="mod">
          <ac:chgData name="qingpo yang" userId="" providerId="" clId="Web-{B2C11DAF-A394-40D6-88D3-772E3236B158}" dt="2021-06-28T16:16:05.507" v="70" actId="14100"/>
          <ac:graphicFrameMkLst>
            <pc:docMk/>
            <pc:sldMk cId="2429883646" sldId="285"/>
            <ac:graphicFrameMk id="9" creationId="{00000000-0000-0000-0000-000000000000}"/>
          </ac:graphicFrameMkLst>
        </pc:graphicFrameChg>
      </pc:sldChg>
      <pc:sldChg chg="modSp">
        <pc:chgData name="qingpo yang" userId="" providerId="" clId="Web-{B2C11DAF-A394-40D6-88D3-772E3236B158}" dt="2021-06-28T16:16:30.164" v="75"/>
        <pc:sldMkLst>
          <pc:docMk/>
          <pc:sldMk cId="2607174866" sldId="286"/>
        </pc:sldMkLst>
        <pc:graphicFrameChg chg="mod modGraphic">
          <ac:chgData name="qingpo yang" userId="" providerId="" clId="Web-{B2C11DAF-A394-40D6-88D3-772E3236B158}" dt="2021-06-28T16:16:30.164" v="75"/>
          <ac:graphicFrameMkLst>
            <pc:docMk/>
            <pc:sldMk cId="2607174866" sldId="286"/>
            <ac:graphicFrameMk id="3" creationId="{00000000-0000-0000-0000-000000000000}"/>
          </ac:graphicFrameMkLst>
        </pc:graphicFrameChg>
      </pc:sldChg>
      <pc:sldChg chg="modSp">
        <pc:chgData name="qingpo yang" userId="" providerId="" clId="Web-{B2C11DAF-A394-40D6-88D3-772E3236B158}" dt="2021-06-28T16:16:44.555" v="79" actId="1076"/>
        <pc:sldMkLst>
          <pc:docMk/>
          <pc:sldMk cId="2769290513" sldId="287"/>
        </pc:sldMkLst>
        <pc:picChg chg="mod">
          <ac:chgData name="qingpo yang" userId="" providerId="" clId="Web-{B2C11DAF-A394-40D6-88D3-772E3236B158}" dt="2021-06-28T16:16:44.555" v="79" actId="1076"/>
          <ac:picMkLst>
            <pc:docMk/>
            <pc:sldMk cId="2769290513" sldId="287"/>
            <ac:picMk id="4" creationId="{00000000-0000-0000-0000-000000000000}"/>
          </ac:picMkLst>
        </pc:picChg>
      </pc:sldChg>
      <pc:sldChg chg="modSp">
        <pc:chgData name="qingpo yang" userId="" providerId="" clId="Web-{B2C11DAF-A394-40D6-88D3-772E3236B158}" dt="2021-06-28T16:16:55.790" v="80" actId="1076"/>
        <pc:sldMkLst>
          <pc:docMk/>
          <pc:sldMk cId="2784317867" sldId="288"/>
        </pc:sldMkLst>
        <pc:spChg chg="mod">
          <ac:chgData name="qingpo yang" userId="" providerId="" clId="Web-{B2C11DAF-A394-40D6-88D3-772E3236B158}" dt="2021-06-28T16:16:55.790" v="80" actId="1076"/>
          <ac:spMkLst>
            <pc:docMk/>
            <pc:sldMk cId="2784317867" sldId="288"/>
            <ac:spMk id="3" creationId="{00000000-0000-0000-0000-000000000000}"/>
          </ac:spMkLst>
        </pc:spChg>
      </pc:sldChg>
      <pc:sldChg chg="modSp">
        <pc:chgData name="qingpo yang" userId="" providerId="" clId="Web-{B2C11DAF-A394-40D6-88D3-772E3236B158}" dt="2021-06-28T16:17:06.587" v="83" actId="1076"/>
        <pc:sldMkLst>
          <pc:docMk/>
          <pc:sldMk cId="3609757327" sldId="289"/>
        </pc:sldMkLst>
        <pc:spChg chg="mod">
          <ac:chgData name="qingpo yang" userId="" providerId="" clId="Web-{B2C11DAF-A394-40D6-88D3-772E3236B158}" dt="2021-06-28T16:17:06.587" v="83" actId="1076"/>
          <ac:spMkLst>
            <pc:docMk/>
            <pc:sldMk cId="3609757327" sldId="289"/>
            <ac:spMk id="7" creationId="{00000000-0000-0000-0000-000000000000}"/>
          </ac:spMkLst>
        </pc:spChg>
        <pc:picChg chg="mod">
          <ac:chgData name="qingpo yang" userId="" providerId="" clId="Web-{B2C11DAF-A394-40D6-88D3-772E3236B158}" dt="2021-06-28T16:17:03.634" v="82" actId="14100"/>
          <ac:picMkLst>
            <pc:docMk/>
            <pc:sldMk cId="3609757327" sldId="289"/>
            <ac:picMk id="5" creationId="{00000000-0000-0000-0000-000000000000}"/>
          </ac:picMkLst>
        </pc:picChg>
      </pc:sldChg>
      <pc:sldChg chg="modSp">
        <pc:chgData name="qingpo yang" userId="" providerId="" clId="Web-{B2C11DAF-A394-40D6-88D3-772E3236B158}" dt="2021-06-28T17:12:39.247" v="94" actId="1076"/>
        <pc:sldMkLst>
          <pc:docMk/>
          <pc:sldMk cId="2588826184" sldId="290"/>
        </pc:sldMkLst>
        <pc:spChg chg="mod">
          <ac:chgData name="qingpo yang" userId="" providerId="" clId="Web-{B2C11DAF-A394-40D6-88D3-772E3236B158}" dt="2021-06-28T17:12:30.825" v="91" actId="1076"/>
          <ac:spMkLst>
            <pc:docMk/>
            <pc:sldMk cId="2588826184" sldId="290"/>
            <ac:spMk id="4" creationId="{00000000-0000-0000-0000-000000000000}"/>
          </ac:spMkLst>
        </pc:spChg>
        <pc:spChg chg="mod">
          <ac:chgData name="qingpo yang" userId="" providerId="" clId="Web-{B2C11DAF-A394-40D6-88D3-772E3236B158}" dt="2021-06-28T17:12:39.247" v="94" actId="1076"/>
          <ac:spMkLst>
            <pc:docMk/>
            <pc:sldMk cId="2588826184" sldId="290"/>
            <ac:spMk id="5" creationId="{00000000-0000-0000-0000-000000000000}"/>
          </ac:spMkLst>
        </pc:spChg>
        <pc:spChg chg="mod">
          <ac:chgData name="qingpo yang" userId="" providerId="" clId="Web-{B2C11DAF-A394-40D6-88D3-772E3236B158}" dt="2021-06-28T17:11:47.965" v="84" actId="1076"/>
          <ac:spMkLst>
            <pc:docMk/>
            <pc:sldMk cId="2588826184" sldId="290"/>
            <ac:spMk id="6" creationId="{00000000-0000-0000-0000-000000000000}"/>
          </ac:spMkLst>
        </pc:spChg>
        <pc:picChg chg="mod">
          <ac:chgData name="qingpo yang" userId="" providerId="" clId="Web-{B2C11DAF-A394-40D6-88D3-772E3236B158}" dt="2021-06-28T17:12:26.372" v="90" actId="14100"/>
          <ac:picMkLst>
            <pc:docMk/>
            <pc:sldMk cId="2588826184" sldId="290"/>
            <ac:picMk id="2" creationId="{00000000-0000-0000-0000-000000000000}"/>
          </ac:picMkLst>
        </pc:picChg>
        <pc:picChg chg="mod">
          <ac:chgData name="qingpo yang" userId="" providerId="" clId="Web-{B2C11DAF-A394-40D6-88D3-772E3236B158}" dt="2021-06-28T17:12:34.138" v="93" actId="1076"/>
          <ac:picMkLst>
            <pc:docMk/>
            <pc:sldMk cId="2588826184" sldId="290"/>
            <ac:picMk id="3" creationId="{00000000-0000-0000-0000-000000000000}"/>
          </ac:picMkLst>
        </pc:picChg>
      </pc:sldChg>
    </pc:docChg>
  </pc:docChgLst>
  <pc:docChgLst>
    <pc:chgData name="qingpo yang" userId="MqBfU9Ok3KDAtmmQYxN4gqfN5dg1px1mkKqx0pZZhZM=" providerId="None" clId="Web-{40EBA21E-A2D7-465C-8E63-63ED8939E6BC}"/>
    <pc:docChg chg="modSld">
      <pc:chgData name="qingpo yang" userId="MqBfU9Ok3KDAtmmQYxN4gqfN5dg1px1mkKqx0pZZhZM=" providerId="None" clId="Web-{40EBA21E-A2D7-465C-8E63-63ED8939E6BC}" dt="2021-06-28T16:09:34.660" v="239" actId="1076"/>
      <pc:docMkLst>
        <pc:docMk/>
      </pc:docMkLst>
      <pc:sldChg chg="modSp">
        <pc:chgData name="qingpo yang" userId="MqBfU9Ok3KDAtmmQYxN4gqfN5dg1px1mkKqx0pZZhZM=" providerId="None" clId="Web-{40EBA21E-A2D7-465C-8E63-63ED8939E6BC}" dt="2021-06-28T15:54:08.770" v="10" actId="1076"/>
        <pc:sldMkLst>
          <pc:docMk/>
          <pc:sldMk cId="3017131980" sldId="265"/>
        </pc:sldMkLst>
        <pc:spChg chg="mod">
          <ac:chgData name="qingpo yang" userId="MqBfU9Ok3KDAtmmQYxN4gqfN5dg1px1mkKqx0pZZhZM=" providerId="None" clId="Web-{40EBA21E-A2D7-465C-8E63-63ED8939E6BC}" dt="2021-06-28T15:53:16.645" v="0" actId="1076"/>
          <ac:spMkLst>
            <pc:docMk/>
            <pc:sldMk cId="3017131980" sldId="265"/>
            <ac:spMk id="2" creationId="{00000000-0000-0000-0000-000000000000}"/>
          </ac:spMkLst>
        </pc:spChg>
        <pc:spChg chg="mod">
          <ac:chgData name="qingpo yang" userId="MqBfU9Ok3KDAtmmQYxN4gqfN5dg1px1mkKqx0pZZhZM=" providerId="None" clId="Web-{40EBA21E-A2D7-465C-8E63-63ED8939E6BC}" dt="2021-06-28T15:53:58.489" v="8" actId="1076"/>
          <ac:spMkLst>
            <pc:docMk/>
            <pc:sldMk cId="3017131980" sldId="265"/>
            <ac:spMk id="5" creationId="{00000000-0000-0000-0000-000000000000}"/>
          </ac:spMkLst>
        </pc:spChg>
        <pc:spChg chg="mod">
          <ac:chgData name="qingpo yang" userId="MqBfU9Ok3KDAtmmQYxN4gqfN5dg1px1mkKqx0pZZhZM=" providerId="None" clId="Web-{40EBA21E-A2D7-465C-8E63-63ED8939E6BC}" dt="2021-06-28T15:54:08.770" v="10" actId="1076"/>
          <ac:spMkLst>
            <pc:docMk/>
            <pc:sldMk cId="3017131980" sldId="265"/>
            <ac:spMk id="7" creationId="{00000000-0000-0000-0000-000000000000}"/>
          </ac:spMkLst>
        </pc:spChg>
        <pc:spChg chg="mod">
          <ac:chgData name="qingpo yang" userId="MqBfU9Ok3KDAtmmQYxN4gqfN5dg1px1mkKqx0pZZhZM=" providerId="None" clId="Web-{40EBA21E-A2D7-465C-8E63-63ED8939E6BC}" dt="2021-06-28T15:53:50.348" v="6" actId="1076"/>
          <ac:spMkLst>
            <pc:docMk/>
            <pc:sldMk cId="3017131980" sldId="265"/>
            <ac:spMk id="13" creationId="{00000000-0000-0000-0000-000000000000}"/>
          </ac:spMkLst>
        </pc:spChg>
        <pc:picChg chg="mod">
          <ac:chgData name="qingpo yang" userId="MqBfU9Ok3KDAtmmQYxN4gqfN5dg1px1mkKqx0pZZhZM=" providerId="None" clId="Web-{40EBA21E-A2D7-465C-8E63-63ED8939E6BC}" dt="2021-06-28T15:53:31.254" v="1" actId="14100"/>
          <ac:picMkLst>
            <pc:docMk/>
            <pc:sldMk cId="3017131980" sldId="265"/>
            <ac:picMk id="3" creationId="{00000000-0000-0000-0000-000000000000}"/>
          </ac:picMkLst>
        </pc:picChg>
        <pc:picChg chg="mod">
          <ac:chgData name="qingpo yang" userId="MqBfU9Ok3KDAtmmQYxN4gqfN5dg1px1mkKqx0pZZhZM=" providerId="None" clId="Web-{40EBA21E-A2D7-465C-8E63-63ED8939E6BC}" dt="2021-06-28T15:53:35.411" v="2" actId="1076"/>
          <ac:picMkLst>
            <pc:docMk/>
            <pc:sldMk cId="3017131980" sldId="265"/>
            <ac:picMk id="4" creationId="{00000000-0000-0000-0000-000000000000}"/>
          </ac:picMkLst>
        </pc:picChg>
        <pc:picChg chg="mod">
          <ac:chgData name="qingpo yang" userId="MqBfU9Ok3KDAtmmQYxN4gqfN5dg1px1mkKqx0pZZhZM=" providerId="None" clId="Web-{40EBA21E-A2D7-465C-8E63-63ED8939E6BC}" dt="2021-06-28T15:53:47.504" v="5" actId="1076"/>
          <ac:picMkLst>
            <pc:docMk/>
            <pc:sldMk cId="3017131980" sldId="265"/>
            <ac:picMk id="6" creationId="{00000000-0000-0000-0000-000000000000}"/>
          </ac:picMkLst>
        </pc:picChg>
        <pc:picChg chg="mod">
          <ac:chgData name="qingpo yang" userId="MqBfU9Ok3KDAtmmQYxN4gqfN5dg1px1mkKqx0pZZhZM=" providerId="None" clId="Web-{40EBA21E-A2D7-465C-8E63-63ED8939E6BC}" dt="2021-06-28T15:53:54.489" v="7" actId="1076"/>
          <ac:picMkLst>
            <pc:docMk/>
            <pc:sldMk cId="3017131980" sldId="265"/>
            <ac:picMk id="11" creationId="{00000000-0000-0000-0000-000000000000}"/>
          </ac:picMkLst>
        </pc:picChg>
      </pc:sldChg>
      <pc:sldChg chg="modNotes">
        <pc:chgData name="qingpo yang" userId="MqBfU9Ok3KDAtmmQYxN4gqfN5dg1px1mkKqx0pZZhZM=" providerId="None" clId="Web-{40EBA21E-A2D7-465C-8E63-63ED8939E6BC}" dt="2021-06-28T15:55:01.973" v="15"/>
        <pc:sldMkLst>
          <pc:docMk/>
          <pc:sldMk cId="3776562002" sldId="266"/>
        </pc:sldMkLst>
      </pc:sldChg>
      <pc:sldChg chg="modSp modNotes">
        <pc:chgData name="qingpo yang" userId="MqBfU9Ok3KDAtmmQYxN4gqfN5dg1px1mkKqx0pZZhZM=" providerId="None" clId="Web-{40EBA21E-A2D7-465C-8E63-63ED8939E6BC}" dt="2021-06-28T15:59:24.991" v="36"/>
        <pc:sldMkLst>
          <pc:docMk/>
          <pc:sldMk cId="2711661251" sldId="267"/>
        </pc:sldMkLst>
        <pc:spChg chg="mod">
          <ac:chgData name="qingpo yang" userId="MqBfU9Ok3KDAtmmQYxN4gqfN5dg1px1mkKqx0pZZhZM=" providerId="None" clId="Web-{40EBA21E-A2D7-465C-8E63-63ED8939E6BC}" dt="2021-06-28T15:56:33.007" v="25" actId="20577"/>
          <ac:spMkLst>
            <pc:docMk/>
            <pc:sldMk cId="2711661251" sldId="267"/>
            <ac:spMk id="4" creationId="{00000000-0000-0000-0000-000000000000}"/>
          </ac:spMkLst>
        </pc:spChg>
        <pc:spChg chg="mod">
          <ac:chgData name="qingpo yang" userId="MqBfU9Ok3KDAtmmQYxN4gqfN5dg1px1mkKqx0pZZhZM=" providerId="None" clId="Web-{40EBA21E-A2D7-465C-8E63-63ED8939E6BC}" dt="2021-06-28T15:55:41.395" v="18" actId="20577"/>
          <ac:spMkLst>
            <pc:docMk/>
            <pc:sldMk cId="2711661251" sldId="267"/>
            <ac:spMk id="5" creationId="{00000000-0000-0000-0000-000000000000}"/>
          </ac:spMkLst>
        </pc:spChg>
        <pc:spChg chg="mod">
          <ac:chgData name="qingpo yang" userId="MqBfU9Ok3KDAtmmQYxN4gqfN5dg1px1mkKqx0pZZhZM=" providerId="None" clId="Web-{40EBA21E-A2D7-465C-8E63-63ED8939E6BC}" dt="2021-06-28T15:56:11.335" v="22" actId="20577"/>
          <ac:spMkLst>
            <pc:docMk/>
            <pc:sldMk cId="2711661251" sldId="267"/>
            <ac:spMk id="9" creationId="{00000000-0000-0000-0000-000000000000}"/>
          </ac:spMkLst>
        </pc:spChg>
        <pc:spChg chg="mod">
          <ac:chgData name="qingpo yang" userId="MqBfU9Ok3KDAtmmQYxN4gqfN5dg1px1mkKqx0pZZhZM=" providerId="None" clId="Web-{40EBA21E-A2D7-465C-8E63-63ED8939E6BC}" dt="2021-06-28T15:56:23.147" v="24" actId="20577"/>
          <ac:spMkLst>
            <pc:docMk/>
            <pc:sldMk cId="2711661251" sldId="267"/>
            <ac:spMk id="11" creationId="{00000000-0000-0000-0000-000000000000}"/>
          </ac:spMkLst>
        </pc:spChg>
        <pc:spChg chg="mod">
          <ac:chgData name="qingpo yang" userId="MqBfU9Ok3KDAtmmQYxN4gqfN5dg1px1mkKqx0pZZhZM=" providerId="None" clId="Web-{40EBA21E-A2D7-465C-8E63-63ED8939E6BC}" dt="2021-06-28T15:55:54.710" v="20" actId="20577"/>
          <ac:spMkLst>
            <pc:docMk/>
            <pc:sldMk cId="2711661251" sldId="267"/>
            <ac:spMk id="12" creationId="{00000000-0000-0000-0000-000000000000}"/>
          </ac:spMkLst>
        </pc:spChg>
        <pc:spChg chg="mod">
          <ac:chgData name="qingpo yang" userId="MqBfU9Ok3KDAtmmQYxN4gqfN5dg1px1mkKqx0pZZhZM=" providerId="None" clId="Web-{40EBA21E-A2D7-465C-8E63-63ED8939E6BC}" dt="2021-06-28T15:55:46.285" v="19" actId="20577"/>
          <ac:spMkLst>
            <pc:docMk/>
            <pc:sldMk cId="2711661251" sldId="267"/>
            <ac:spMk id="14" creationId="{00000000-0000-0000-0000-000000000000}"/>
          </ac:spMkLst>
        </pc:spChg>
        <pc:spChg chg="mod">
          <ac:chgData name="qingpo yang" userId="MqBfU9Ok3KDAtmmQYxN4gqfN5dg1px1mkKqx0pZZhZM=" providerId="None" clId="Web-{40EBA21E-A2D7-465C-8E63-63ED8939E6BC}" dt="2021-06-28T15:55:59.460" v="21" actId="20577"/>
          <ac:spMkLst>
            <pc:docMk/>
            <pc:sldMk cId="2711661251" sldId="267"/>
            <ac:spMk id="16" creationId="{00000000-0000-0000-0000-000000000000}"/>
          </ac:spMkLst>
        </pc:spChg>
        <pc:spChg chg="mod">
          <ac:chgData name="qingpo yang" userId="MqBfU9Ok3KDAtmmQYxN4gqfN5dg1px1mkKqx0pZZhZM=" providerId="None" clId="Web-{40EBA21E-A2D7-465C-8E63-63ED8939E6BC}" dt="2021-06-28T15:56:16.929" v="23" actId="20577"/>
          <ac:spMkLst>
            <pc:docMk/>
            <pc:sldMk cId="2711661251" sldId="267"/>
            <ac:spMk id="18" creationId="{00000000-0000-0000-0000-000000000000}"/>
          </ac:spMkLst>
        </pc:spChg>
      </pc:sldChg>
      <pc:sldChg chg="modSp modNotes">
        <pc:chgData name="qingpo yang" userId="MqBfU9Ok3KDAtmmQYxN4gqfN5dg1px1mkKqx0pZZhZM=" providerId="None" clId="Web-{40EBA21E-A2D7-465C-8E63-63ED8939E6BC}" dt="2021-06-28T15:59:46.647" v="38"/>
        <pc:sldMkLst>
          <pc:docMk/>
          <pc:sldMk cId="2909489661" sldId="268"/>
        </pc:sldMkLst>
        <pc:spChg chg="mod">
          <ac:chgData name="qingpo yang" userId="MqBfU9Ok3KDAtmmQYxN4gqfN5dg1px1mkKqx0pZZhZM=" providerId="None" clId="Web-{40EBA21E-A2D7-465C-8E63-63ED8939E6BC}" dt="2021-06-28T15:56:59.866" v="27" actId="20577"/>
          <ac:spMkLst>
            <pc:docMk/>
            <pc:sldMk cId="2909489661" sldId="268"/>
            <ac:spMk id="4" creationId="{00000000-0000-0000-0000-000000000000}"/>
          </ac:spMkLst>
        </pc:spChg>
        <pc:spChg chg="mod">
          <ac:chgData name="qingpo yang" userId="MqBfU9Ok3KDAtmmQYxN4gqfN5dg1px1mkKqx0pZZhZM=" providerId="None" clId="Web-{40EBA21E-A2D7-465C-8E63-63ED8939E6BC}" dt="2021-06-28T15:57:09.429" v="28" actId="20577"/>
          <ac:spMkLst>
            <pc:docMk/>
            <pc:sldMk cId="2909489661" sldId="268"/>
            <ac:spMk id="5" creationId="{00000000-0000-0000-0000-000000000000}"/>
          </ac:spMkLst>
        </pc:spChg>
        <pc:spChg chg="mod">
          <ac:chgData name="qingpo yang" userId="MqBfU9Ok3KDAtmmQYxN4gqfN5dg1px1mkKqx0pZZhZM=" providerId="None" clId="Web-{40EBA21E-A2D7-465C-8E63-63ED8939E6BC}" dt="2021-06-28T15:57:40.194" v="32" actId="20577"/>
          <ac:spMkLst>
            <pc:docMk/>
            <pc:sldMk cId="2909489661" sldId="268"/>
            <ac:spMk id="9" creationId="{00000000-0000-0000-0000-000000000000}"/>
          </ac:spMkLst>
        </pc:spChg>
        <pc:spChg chg="mod">
          <ac:chgData name="qingpo yang" userId="MqBfU9Ok3KDAtmmQYxN4gqfN5dg1px1mkKqx0pZZhZM=" providerId="None" clId="Web-{40EBA21E-A2D7-465C-8E63-63ED8939E6BC}" dt="2021-06-28T15:57:33.569" v="31" actId="20577"/>
          <ac:spMkLst>
            <pc:docMk/>
            <pc:sldMk cId="2909489661" sldId="268"/>
            <ac:spMk id="12" creationId="{00000000-0000-0000-0000-000000000000}"/>
          </ac:spMkLst>
        </pc:spChg>
        <pc:spChg chg="mod">
          <ac:chgData name="qingpo yang" userId="MqBfU9Ok3KDAtmmQYxN4gqfN5dg1px1mkKqx0pZZhZM=" providerId="None" clId="Web-{40EBA21E-A2D7-465C-8E63-63ED8939E6BC}" dt="2021-06-28T15:57:14.600" v="29" actId="20577"/>
          <ac:spMkLst>
            <pc:docMk/>
            <pc:sldMk cId="2909489661" sldId="268"/>
            <ac:spMk id="14" creationId="{00000000-0000-0000-0000-000000000000}"/>
          </ac:spMkLst>
        </pc:spChg>
        <pc:spChg chg="mod">
          <ac:chgData name="qingpo yang" userId="MqBfU9Ok3KDAtmmQYxN4gqfN5dg1px1mkKqx0pZZhZM=" providerId="None" clId="Web-{40EBA21E-A2D7-465C-8E63-63ED8939E6BC}" dt="2021-06-28T15:57:19.538" v="30" actId="20577"/>
          <ac:spMkLst>
            <pc:docMk/>
            <pc:sldMk cId="2909489661" sldId="268"/>
            <ac:spMk id="16" creationId="{00000000-0000-0000-0000-000000000000}"/>
          </ac:spMkLst>
        </pc:spChg>
        <pc:spChg chg="mod">
          <ac:chgData name="qingpo yang" userId="MqBfU9Ok3KDAtmmQYxN4gqfN5dg1px1mkKqx0pZZhZM=" providerId="None" clId="Web-{40EBA21E-A2D7-465C-8E63-63ED8939E6BC}" dt="2021-06-28T15:57:45.210" v="33" actId="20577"/>
          <ac:spMkLst>
            <pc:docMk/>
            <pc:sldMk cId="2909489661" sldId="268"/>
            <ac:spMk id="18" creationId="{00000000-0000-0000-0000-000000000000}"/>
          </ac:spMkLst>
        </pc:spChg>
      </pc:sldChg>
      <pc:sldChg chg="modNotes">
        <pc:chgData name="qingpo yang" userId="MqBfU9Ok3KDAtmmQYxN4gqfN5dg1px1mkKqx0pZZhZM=" providerId="None" clId="Web-{40EBA21E-A2D7-465C-8E63-63ED8939E6BC}" dt="2021-06-28T16:00:14.756" v="40"/>
        <pc:sldMkLst>
          <pc:docMk/>
          <pc:sldMk cId="1002862506" sldId="269"/>
        </pc:sldMkLst>
      </pc:sldChg>
      <pc:sldChg chg="modSp modNotes">
        <pc:chgData name="qingpo yang" userId="MqBfU9Ok3KDAtmmQYxN4gqfN5dg1px1mkKqx0pZZhZM=" providerId="None" clId="Web-{40EBA21E-A2D7-465C-8E63-63ED8939E6BC}" dt="2021-06-28T16:07:42.989" v="215" actId="20577"/>
        <pc:sldMkLst>
          <pc:docMk/>
          <pc:sldMk cId="1589927100" sldId="270"/>
        </pc:sldMkLst>
        <pc:spChg chg="mod">
          <ac:chgData name="qingpo yang" userId="MqBfU9Ok3KDAtmmQYxN4gqfN5dg1px1mkKqx0pZZhZM=" providerId="None" clId="Web-{40EBA21E-A2D7-465C-8E63-63ED8939E6BC}" dt="2021-06-28T16:07:42.989" v="215" actId="20577"/>
          <ac:spMkLst>
            <pc:docMk/>
            <pc:sldMk cId="1589927100" sldId="270"/>
            <ac:spMk id="6" creationId="{00000000-0000-0000-0000-000000000000}"/>
          </ac:spMkLst>
        </pc:spChg>
        <pc:spChg chg="mod">
          <ac:chgData name="qingpo yang" userId="MqBfU9Ok3KDAtmmQYxN4gqfN5dg1px1mkKqx0pZZhZM=" providerId="None" clId="Web-{40EBA21E-A2D7-465C-8E63-63ED8939E6BC}" dt="2021-06-28T16:07:23.411" v="212" actId="20577"/>
          <ac:spMkLst>
            <pc:docMk/>
            <pc:sldMk cId="1589927100" sldId="270"/>
            <ac:spMk id="7" creationId="{00000000-0000-0000-0000-000000000000}"/>
          </ac:spMkLst>
        </pc:spChg>
      </pc:sldChg>
      <pc:sldChg chg="modSp">
        <pc:chgData name="qingpo yang" userId="MqBfU9Ok3KDAtmmQYxN4gqfN5dg1px1mkKqx0pZZhZM=" providerId="None" clId="Web-{40EBA21E-A2D7-465C-8E63-63ED8939E6BC}" dt="2021-06-28T16:09:34.660" v="239" actId="1076"/>
        <pc:sldMkLst>
          <pc:docMk/>
          <pc:sldMk cId="1419516974" sldId="271"/>
        </pc:sldMkLst>
        <pc:spChg chg="mod">
          <ac:chgData name="qingpo yang" userId="MqBfU9Ok3KDAtmmQYxN4gqfN5dg1px1mkKqx0pZZhZM=" providerId="None" clId="Web-{40EBA21E-A2D7-465C-8E63-63ED8939E6BC}" dt="2021-06-28T16:07:51.692" v="217" actId="20577"/>
          <ac:spMkLst>
            <pc:docMk/>
            <pc:sldMk cId="1419516974" sldId="271"/>
            <ac:spMk id="4" creationId="{00000000-0000-0000-0000-000000000000}"/>
          </ac:spMkLst>
        </pc:spChg>
        <pc:spChg chg="mod">
          <ac:chgData name="qingpo yang" userId="MqBfU9Ok3KDAtmmQYxN4gqfN5dg1px1mkKqx0pZZhZM=" providerId="None" clId="Web-{40EBA21E-A2D7-465C-8E63-63ED8939E6BC}" dt="2021-06-28T16:09:34.660" v="239" actId="1076"/>
          <ac:spMkLst>
            <pc:docMk/>
            <pc:sldMk cId="1419516974" sldId="271"/>
            <ac:spMk id="5" creationId="{00000000-0000-0000-0000-000000000000}"/>
          </ac:spMkLst>
        </pc:spChg>
        <pc:spChg chg="mod">
          <ac:chgData name="qingpo yang" userId="MqBfU9Ok3KDAtmmQYxN4gqfN5dg1px1mkKqx0pZZhZM=" providerId="None" clId="Web-{40EBA21E-A2D7-465C-8E63-63ED8939E6BC}" dt="2021-06-28T16:09:23.567" v="237" actId="1076"/>
          <ac:spMkLst>
            <pc:docMk/>
            <pc:sldMk cId="1419516974" sldId="271"/>
            <ac:spMk id="6" creationId="{00000000-0000-0000-0000-000000000000}"/>
          </ac:spMkLst>
        </pc:spChg>
        <pc:graphicFrameChg chg="mod">
          <ac:chgData name="qingpo yang" userId="MqBfU9Ok3KDAtmmQYxN4gqfN5dg1px1mkKqx0pZZhZM=" providerId="None" clId="Web-{40EBA21E-A2D7-465C-8E63-63ED8939E6BC}" dt="2021-06-28T16:09:28.614" v="238" actId="14100"/>
          <ac:graphicFrameMkLst>
            <pc:docMk/>
            <pc:sldMk cId="1419516974" sldId="271"/>
            <ac:graphicFrameMk id="2" creationId="{00000000-0000-0000-0000-000000000000}"/>
          </ac:graphicFrameMkLst>
        </pc:graphicFrameChg>
        <pc:graphicFrameChg chg="mod">
          <ac:chgData name="qingpo yang" userId="MqBfU9Ok3KDAtmmQYxN4gqfN5dg1px1mkKqx0pZZhZM=" providerId="None" clId="Web-{40EBA21E-A2D7-465C-8E63-63ED8939E6BC}" dt="2021-06-28T16:09:20.551" v="236" actId="14100"/>
          <ac:graphicFrameMkLst>
            <pc:docMk/>
            <pc:sldMk cId="1419516974" sldId="271"/>
            <ac:graphicFrameMk id="3" creationId="{00000000-0000-0000-0000-000000000000}"/>
          </ac:graphicFrameMkLst>
        </pc:graphicFrameChg>
      </pc:sldChg>
      <pc:sldChg chg="modSp">
        <pc:chgData name="qingpo yang" userId="MqBfU9Ok3KDAtmmQYxN4gqfN5dg1px1mkKqx0pZZhZM=" providerId="None" clId="Web-{40EBA21E-A2D7-465C-8E63-63ED8939E6BC}" dt="2021-06-28T16:08:23.379" v="220" actId="1076"/>
        <pc:sldMkLst>
          <pc:docMk/>
          <pc:sldMk cId="2794617875" sldId="272"/>
        </pc:sldMkLst>
        <pc:spChg chg="mod">
          <ac:chgData name="qingpo yang" userId="MqBfU9Ok3KDAtmmQYxN4gqfN5dg1px1mkKqx0pZZhZM=" providerId="None" clId="Web-{40EBA21E-A2D7-465C-8E63-63ED8939E6BC}" dt="2021-06-28T16:08:23.379" v="220" actId="1076"/>
          <ac:spMkLst>
            <pc:docMk/>
            <pc:sldMk cId="2794617875" sldId="272"/>
            <ac:spMk id="2" creationId="{00000000-0000-0000-0000-000000000000}"/>
          </ac:spMkLst>
        </pc:spChg>
      </pc:sldChg>
      <pc:sldChg chg="modSp">
        <pc:chgData name="qingpo yang" userId="MqBfU9Ok3KDAtmmQYxN4gqfN5dg1px1mkKqx0pZZhZM=" providerId="None" clId="Web-{40EBA21E-A2D7-465C-8E63-63ED8939E6BC}" dt="2021-06-28T16:09:02.973" v="231" actId="14100"/>
        <pc:sldMkLst>
          <pc:docMk/>
          <pc:sldMk cId="261748646" sldId="273"/>
        </pc:sldMkLst>
        <pc:spChg chg="mod">
          <ac:chgData name="qingpo yang" userId="MqBfU9Ok3KDAtmmQYxN4gqfN5dg1px1mkKqx0pZZhZM=" providerId="None" clId="Web-{40EBA21E-A2D7-465C-8E63-63ED8939E6BC}" dt="2021-06-28T16:08:34.286" v="222" actId="20577"/>
          <ac:spMkLst>
            <pc:docMk/>
            <pc:sldMk cId="261748646" sldId="273"/>
            <ac:spMk id="4" creationId="{00000000-0000-0000-0000-000000000000}"/>
          </ac:spMkLst>
        </pc:spChg>
        <pc:spChg chg="mod">
          <ac:chgData name="qingpo yang" userId="MqBfU9Ok3KDAtmmQYxN4gqfN5dg1px1mkKqx0pZZhZM=" providerId="None" clId="Web-{40EBA21E-A2D7-465C-8E63-63ED8939E6BC}" dt="2021-06-28T16:08:55.348" v="228" actId="1076"/>
          <ac:spMkLst>
            <pc:docMk/>
            <pc:sldMk cId="261748646" sldId="273"/>
            <ac:spMk id="5" creationId="{00000000-0000-0000-0000-000000000000}"/>
          </ac:spMkLst>
        </pc:spChg>
        <pc:spChg chg="mod">
          <ac:chgData name="qingpo yang" userId="MqBfU9Ok3KDAtmmQYxN4gqfN5dg1px1mkKqx0pZZhZM=" providerId="None" clId="Web-{40EBA21E-A2D7-465C-8E63-63ED8939E6BC}" dt="2021-06-28T16:08:57.520" v="229" actId="1076"/>
          <ac:spMkLst>
            <pc:docMk/>
            <pc:sldMk cId="261748646" sldId="273"/>
            <ac:spMk id="6" creationId="{00000000-0000-0000-0000-000000000000}"/>
          </ac:spMkLst>
        </pc:spChg>
        <pc:graphicFrameChg chg="mod">
          <ac:chgData name="qingpo yang" userId="MqBfU9Ok3KDAtmmQYxN4gqfN5dg1px1mkKqx0pZZhZM=" providerId="None" clId="Web-{40EBA21E-A2D7-465C-8E63-63ED8939E6BC}" dt="2021-06-28T16:09:02.973" v="231" actId="14100"/>
          <ac:graphicFrameMkLst>
            <pc:docMk/>
            <pc:sldMk cId="261748646" sldId="273"/>
            <ac:graphicFrameMk id="7" creationId="{00000000-0000-0000-0000-000000000000}"/>
          </ac:graphicFrameMkLst>
        </pc:graphicFrameChg>
        <pc:graphicFrameChg chg="mod">
          <ac:chgData name="qingpo yang" userId="MqBfU9Ok3KDAtmmQYxN4gqfN5dg1px1mkKqx0pZZhZM=" providerId="None" clId="Web-{40EBA21E-A2D7-465C-8E63-63ED8939E6BC}" dt="2021-06-28T16:09:00.426" v="230" actId="14100"/>
          <ac:graphicFrameMkLst>
            <pc:docMk/>
            <pc:sldMk cId="261748646" sldId="273"/>
            <ac:graphicFrameMk id="8" creationId="{00000000-0000-0000-0000-000000000000}"/>
          </ac:graphicFrameMkLst>
        </pc:graphicFrameChg>
      </pc:sldChg>
      <pc:sldChg chg="modNotes">
        <pc:chgData name="qingpo yang" userId="MqBfU9Ok3KDAtmmQYxN4gqfN5dg1px1mkKqx0pZZhZM=" providerId="None" clId="Web-{40EBA21E-A2D7-465C-8E63-63ED8939E6BC}" dt="2021-06-28T16:01:29.475" v="50"/>
        <pc:sldMkLst>
          <pc:docMk/>
          <pc:sldMk cId="2769290513" sldId="287"/>
        </pc:sldMkLst>
      </pc:sldChg>
      <pc:sldChg chg="modNotes">
        <pc:chgData name="qingpo yang" userId="MqBfU9Ok3KDAtmmQYxN4gqfN5dg1px1mkKqx0pZZhZM=" providerId="None" clId="Web-{40EBA21E-A2D7-465C-8E63-63ED8939E6BC}" dt="2021-06-28T16:01:47.912" v="52"/>
        <pc:sldMkLst>
          <pc:docMk/>
          <pc:sldMk cId="2784317867" sldId="288"/>
        </pc:sldMkLst>
      </pc:sldChg>
      <pc:sldChg chg="modNotes">
        <pc:chgData name="qingpo yang" userId="MqBfU9Ok3KDAtmmQYxN4gqfN5dg1px1mkKqx0pZZhZM=" providerId="None" clId="Web-{40EBA21E-A2D7-465C-8E63-63ED8939E6BC}" dt="2021-06-28T16:02:04.474" v="54"/>
        <pc:sldMkLst>
          <pc:docMk/>
          <pc:sldMk cId="3609757327" sldId="289"/>
        </pc:sldMkLst>
      </pc:sldChg>
      <pc:sldChg chg="modNotes">
        <pc:chgData name="qingpo yang" userId="MqBfU9Ok3KDAtmmQYxN4gqfN5dg1px1mkKqx0pZZhZM=" providerId="None" clId="Web-{40EBA21E-A2D7-465C-8E63-63ED8939E6BC}" dt="2021-06-28T16:02:18.896" v="56"/>
        <pc:sldMkLst>
          <pc:docMk/>
          <pc:sldMk cId="2588826184" sldId="290"/>
        </pc:sldMkLst>
      </pc:sldChg>
      <pc:sldChg chg="modNotes">
        <pc:chgData name="qingpo yang" userId="MqBfU9Ok3KDAtmmQYxN4gqfN5dg1px1mkKqx0pZZhZM=" providerId="None" clId="Web-{40EBA21E-A2D7-465C-8E63-63ED8939E6BC}" dt="2021-06-28T16:02:35.646" v="58"/>
        <pc:sldMkLst>
          <pc:docMk/>
          <pc:sldMk cId="2644251445" sldId="291"/>
        </pc:sldMkLst>
      </pc:sldChg>
      <pc:sldChg chg="modNotes">
        <pc:chgData name="qingpo yang" userId="MqBfU9Ok3KDAtmmQYxN4gqfN5dg1px1mkKqx0pZZhZM=" providerId="None" clId="Web-{40EBA21E-A2D7-465C-8E63-63ED8939E6BC}" dt="2021-06-28T16:03:53.396" v="61"/>
        <pc:sldMkLst>
          <pc:docMk/>
          <pc:sldMk cId="821724125" sldId="292"/>
        </pc:sldMkLst>
      </pc:sldChg>
      <pc:sldChg chg="modNotes">
        <pc:chgData name="qingpo yang" userId="MqBfU9Ok3KDAtmmQYxN4gqfN5dg1px1mkKqx0pZZhZM=" providerId="None" clId="Web-{40EBA21E-A2D7-465C-8E63-63ED8939E6BC}" dt="2021-06-28T16:05:48.958" v="151"/>
        <pc:sldMkLst>
          <pc:docMk/>
          <pc:sldMk cId="1294246860" sldId="293"/>
        </pc:sldMkLst>
      </pc:sldChg>
      <pc:sldChg chg="modNotes">
        <pc:chgData name="qingpo yang" userId="MqBfU9Ok3KDAtmmQYxN4gqfN5dg1px1mkKqx0pZZhZM=" providerId="None" clId="Web-{40EBA21E-A2D7-465C-8E63-63ED8939E6BC}" dt="2021-06-28T16:06:25.895" v="208"/>
        <pc:sldMkLst>
          <pc:docMk/>
          <pc:sldMk cId="3634137311" sldId="294"/>
        </pc:sldMkLst>
      </pc:sldChg>
    </pc:docChg>
  </pc:docChgLst>
  <pc:docChgLst>
    <pc:chgData name="qingpo yang" clId="Web-{0D3B87A0-666A-4E67-8FF1-DE63E25A3485}"/>
    <pc:docChg chg="modSld">
      <pc:chgData name="qingpo yang" userId="" providerId="" clId="Web-{0D3B87A0-666A-4E67-8FF1-DE63E25A3485}" dt="2021-06-28T17:18:11.536" v="55"/>
      <pc:docMkLst>
        <pc:docMk/>
      </pc:docMkLst>
      <pc:sldChg chg="addSp delSp modSp">
        <pc:chgData name="qingpo yang" userId="" providerId="" clId="Web-{0D3B87A0-666A-4E67-8FF1-DE63E25A3485}" dt="2021-06-28T17:18:11.536" v="55"/>
        <pc:sldMkLst>
          <pc:docMk/>
          <pc:sldMk cId="3017131980" sldId="265"/>
        </pc:sldMkLst>
        <pc:spChg chg="add del mod">
          <ac:chgData name="qingpo yang" userId="" providerId="" clId="Web-{0D3B87A0-666A-4E67-8FF1-DE63E25A3485}" dt="2021-06-28T17:18:09.958" v="54"/>
          <ac:spMkLst>
            <pc:docMk/>
            <pc:sldMk cId="3017131980" sldId="265"/>
            <ac:spMk id="9" creationId="{E4E0C4E2-0520-4F2A-B1BD-024E9E3FFCA2}"/>
          </ac:spMkLst>
        </pc:spChg>
        <pc:spChg chg="add del mod">
          <ac:chgData name="qingpo yang" userId="" providerId="" clId="Web-{0D3B87A0-666A-4E67-8FF1-DE63E25A3485}" dt="2021-06-28T17:18:11.536" v="55"/>
          <ac:spMkLst>
            <pc:docMk/>
            <pc:sldMk cId="3017131980" sldId="265"/>
            <ac:spMk id="10" creationId="{493F80C7-0567-4BCE-A4B7-59E6CAB35AEE}"/>
          </ac:spMkLst>
        </pc:spChg>
        <pc:spChg chg="add del mod">
          <ac:chgData name="qingpo yang" userId="" providerId="" clId="Web-{0D3B87A0-666A-4E67-8FF1-DE63E25A3485}" dt="2021-06-28T17:18:08.286" v="53"/>
          <ac:spMkLst>
            <pc:docMk/>
            <pc:sldMk cId="3017131980" sldId="265"/>
            <ac:spMk id="12" creationId="{CD7DC264-4D58-4E27-A570-B97607FDC4CD}"/>
          </ac:spMkLst>
        </pc:spChg>
      </pc:sldChg>
      <pc:sldChg chg="modSp">
        <pc:chgData name="qingpo yang" userId="" providerId="" clId="Web-{0D3B87A0-666A-4E67-8FF1-DE63E25A3485}" dt="2021-06-28T17:14:19.726" v="0" actId="1076"/>
        <pc:sldMkLst>
          <pc:docMk/>
          <pc:sldMk cId="2769290513" sldId="287"/>
        </pc:sldMkLst>
        <pc:spChg chg="mod">
          <ac:chgData name="qingpo yang" userId="" providerId="" clId="Web-{0D3B87A0-666A-4E67-8FF1-DE63E25A3485}" dt="2021-06-28T17:14:19.726" v="0" actId="1076"/>
          <ac:spMkLst>
            <pc:docMk/>
            <pc:sldMk cId="2769290513" sldId="287"/>
            <ac:spMk id="6" creationId="{00000000-0000-0000-0000-000000000000}"/>
          </ac:spMkLst>
        </pc:spChg>
      </pc:sldChg>
      <pc:sldChg chg="modSp">
        <pc:chgData name="qingpo yang" userId="" providerId="" clId="Web-{0D3B87A0-666A-4E67-8FF1-DE63E25A3485}" dt="2021-06-28T17:14:26.852" v="1" actId="1076"/>
        <pc:sldMkLst>
          <pc:docMk/>
          <pc:sldMk cId="2784317867" sldId="288"/>
        </pc:sldMkLst>
        <pc:spChg chg="mod">
          <ac:chgData name="qingpo yang" userId="" providerId="" clId="Web-{0D3B87A0-666A-4E67-8FF1-DE63E25A3485}" dt="2021-06-28T17:14:26.852" v="1" actId="1076"/>
          <ac:spMkLst>
            <pc:docMk/>
            <pc:sldMk cId="2784317867" sldId="288"/>
            <ac:spMk id="55" creationId="{00000000-0000-0000-0000-000000000000}"/>
          </ac:spMkLst>
        </pc:spChg>
      </pc:sldChg>
      <pc:sldChg chg="modSp">
        <pc:chgData name="qingpo yang" userId="" providerId="" clId="Web-{0D3B87A0-666A-4E67-8FF1-DE63E25A3485}" dt="2021-06-28T17:14:59.385" v="10" actId="1076"/>
        <pc:sldMkLst>
          <pc:docMk/>
          <pc:sldMk cId="2644251445" sldId="291"/>
        </pc:sldMkLst>
        <pc:spChg chg="mod">
          <ac:chgData name="qingpo yang" userId="" providerId="" clId="Web-{0D3B87A0-666A-4E67-8FF1-DE63E25A3485}" dt="2021-06-28T17:14:53.072" v="8" actId="1076"/>
          <ac:spMkLst>
            <pc:docMk/>
            <pc:sldMk cId="2644251445" sldId="291"/>
            <ac:spMk id="8" creationId="{00000000-0000-0000-0000-000000000000}"/>
          </ac:spMkLst>
        </pc:spChg>
        <pc:spChg chg="mod">
          <ac:chgData name="qingpo yang" userId="" providerId="" clId="Web-{0D3B87A0-666A-4E67-8FF1-DE63E25A3485}" dt="2021-06-28T17:14:59.385" v="10" actId="1076"/>
          <ac:spMkLst>
            <pc:docMk/>
            <pc:sldMk cId="2644251445" sldId="291"/>
            <ac:spMk id="9" creationId="{00000000-0000-0000-0000-000000000000}"/>
          </ac:spMkLst>
        </pc:spChg>
        <pc:spChg chg="mod">
          <ac:chgData name="qingpo yang" userId="" providerId="" clId="Web-{0D3B87A0-666A-4E67-8FF1-DE63E25A3485}" dt="2021-06-28T17:14:55.228" v="9" actId="1076"/>
          <ac:spMkLst>
            <pc:docMk/>
            <pc:sldMk cId="2644251445" sldId="291"/>
            <ac:spMk id="10" creationId="{00000000-0000-0000-0000-000000000000}"/>
          </ac:spMkLst>
        </pc:spChg>
        <pc:grpChg chg="mod">
          <ac:chgData name="qingpo yang" userId="" providerId="" clId="Web-{0D3B87A0-666A-4E67-8FF1-DE63E25A3485}" dt="2021-06-28T17:14:49.572" v="7" actId="14100"/>
          <ac:grpSpMkLst>
            <pc:docMk/>
            <pc:sldMk cId="2644251445" sldId="291"/>
            <ac:grpSpMk id="4" creationId="{00000000-0000-0000-0000-000000000000}"/>
          </ac:grpSpMkLst>
        </pc:grpChg>
        <pc:picChg chg="mod">
          <ac:chgData name="qingpo yang" userId="" providerId="" clId="Web-{0D3B87A0-666A-4E67-8FF1-DE63E25A3485}" dt="2021-06-28T17:14:46.165" v="6" actId="1076"/>
          <ac:picMkLst>
            <pc:docMk/>
            <pc:sldMk cId="2644251445" sldId="291"/>
            <ac:picMk id="7" creationId="{00000000-0000-0000-0000-000000000000}"/>
          </ac:picMkLst>
        </pc:picChg>
      </pc:sldChg>
      <pc:sldChg chg="modSp">
        <pc:chgData name="qingpo yang" userId="" providerId="" clId="Web-{0D3B87A0-666A-4E67-8FF1-DE63E25A3485}" dt="2021-06-28T17:15:51.231" v="34" actId="20577"/>
        <pc:sldMkLst>
          <pc:docMk/>
          <pc:sldMk cId="821724125" sldId="292"/>
        </pc:sldMkLst>
        <pc:spChg chg="mod">
          <ac:chgData name="qingpo yang" userId="" providerId="" clId="Web-{0D3B87A0-666A-4E67-8FF1-DE63E25A3485}" dt="2021-06-28T17:15:51.231" v="34" actId="20577"/>
          <ac:spMkLst>
            <pc:docMk/>
            <pc:sldMk cId="821724125" sldId="292"/>
            <ac:spMk id="3" creationId="{00000000-0000-0000-0000-000000000000}"/>
          </ac:spMkLst>
        </pc:spChg>
      </pc:sldChg>
      <pc:sldChg chg="modSp">
        <pc:chgData name="qingpo yang" userId="" providerId="" clId="Web-{0D3B87A0-666A-4E67-8FF1-DE63E25A3485}" dt="2021-06-28T17:16:07.732" v="35" actId="1076"/>
        <pc:sldMkLst>
          <pc:docMk/>
          <pc:sldMk cId="1294246860" sldId="293"/>
        </pc:sldMkLst>
        <pc:spChg chg="mod">
          <ac:chgData name="qingpo yang" userId="" providerId="" clId="Web-{0D3B87A0-666A-4E67-8FF1-DE63E25A3485}" dt="2021-06-28T17:16:07.732" v="35" actId="1076"/>
          <ac:spMkLst>
            <pc:docMk/>
            <pc:sldMk cId="1294246860" sldId="293"/>
            <ac:spMk id="3" creationId="{00000000-0000-0000-0000-000000000000}"/>
          </ac:spMkLst>
        </pc:spChg>
      </pc:sldChg>
      <pc:sldChg chg="modSp">
        <pc:chgData name="qingpo yang" userId="" providerId="" clId="Web-{0D3B87A0-666A-4E67-8FF1-DE63E25A3485}" dt="2021-06-28T17:16:19.545" v="37" actId="1076"/>
        <pc:sldMkLst>
          <pc:docMk/>
          <pc:sldMk cId="3634137311" sldId="294"/>
        </pc:sldMkLst>
        <pc:spChg chg="mod">
          <ac:chgData name="qingpo yang" userId="" providerId="" clId="Web-{0D3B87A0-666A-4E67-8FF1-DE63E25A3485}" dt="2021-06-28T17:16:19.545" v="37" actId="1076"/>
          <ac:spMkLst>
            <pc:docMk/>
            <pc:sldMk cId="3634137311" sldId="294"/>
            <ac:spMk id="3" creationId="{00000000-0000-0000-0000-000000000000}"/>
          </ac:spMkLst>
        </pc:spChg>
      </pc:sldChg>
      <pc:sldChg chg="modSp">
        <pc:chgData name="qingpo yang" userId="" providerId="" clId="Web-{0D3B87A0-666A-4E67-8FF1-DE63E25A3485}" dt="2021-06-28T17:16:30.046" v="40" actId="1076"/>
        <pc:sldMkLst>
          <pc:docMk/>
          <pc:sldMk cId="3232677601" sldId="295"/>
        </pc:sldMkLst>
        <pc:spChg chg="mod">
          <ac:chgData name="qingpo yang" userId="" providerId="" clId="Web-{0D3B87A0-666A-4E67-8FF1-DE63E25A3485}" dt="2021-06-28T17:16:30.046" v="40" actId="1076"/>
          <ac:spMkLst>
            <pc:docMk/>
            <pc:sldMk cId="3232677601" sldId="295"/>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13</c:v>
                </c:pt>
                <c:pt idx="1">
                  <c:v>17</c:v>
                </c:pt>
                <c:pt idx="2">
                  <c:v>12</c:v>
                </c:pt>
                <c:pt idx="3">
                  <c:v>8</c:v>
                </c:pt>
                <c:pt idx="4">
                  <c:v>1</c:v>
                </c:pt>
              </c:numCache>
            </c:numRef>
          </c:val>
          <c:extLst>
            <c:ext xmlns:c16="http://schemas.microsoft.com/office/drawing/2014/chart" uri="{C3380CC4-5D6E-409C-BE32-E72D297353CC}">
              <c16:uniqueId val="{00000000-43F3-46A5-B519-5D7900E256E6}"/>
            </c:ext>
          </c:extLst>
        </c:ser>
        <c:dLbls>
          <c:dLblPos val="inEnd"/>
          <c:showLegendKey val="0"/>
          <c:showVal val="1"/>
          <c:showCatName val="0"/>
          <c:showSerName val="0"/>
          <c:showPercent val="0"/>
          <c:showBubbleSize val="0"/>
        </c:dLbls>
        <c:gapWidth val="219"/>
        <c:overlap val="-27"/>
        <c:axId val="452830688"/>
        <c:axId val="452826768"/>
      </c:barChart>
      <c:catAx>
        <c:axId val="45283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26768"/>
        <c:crosses val="autoZero"/>
        <c:auto val="1"/>
        <c:lblAlgn val="ctr"/>
        <c:lblOffset val="100"/>
        <c:noMultiLvlLbl val="0"/>
      </c:catAx>
      <c:valAx>
        <c:axId val="452826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0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282341840"/>
        <c:axId val="282342624"/>
      </c:barChart>
      <c:catAx>
        <c:axId val="282341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82342624"/>
        <c:crosses val="autoZero"/>
        <c:auto val="1"/>
        <c:lblAlgn val="ctr"/>
        <c:lblOffset val="100"/>
        <c:noMultiLvlLbl val="0"/>
      </c:catAx>
      <c:valAx>
        <c:axId val="282342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8234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Sheet1!$W$2:$W$6</c:f>
              <c:numCache>
                <c:formatCode>General</c:formatCode>
                <c:ptCount val="5"/>
                <c:pt idx="0">
                  <c:v>1</c:v>
                </c:pt>
                <c:pt idx="1">
                  <c:v>1</c:v>
                </c:pt>
                <c:pt idx="2">
                  <c:v>0</c:v>
                </c:pt>
                <c:pt idx="3">
                  <c:v>3</c:v>
                </c:pt>
                <c:pt idx="4">
                  <c:v>0</c:v>
                </c:pt>
              </c:numCache>
            </c:numRef>
          </c:val>
          <c:extLst>
            <c:ext xmlns:c16="http://schemas.microsoft.com/office/drawing/2014/chart" uri="{C3380CC4-5D6E-409C-BE32-E72D297353CC}">
              <c16:uniqueId val="{00000000-CF5C-4BF0-88EE-C2D26F3F89E7}"/>
            </c:ext>
          </c:extLst>
        </c:ser>
        <c:dLbls>
          <c:dLblPos val="outEnd"/>
          <c:showLegendKey val="0"/>
          <c:showVal val="1"/>
          <c:showCatName val="0"/>
          <c:showSerName val="0"/>
          <c:showPercent val="0"/>
          <c:showBubbleSize val="0"/>
        </c:dLbls>
        <c:gapWidth val="219"/>
        <c:overlap val="-27"/>
        <c:axId val="377992008"/>
        <c:axId val="451861120"/>
      </c:barChart>
      <c:catAx>
        <c:axId val="377992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120"/>
        <c:crosses val="autoZero"/>
        <c:auto val="1"/>
        <c:lblAlgn val="ctr"/>
        <c:lblOffset val="100"/>
        <c:noMultiLvlLbl val="0"/>
      </c:catAx>
      <c:valAx>
        <c:axId val="451861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7992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Sheet1!$V$2:$V$6</c:f>
              <c:numCache>
                <c:formatCode>General</c:formatCode>
                <c:ptCount val="5"/>
                <c:pt idx="0">
                  <c:v>1</c:v>
                </c:pt>
                <c:pt idx="1">
                  <c:v>1</c:v>
                </c:pt>
                <c:pt idx="2">
                  <c:v>0</c:v>
                </c:pt>
                <c:pt idx="3">
                  <c:v>1</c:v>
                </c:pt>
                <c:pt idx="4">
                  <c:v>0</c:v>
                </c:pt>
              </c:numCache>
            </c:numRef>
          </c:val>
          <c:extLst>
            <c:ext xmlns:c16="http://schemas.microsoft.com/office/drawing/2014/chart" uri="{C3380CC4-5D6E-409C-BE32-E72D297353CC}">
              <c16:uniqueId val="{00000000-8947-46CE-AD75-F11A6CD10DCE}"/>
            </c:ext>
          </c:extLst>
        </c:ser>
        <c:dLbls>
          <c:dLblPos val="outEnd"/>
          <c:showLegendKey val="0"/>
          <c:showVal val="1"/>
          <c:showCatName val="0"/>
          <c:showSerName val="0"/>
          <c:showPercent val="0"/>
          <c:showBubbleSize val="0"/>
        </c:dLbls>
        <c:gapWidth val="219"/>
        <c:axId val="451859160"/>
        <c:axId val="451861512"/>
      </c:barChart>
      <c:catAx>
        <c:axId val="451859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512"/>
        <c:crosses val="autoZero"/>
        <c:auto val="1"/>
        <c:lblAlgn val="ctr"/>
        <c:lblOffset val="100"/>
        <c:noMultiLvlLbl val="0"/>
      </c:catAx>
      <c:valAx>
        <c:axId val="451861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9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Sheet1!$L$2:$L$6</c:f>
              <c:numCache>
                <c:formatCode>General</c:formatCode>
                <c:ptCount val="5"/>
                <c:pt idx="0">
                  <c:v>0</c:v>
                </c:pt>
                <c:pt idx="1">
                  <c:v>0</c:v>
                </c:pt>
                <c:pt idx="2">
                  <c:v>1</c:v>
                </c:pt>
                <c:pt idx="3">
                  <c:v>7</c:v>
                </c:pt>
                <c:pt idx="4">
                  <c:v>0</c:v>
                </c:pt>
              </c:numCache>
            </c:numRef>
          </c:val>
          <c:extLst>
            <c:ext xmlns:c16="http://schemas.microsoft.com/office/drawing/2014/chart" uri="{C3380CC4-5D6E-409C-BE32-E72D297353CC}">
              <c16:uniqueId val="{00000000-C5D3-4BEB-A989-9ED709ACBF56}"/>
            </c:ext>
          </c:extLst>
        </c:ser>
        <c:dLbls>
          <c:dLblPos val="outEnd"/>
          <c:showLegendKey val="0"/>
          <c:showVal val="1"/>
          <c:showCatName val="0"/>
          <c:showSerName val="0"/>
          <c:showPercent val="0"/>
          <c:showBubbleSize val="0"/>
        </c:dLbls>
        <c:gapWidth val="219"/>
        <c:overlap val="-27"/>
        <c:axId val="451860336"/>
        <c:axId val="451861904"/>
      </c:barChart>
      <c:catAx>
        <c:axId val="45186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904"/>
        <c:crosses val="autoZero"/>
        <c:auto val="1"/>
        <c:lblAlgn val="ctr"/>
        <c:lblOffset val="100"/>
        <c:noMultiLvlLbl val="0"/>
      </c:catAx>
      <c:valAx>
        <c:axId val="451861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0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Sheet1!$M$2:$M$6</c:f>
              <c:numCache>
                <c:formatCode>General</c:formatCode>
                <c:ptCount val="5"/>
                <c:pt idx="0">
                  <c:v>0</c:v>
                </c:pt>
                <c:pt idx="1">
                  <c:v>0</c:v>
                </c:pt>
                <c:pt idx="2">
                  <c:v>1</c:v>
                </c:pt>
                <c:pt idx="3">
                  <c:v>3</c:v>
                </c:pt>
                <c:pt idx="4">
                  <c:v>0</c:v>
                </c:pt>
              </c:numCache>
            </c:numRef>
          </c:val>
          <c:extLst>
            <c:ext xmlns:c16="http://schemas.microsoft.com/office/drawing/2014/chart" uri="{C3380CC4-5D6E-409C-BE32-E72D297353CC}">
              <c16:uniqueId val="{00000000-8EF9-405E-82B5-0957BDFF20F8}"/>
            </c:ext>
          </c:extLst>
        </c:ser>
        <c:dLbls>
          <c:showLegendKey val="0"/>
          <c:showVal val="0"/>
          <c:showCatName val="0"/>
          <c:showSerName val="0"/>
          <c:showPercent val="0"/>
          <c:showBubbleSize val="0"/>
        </c:dLbls>
        <c:gapWidth val="219"/>
        <c:overlap val="-27"/>
        <c:axId val="451858768"/>
        <c:axId val="451857200"/>
      </c:barChart>
      <c:catAx>
        <c:axId val="451858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7200"/>
        <c:crosses val="autoZero"/>
        <c:auto val="1"/>
        <c:lblAlgn val="ctr"/>
        <c:lblOffset val="100"/>
        <c:noMultiLvlLbl val="0"/>
      </c:catAx>
      <c:valAx>
        <c:axId val="451857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8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Sheet1!$N$2:$N$6</c:f>
              <c:numCache>
                <c:formatCode>General</c:formatCode>
                <c:ptCount val="5"/>
                <c:pt idx="0">
                  <c:v>32</c:v>
                </c:pt>
                <c:pt idx="1">
                  <c:v>35</c:v>
                </c:pt>
                <c:pt idx="2">
                  <c:v>19</c:v>
                </c:pt>
                <c:pt idx="3">
                  <c:v>30</c:v>
                </c:pt>
                <c:pt idx="4">
                  <c:v>5</c:v>
                </c:pt>
              </c:numCache>
            </c:numRef>
          </c:val>
          <c:extLst>
            <c:ext xmlns:c16="http://schemas.microsoft.com/office/drawing/2014/chart" uri="{C3380CC4-5D6E-409C-BE32-E72D297353CC}">
              <c16:uniqueId val="{00000000-598C-451C-A7E4-D7B4CEB20B65}"/>
            </c:ext>
          </c:extLst>
        </c:ser>
        <c:dLbls>
          <c:showLegendKey val="0"/>
          <c:showVal val="0"/>
          <c:showCatName val="0"/>
          <c:showSerName val="0"/>
          <c:showPercent val="0"/>
          <c:showBubbleSize val="0"/>
        </c:dLbls>
        <c:gapWidth val="219"/>
        <c:overlap val="-27"/>
        <c:axId val="375949008"/>
        <c:axId val="375944304"/>
      </c:barChart>
      <c:catAx>
        <c:axId val="375949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4304"/>
        <c:crosses val="autoZero"/>
        <c:auto val="1"/>
        <c:lblAlgn val="ctr"/>
        <c:lblOffset val="100"/>
        <c:noMultiLvlLbl val="0"/>
      </c:catAx>
      <c:valAx>
        <c:axId val="375944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9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Sheet1!$O$2:$O$6</c:f>
              <c:numCache>
                <c:formatCode>General</c:formatCode>
                <c:ptCount val="5"/>
                <c:pt idx="0">
                  <c:v>1</c:v>
                </c:pt>
                <c:pt idx="1">
                  <c:v>2</c:v>
                </c:pt>
                <c:pt idx="2">
                  <c:v>1</c:v>
                </c:pt>
                <c:pt idx="3">
                  <c:v>2</c:v>
                </c:pt>
                <c:pt idx="4">
                  <c:v>2</c:v>
                </c:pt>
              </c:numCache>
            </c:numRef>
          </c:val>
          <c:extLst>
            <c:ext xmlns:c16="http://schemas.microsoft.com/office/drawing/2014/chart" uri="{C3380CC4-5D6E-409C-BE32-E72D297353CC}">
              <c16:uniqueId val="{00000000-BAD7-424E-9E31-71498035FB69}"/>
            </c:ext>
          </c:extLst>
        </c:ser>
        <c:dLbls>
          <c:showLegendKey val="0"/>
          <c:showVal val="0"/>
          <c:showCatName val="0"/>
          <c:showSerName val="0"/>
          <c:showPercent val="0"/>
          <c:showBubbleSize val="0"/>
        </c:dLbls>
        <c:gapWidth val="219"/>
        <c:overlap val="-27"/>
        <c:axId val="375938424"/>
        <c:axId val="375945088"/>
      </c:barChart>
      <c:catAx>
        <c:axId val="375938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5088"/>
        <c:crosses val="autoZero"/>
        <c:auto val="1"/>
        <c:lblAlgn val="ctr"/>
        <c:lblOffset val="100"/>
        <c:noMultiLvlLbl val="0"/>
      </c:catAx>
      <c:valAx>
        <c:axId val="375945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38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Sheet1!$P$2:$P$6</c:f>
              <c:numCache>
                <c:formatCode>General</c:formatCode>
                <c:ptCount val="5"/>
                <c:pt idx="0">
                  <c:v>25</c:v>
                </c:pt>
                <c:pt idx="1">
                  <c:v>6</c:v>
                </c:pt>
                <c:pt idx="2">
                  <c:v>8</c:v>
                </c:pt>
                <c:pt idx="3">
                  <c:v>6</c:v>
                </c:pt>
                <c:pt idx="4">
                  <c:v>4</c:v>
                </c:pt>
              </c:numCache>
            </c:numRef>
          </c:val>
          <c:extLst>
            <c:ext xmlns:c16="http://schemas.microsoft.com/office/drawing/2014/chart" uri="{C3380CC4-5D6E-409C-BE32-E72D297353CC}">
              <c16:uniqueId val="{00000000-FD0A-4880-B7EC-79B01F2B4D66}"/>
            </c:ext>
          </c:extLst>
        </c:ser>
        <c:dLbls>
          <c:showLegendKey val="0"/>
          <c:showVal val="0"/>
          <c:showCatName val="0"/>
          <c:showSerName val="0"/>
          <c:showPercent val="0"/>
          <c:showBubbleSize val="0"/>
        </c:dLbls>
        <c:gapWidth val="219"/>
        <c:overlap val="-27"/>
        <c:axId val="366907000"/>
        <c:axId val="366913664"/>
      </c:barChart>
      <c:catAx>
        <c:axId val="366907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13664"/>
        <c:crosses val="autoZero"/>
        <c:auto val="1"/>
        <c:lblAlgn val="ctr"/>
        <c:lblOffset val="100"/>
        <c:noMultiLvlLbl val="0"/>
      </c:catAx>
      <c:valAx>
        <c:axId val="366913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7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Sheet1!$Q$2:$Q$6</c:f>
              <c:numCache>
                <c:formatCode>General</c:formatCode>
                <c:ptCount val="5"/>
                <c:pt idx="0">
                  <c:v>5</c:v>
                </c:pt>
                <c:pt idx="1">
                  <c:v>2</c:v>
                </c:pt>
                <c:pt idx="2">
                  <c:v>3</c:v>
                </c:pt>
                <c:pt idx="3">
                  <c:v>2</c:v>
                </c:pt>
                <c:pt idx="4">
                  <c:v>2</c:v>
                </c:pt>
              </c:numCache>
            </c:numRef>
          </c:val>
          <c:extLst>
            <c:ext xmlns:c16="http://schemas.microsoft.com/office/drawing/2014/chart" uri="{C3380CC4-5D6E-409C-BE32-E72D297353CC}">
              <c16:uniqueId val="{00000000-8722-4CC1-8897-EE75ED92BB9E}"/>
            </c:ext>
          </c:extLst>
        </c:ser>
        <c:dLbls>
          <c:showLegendKey val="0"/>
          <c:showVal val="0"/>
          <c:showCatName val="0"/>
          <c:showSerName val="0"/>
          <c:showPercent val="0"/>
          <c:showBubbleSize val="0"/>
        </c:dLbls>
        <c:gapWidth val="219"/>
        <c:overlap val="-27"/>
        <c:axId val="366908176"/>
        <c:axId val="366907392"/>
      </c:barChart>
      <c:catAx>
        <c:axId val="366908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7392"/>
        <c:crosses val="autoZero"/>
        <c:auto val="1"/>
        <c:lblAlgn val="ctr"/>
        <c:lblOffset val="100"/>
        <c:noMultiLvlLbl val="0"/>
      </c:catAx>
      <c:valAx>
        <c:axId val="366907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81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Sheet1!$D$2:$D$6</c:f>
              <c:numCache>
                <c:formatCode>General</c:formatCode>
                <c:ptCount val="5"/>
                <c:pt idx="0">
                  <c:v>7</c:v>
                </c:pt>
                <c:pt idx="1">
                  <c:v>4</c:v>
                </c:pt>
                <c:pt idx="2">
                  <c:v>5</c:v>
                </c:pt>
                <c:pt idx="3">
                  <c:v>4</c:v>
                </c:pt>
                <c:pt idx="4">
                  <c:v>1</c:v>
                </c:pt>
              </c:numCache>
            </c:numRef>
          </c:val>
          <c:extLst>
            <c:ext xmlns:c16="http://schemas.microsoft.com/office/drawing/2014/chart" uri="{C3380CC4-5D6E-409C-BE32-E72D297353CC}">
              <c16:uniqueId val="{00000000-A529-474A-B580-E0BA1DC74605}"/>
            </c:ext>
          </c:extLst>
        </c:ser>
        <c:dLbls>
          <c:showLegendKey val="0"/>
          <c:showVal val="0"/>
          <c:showCatName val="0"/>
          <c:showSerName val="0"/>
          <c:showPercent val="0"/>
          <c:showBubbleSize val="0"/>
        </c:dLbls>
        <c:gapWidth val="219"/>
        <c:overlap val="-27"/>
        <c:axId val="452833824"/>
        <c:axId val="452830296"/>
      </c:barChart>
      <c:catAx>
        <c:axId val="45283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0296"/>
        <c:crosses val="autoZero"/>
        <c:auto val="1"/>
        <c:lblAlgn val="ctr"/>
        <c:lblOffset val="100"/>
        <c:noMultiLvlLbl val="0"/>
      </c:catAx>
      <c:valAx>
        <c:axId val="452830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3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Sheet1!$F$2:$F$6</c:f>
              <c:numCache>
                <c:formatCode>General</c:formatCode>
                <c:ptCount val="5"/>
                <c:pt idx="0">
                  <c:v>8</c:v>
                </c:pt>
                <c:pt idx="1">
                  <c:v>5</c:v>
                </c:pt>
                <c:pt idx="2">
                  <c:v>11</c:v>
                </c:pt>
                <c:pt idx="3">
                  <c:v>2</c:v>
                </c:pt>
                <c:pt idx="4">
                  <c:v>3</c:v>
                </c:pt>
              </c:numCache>
            </c:numRef>
          </c:val>
          <c:extLst>
            <c:ext xmlns:c16="http://schemas.microsoft.com/office/drawing/2014/chart" uri="{C3380CC4-5D6E-409C-BE32-E72D297353CC}">
              <c16:uniqueId val="{00000000-239A-46CB-903F-ADDC7EFC28AB}"/>
            </c:ext>
          </c:extLst>
        </c:ser>
        <c:dLbls>
          <c:showLegendKey val="0"/>
          <c:showVal val="0"/>
          <c:showCatName val="0"/>
          <c:showSerName val="0"/>
          <c:showPercent val="0"/>
          <c:showBubbleSize val="0"/>
        </c:dLbls>
        <c:gapWidth val="219"/>
        <c:overlap val="-27"/>
        <c:axId val="278595864"/>
        <c:axId val="322019632"/>
      </c:barChart>
      <c:catAx>
        <c:axId val="278595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22019632"/>
        <c:crosses val="autoZero"/>
        <c:auto val="1"/>
        <c:lblAlgn val="ctr"/>
        <c:lblOffset val="100"/>
        <c:noMultiLvlLbl val="0"/>
      </c:catAx>
      <c:valAx>
        <c:axId val="322019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78595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Sheet1!$G$2:$G$6</c:f>
              <c:numCache>
                <c:formatCode>General</c:formatCode>
                <c:ptCount val="5"/>
                <c:pt idx="0">
                  <c:v>6</c:v>
                </c:pt>
                <c:pt idx="1">
                  <c:v>3</c:v>
                </c:pt>
                <c:pt idx="2">
                  <c:v>9</c:v>
                </c:pt>
                <c:pt idx="3">
                  <c:v>1</c:v>
                </c:pt>
                <c:pt idx="4">
                  <c:v>1</c:v>
                </c:pt>
              </c:numCache>
            </c:numRef>
          </c:val>
          <c:extLst>
            <c:ext xmlns:c16="http://schemas.microsoft.com/office/drawing/2014/chart" uri="{C3380CC4-5D6E-409C-BE32-E72D297353CC}">
              <c16:uniqueId val="{00000000-5CFE-4226-BE0B-E1029E29BB6D}"/>
            </c:ext>
          </c:extLst>
        </c:ser>
        <c:dLbls>
          <c:showLegendKey val="0"/>
          <c:showVal val="0"/>
          <c:showCatName val="0"/>
          <c:showSerName val="0"/>
          <c:showPercent val="0"/>
          <c:showBubbleSize val="0"/>
        </c:dLbls>
        <c:gapWidth val="219"/>
        <c:overlap val="-27"/>
        <c:axId val="202645504"/>
        <c:axId val="202645896"/>
      </c:barChart>
      <c:catAx>
        <c:axId val="202645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02645896"/>
        <c:crosses val="autoZero"/>
        <c:auto val="1"/>
        <c:lblAlgn val="ctr"/>
        <c:lblOffset val="100"/>
        <c:noMultiLvlLbl val="0"/>
      </c:catAx>
      <c:valAx>
        <c:axId val="202645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0264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Sheet1!$H$2:$H$6</c:f>
              <c:numCache>
                <c:formatCode>General</c:formatCode>
                <c:ptCount val="5"/>
                <c:pt idx="0">
                  <c:v>24</c:v>
                </c:pt>
                <c:pt idx="1">
                  <c:v>8</c:v>
                </c:pt>
                <c:pt idx="2">
                  <c:v>1</c:v>
                </c:pt>
                <c:pt idx="3">
                  <c:v>3</c:v>
                </c:pt>
                <c:pt idx="4">
                  <c:v>3</c:v>
                </c:pt>
              </c:numCache>
            </c:numRef>
          </c:val>
          <c:extLst>
            <c:ext xmlns:c16="http://schemas.microsoft.com/office/drawing/2014/chart" uri="{C3380CC4-5D6E-409C-BE32-E72D297353CC}">
              <c16:uniqueId val="{00000000-F643-47A6-8F50-DBE88BD49750}"/>
            </c:ext>
          </c:extLst>
        </c:ser>
        <c:dLbls>
          <c:showLegendKey val="0"/>
          <c:showVal val="0"/>
          <c:showCatName val="0"/>
          <c:showSerName val="0"/>
          <c:showPercent val="0"/>
          <c:showBubbleSize val="0"/>
        </c:dLbls>
        <c:gapWidth val="219"/>
        <c:overlap val="-27"/>
        <c:axId val="451955272"/>
        <c:axId val="451951352"/>
      </c:barChart>
      <c:catAx>
        <c:axId val="451955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1352"/>
        <c:crosses val="autoZero"/>
        <c:auto val="1"/>
        <c:lblAlgn val="ctr"/>
        <c:lblOffset val="100"/>
        <c:noMultiLvlLbl val="0"/>
      </c:catAx>
      <c:valAx>
        <c:axId val="451951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5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Sheet1!$I$2:$I$6</c:f>
              <c:numCache>
                <c:formatCode>General</c:formatCode>
                <c:ptCount val="5"/>
                <c:pt idx="0">
                  <c:v>5</c:v>
                </c:pt>
                <c:pt idx="1">
                  <c:v>6</c:v>
                </c:pt>
                <c:pt idx="2">
                  <c:v>1</c:v>
                </c:pt>
                <c:pt idx="3">
                  <c:v>2</c:v>
                </c:pt>
                <c:pt idx="4">
                  <c:v>2</c:v>
                </c:pt>
              </c:numCache>
            </c:numRef>
          </c:val>
          <c:extLst>
            <c:ext xmlns:c16="http://schemas.microsoft.com/office/drawing/2014/chart" uri="{C3380CC4-5D6E-409C-BE32-E72D297353CC}">
              <c16:uniqueId val="{00000000-FC95-4D9D-A488-2B769ECC9903}"/>
            </c:ext>
          </c:extLst>
        </c:ser>
        <c:dLbls>
          <c:dLblPos val="outEnd"/>
          <c:showLegendKey val="0"/>
          <c:showVal val="1"/>
          <c:showCatName val="0"/>
          <c:showSerName val="0"/>
          <c:showPercent val="0"/>
          <c:showBubbleSize val="0"/>
        </c:dLbls>
        <c:gapWidth val="219"/>
        <c:overlap val="-27"/>
        <c:axId val="451954880"/>
        <c:axId val="451955664"/>
      </c:barChart>
      <c:catAx>
        <c:axId val="451954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5664"/>
        <c:crosses val="autoZero"/>
        <c:auto val="1"/>
        <c:lblAlgn val="ctr"/>
        <c:lblOffset val="100"/>
        <c:noMultiLvlLbl val="0"/>
      </c:catAx>
      <c:valAx>
        <c:axId val="451955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4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Sheet1!$T$2:$T$6</c:f>
              <c:numCache>
                <c:formatCode>General</c:formatCode>
                <c:ptCount val="5"/>
                <c:pt idx="0">
                  <c:v>4</c:v>
                </c:pt>
                <c:pt idx="1">
                  <c:v>5</c:v>
                </c:pt>
                <c:pt idx="2">
                  <c:v>5</c:v>
                </c:pt>
                <c:pt idx="3">
                  <c:v>3</c:v>
                </c:pt>
                <c:pt idx="4">
                  <c:v>3</c:v>
                </c:pt>
              </c:numCache>
            </c:numRef>
          </c:val>
          <c:extLst>
            <c:ext xmlns:c16="http://schemas.microsoft.com/office/drawing/2014/chart" uri="{C3380CC4-5D6E-409C-BE32-E72D297353CC}">
              <c16:uniqueId val="{00000000-4F9C-40CE-81A6-EB851BBE7C21}"/>
            </c:ext>
          </c:extLst>
        </c:ser>
        <c:dLbls>
          <c:showLegendKey val="0"/>
          <c:showVal val="0"/>
          <c:showCatName val="0"/>
          <c:showSerName val="0"/>
          <c:showPercent val="0"/>
          <c:showBubbleSize val="0"/>
        </c:dLbls>
        <c:gapWidth val="219"/>
        <c:overlap val="-27"/>
        <c:axId val="318752184"/>
        <c:axId val="318750224"/>
      </c:barChart>
      <c:catAx>
        <c:axId val="318752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50224"/>
        <c:crosses val="autoZero"/>
        <c:auto val="1"/>
        <c:lblAlgn val="ctr"/>
        <c:lblOffset val="100"/>
        <c:noMultiLvlLbl val="0"/>
      </c:catAx>
      <c:valAx>
        <c:axId val="318750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52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lumMod val="75000"/>
              </a:schemeClr>
            </a:solidFill>
            <a:ln>
              <a:solidFill>
                <a:schemeClr val="accent3">
                  <a:lumMod val="7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Sheet1!$U$2:$U$6</c:f>
              <c:numCache>
                <c:formatCode>General</c:formatCode>
                <c:ptCount val="5"/>
                <c:pt idx="0">
                  <c:v>6</c:v>
                </c:pt>
                <c:pt idx="1">
                  <c:v>14</c:v>
                </c:pt>
                <c:pt idx="2">
                  <c:v>5</c:v>
                </c:pt>
                <c:pt idx="3">
                  <c:v>12</c:v>
                </c:pt>
                <c:pt idx="4">
                  <c:v>6</c:v>
                </c:pt>
              </c:numCache>
            </c:numRef>
          </c:val>
          <c:extLst>
            <c:ext xmlns:c16="http://schemas.microsoft.com/office/drawing/2014/chart" uri="{C3380CC4-5D6E-409C-BE32-E72D297353CC}">
              <c16:uniqueId val="{00000000-2F11-4677-8996-D3836D522A45}"/>
            </c:ext>
          </c:extLst>
        </c:ser>
        <c:dLbls>
          <c:dLblPos val="outEnd"/>
          <c:showLegendKey val="0"/>
          <c:showVal val="1"/>
          <c:showCatName val="0"/>
          <c:showSerName val="0"/>
          <c:showPercent val="0"/>
          <c:showBubbleSize val="0"/>
        </c:dLbls>
        <c:gapWidth val="219"/>
        <c:overlap val="-27"/>
        <c:axId val="318749048"/>
        <c:axId val="318749440"/>
      </c:barChart>
      <c:catAx>
        <c:axId val="318749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49440"/>
        <c:crosses val="autoZero"/>
        <c:auto val="1"/>
        <c:lblAlgn val="ctr"/>
        <c:lblOffset val="100"/>
        <c:noMultiLvlLbl val="0"/>
      </c:catAx>
      <c:valAx>
        <c:axId val="318749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49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373102320"/>
        <c:axId val="373102712"/>
      </c:barChart>
      <c:catAx>
        <c:axId val="37310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3102712"/>
        <c:crosses val="autoZero"/>
        <c:auto val="1"/>
        <c:lblAlgn val="ctr"/>
        <c:lblOffset val="100"/>
        <c:noMultiLvlLbl val="0"/>
      </c:catAx>
      <c:valAx>
        <c:axId val="373102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3102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789581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slide</a:t>
            </a:r>
            <a:r>
              <a:rPr lang="en-GB" u="sng" baseline="0" dirty="0"/>
              <a:t> displays </a:t>
            </a:r>
            <a:r>
              <a:rPr lang="en-GB" baseline="0" dirty="0"/>
              <a:t>how to navigate on NROs webpage. Open IPP and click </a:t>
            </a:r>
            <a:r>
              <a:rPr lang="en-GB" u="sng" baseline="0" dirty="0"/>
              <a:t>on</a:t>
            </a:r>
            <a:r>
              <a:rPr lang="en-GB" baseline="0" dirty="0"/>
              <a:t> Countries, then click </a:t>
            </a:r>
            <a:r>
              <a:rPr lang="en-GB" u="sng" baseline="0" dirty="0"/>
              <a:t>on</a:t>
            </a:r>
            <a:r>
              <a:rPr lang="en-GB" baseline="0" dirty="0"/>
              <a:t> NROs. </a:t>
            </a:r>
            <a:r>
              <a:rPr lang="en-GB" u="sng" baseline="0" dirty="0"/>
              <a:t>By doing this</a:t>
            </a:r>
            <a:r>
              <a:rPr lang="en-GB" baseline="0" dirty="0"/>
              <a:t>,</a:t>
            </a:r>
            <a:r>
              <a:rPr lang="en-GB" u="sng" baseline="0" dirty="0"/>
              <a:t> the</a:t>
            </a:r>
            <a:r>
              <a:rPr lang="en-GB" u="sng" dirty="0"/>
              <a:t> </a:t>
            </a:r>
            <a:r>
              <a:rPr lang="en-GB" u="sng" baseline="0" dirty="0"/>
              <a:t> </a:t>
            </a:r>
            <a:r>
              <a:rPr lang="en-GB" baseline="0" dirty="0"/>
              <a:t>IPP will lead us to the NROs webpage </a:t>
            </a:r>
            <a:r>
              <a:rPr lang="en-GB" u="sng" baseline="0" dirty="0"/>
              <a:t>and its different components.</a:t>
            </a:r>
            <a:r>
              <a:rPr lang="en-GB" u="sng" dirty="0"/>
              <a:t> </a:t>
            </a:r>
            <a:endParaRPr lang="en-US" dirty="0"/>
          </a:p>
          <a:p>
            <a:endParaRPr lang="en-GB" u="sng" dirty="0">
              <a:cs typeface="Calibri"/>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26</a:t>
            </a:fld>
            <a:endParaRPr lang="en-US"/>
          </a:p>
        </p:txBody>
      </p:sp>
    </p:spTree>
    <p:extLst>
      <p:ext uri="{BB962C8B-B14F-4D97-AF65-F5344CB8AC3E}">
        <p14:creationId xmlns:p14="http://schemas.microsoft.com/office/powerpoint/2010/main" val="2955367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a:t>
            </a:r>
            <a:r>
              <a:rPr lang="en-US" dirty="0"/>
              <a:t>NROs page, you can find NROs guide, NROs statistics,</a:t>
            </a:r>
            <a:r>
              <a:rPr lang="en-US" baseline="0" dirty="0"/>
              <a:t> Notification form. NROs year and so on.</a:t>
            </a:r>
          </a:p>
          <a:p>
            <a:endParaRPr lang="en-US" dirty="0">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27</a:t>
            </a:fld>
            <a:endParaRPr lang="en-US"/>
          </a:p>
        </p:txBody>
      </p:sp>
    </p:spTree>
    <p:extLst>
      <p:ext uri="{BB962C8B-B14F-4D97-AF65-F5344CB8AC3E}">
        <p14:creationId xmlns:p14="http://schemas.microsoft.com/office/powerpoint/2010/main" val="3108142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t>
            </a:r>
            <a:r>
              <a:rPr lang="en-GB" u="sng" dirty="0"/>
              <a:t>shows</a:t>
            </a:r>
            <a:r>
              <a:rPr lang="en-GB" dirty="0"/>
              <a:t> how to find</a:t>
            </a:r>
            <a:r>
              <a:rPr lang="en-GB" baseline="0" dirty="0"/>
              <a:t> </a:t>
            </a:r>
            <a:r>
              <a:rPr lang="en-GB" u="sng" dirty="0"/>
              <a:t>the </a:t>
            </a:r>
            <a:r>
              <a:rPr lang="en-GB" dirty="0"/>
              <a:t> pest report</a:t>
            </a:r>
            <a:r>
              <a:rPr lang="en-GB" baseline="0" dirty="0"/>
              <a:t> bulletin.</a:t>
            </a:r>
            <a:r>
              <a:rPr lang="en-GB" dirty="0"/>
              <a:t>   </a:t>
            </a:r>
            <a:r>
              <a:rPr lang="en-GB" baseline="0" dirty="0"/>
              <a:t> Pest report is one of</a:t>
            </a:r>
            <a:r>
              <a:rPr lang="en-GB" dirty="0"/>
              <a:t> </a:t>
            </a:r>
            <a:r>
              <a:rPr lang="en-GB" baseline="0" dirty="0"/>
              <a:t> public obligation.</a:t>
            </a:r>
            <a:r>
              <a:rPr lang="en-GB" dirty="0"/>
              <a:t>  </a:t>
            </a:r>
            <a:r>
              <a:rPr lang="en-GB" baseline="0" dirty="0"/>
              <a:t> </a:t>
            </a:r>
            <a:r>
              <a:rPr lang="en-GB" u="sng" baseline="0" dirty="0"/>
              <a:t>The </a:t>
            </a:r>
            <a:r>
              <a:rPr lang="en-GB" baseline="0" dirty="0"/>
              <a:t>Pest report bulletin </a:t>
            </a:r>
            <a:r>
              <a:rPr lang="en-GB" u="sng" baseline="0" dirty="0"/>
              <a:t>allows</a:t>
            </a:r>
            <a:r>
              <a:rPr lang="en-GB" baseline="0" dirty="0"/>
              <a:t> contact points to check </a:t>
            </a:r>
            <a:r>
              <a:rPr lang="en-GB" strike="sngStrike" baseline="0" dirty="0"/>
              <a:t>the</a:t>
            </a:r>
            <a:r>
              <a:rPr lang="en-GB" baseline="0" dirty="0"/>
              <a:t> all the pest reports more easily.</a:t>
            </a:r>
            <a:r>
              <a:rPr lang="en-GB" dirty="0"/>
              <a:t>  </a:t>
            </a:r>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28</a:t>
            </a:fld>
            <a:endParaRPr lang="en-US"/>
          </a:p>
        </p:txBody>
      </p:sp>
    </p:spTree>
    <p:extLst>
      <p:ext uri="{BB962C8B-B14F-4D97-AF65-F5344CB8AC3E}">
        <p14:creationId xmlns:p14="http://schemas.microsoft.com/office/powerpoint/2010/main" val="2743311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endParaRPr lang="en-US" dirty="0"/>
          </a:p>
          <a:p>
            <a:endParaRPr lang="en-US" dirty="0">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29</a:t>
            </a:fld>
            <a:endParaRPr lang="en-US"/>
          </a:p>
        </p:txBody>
      </p:sp>
    </p:spTree>
    <p:extLst>
      <p:ext uri="{BB962C8B-B14F-4D97-AF65-F5344CB8AC3E}">
        <p14:creationId xmlns:p14="http://schemas.microsoft.com/office/powerpoint/2010/main" val="408240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 addition, Current pest reports are saved in database and displayed under the Contact point page.</a:t>
            </a:r>
            <a:r>
              <a:rPr lang="en-US" dirty="0"/>
              <a:t> </a:t>
            </a:r>
            <a:r>
              <a:rPr lang="en-US" baseline="0" dirty="0"/>
              <a:t> IPPC Secretariat has been visualizing pest reports to display the pest status in a more clear and visual way. There should be a new way/</a:t>
            </a:r>
            <a:r>
              <a:rPr lang="en-US" u="sng" baseline="0" dirty="0"/>
              <a:t>opportunity</a:t>
            </a:r>
            <a:r>
              <a:rPr lang="en-US" dirty="0"/>
              <a:t> </a:t>
            </a:r>
            <a:r>
              <a:rPr lang="en-US" u="sng" baseline="0" dirty="0"/>
              <a:t>for CPs</a:t>
            </a:r>
            <a:r>
              <a:rPr lang="en-US" u="sng" dirty="0"/>
              <a:t> </a:t>
            </a:r>
            <a:r>
              <a:rPr lang="en-US" baseline="0" dirty="0"/>
              <a:t>to submit</a:t>
            </a:r>
            <a:r>
              <a:rPr lang="en-US" dirty="0"/>
              <a:t> </a:t>
            </a:r>
            <a:r>
              <a:rPr lang="en-US" baseline="0" dirty="0"/>
              <a:t>and display</a:t>
            </a:r>
            <a:r>
              <a:rPr lang="en-US" dirty="0"/>
              <a:t> </a:t>
            </a:r>
            <a:r>
              <a:rPr lang="en-US" u="sng" baseline="0" dirty="0"/>
              <a:t>the</a:t>
            </a:r>
            <a:r>
              <a:rPr lang="en-US" u="sng" dirty="0"/>
              <a:t> </a:t>
            </a:r>
            <a:r>
              <a:rPr lang="en-US" baseline="0" dirty="0"/>
              <a:t>pest reports.</a:t>
            </a:r>
            <a:r>
              <a:rPr lang="en-US" dirty="0"/>
              <a:t>  This slide present the draft proposal for what the pest report would look like. All the pest report will be displayed in global map.</a:t>
            </a:r>
          </a:p>
          <a:p>
            <a:endParaRPr lang="en-US" dirty="0">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30</a:t>
            </a:fld>
            <a:endParaRPr lang="en-US"/>
          </a:p>
        </p:txBody>
      </p:sp>
    </p:spTree>
    <p:extLst>
      <p:ext uri="{BB962C8B-B14F-4D97-AF65-F5344CB8AC3E}">
        <p14:creationId xmlns:p14="http://schemas.microsoft.com/office/powerpoint/2010/main" val="2029669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When you click each dot on the map, it will show the detail information of the pest report.</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31</a:t>
            </a:fld>
            <a:endParaRPr lang="en-US"/>
          </a:p>
        </p:txBody>
      </p:sp>
    </p:spTree>
    <p:extLst>
      <p:ext uri="{BB962C8B-B14F-4D97-AF65-F5344CB8AC3E}">
        <p14:creationId xmlns:p14="http://schemas.microsoft.com/office/powerpoint/2010/main" val="3142739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compiles</a:t>
            </a:r>
            <a:r>
              <a:rPr lang="en-US" baseline="0" dirty="0"/>
              <a:t>  reference links for NROs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32</a:t>
            </a:fld>
            <a:endParaRPr lang="en-US"/>
          </a:p>
        </p:txBody>
      </p:sp>
    </p:spTree>
    <p:extLst>
      <p:ext uri="{BB962C8B-B14F-4D97-AF65-F5344CB8AC3E}">
        <p14:creationId xmlns:p14="http://schemas.microsoft.com/office/powerpoint/2010/main" val="185164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dirty="0"/>
              <a:t>International cooperation in controlling pests of plants and plant products and in preventing their international spread, and especially their introduction into endangered areas. </a:t>
            </a:r>
            <a:endParaRPr lang="en-US"/>
          </a:p>
          <a:p>
            <a:r>
              <a:rPr lang="en-US" b="1" dirty="0"/>
              <a:t>Obligations: </a:t>
            </a:r>
            <a:r>
              <a:rPr lang="en-US" dirty="0"/>
              <a:t>All countries that signed the Convention are obliged to and are responsible for the implementation of all reporting obligations. All reporting obligations have the same legal value and are of equal importance.</a:t>
            </a:r>
            <a:endParaRPr lang="en-US" dirty="0">
              <a:cs typeface="Calibri"/>
            </a:endParaRPr>
          </a:p>
          <a:p>
            <a:r>
              <a:rPr lang="en-US" b="1" dirty="0"/>
              <a:t>Reason: </a:t>
            </a:r>
            <a:r>
              <a:rPr lang="en-US" dirty="0"/>
              <a:t>NROs assure that a minimum amount of official phytosanitary information is available </a:t>
            </a:r>
            <a:r>
              <a:rPr lang="en-US" strike="sngStrike" dirty="0"/>
              <a:t>that</a:t>
            </a:r>
            <a:r>
              <a:rPr lang="en-US" dirty="0"/>
              <a:t> </a:t>
            </a:r>
            <a:r>
              <a:rPr lang="en-US" u="sng" dirty="0"/>
              <a:t>and</a:t>
            </a:r>
            <a:r>
              <a:rPr lang="en-US" dirty="0"/>
              <a:t> can be used as the basis for ensuring safe trade, safeguarding food security and protecting the environment from plant pests. </a:t>
            </a:r>
            <a:endParaRPr lang="en-US" dirty="0">
              <a:cs typeface="Calibri"/>
            </a:endParaRPr>
          </a:p>
          <a:p>
            <a:pPr marL="0" indent="0">
              <a:buFont typeface="Wingdings" panose="05000000000000000000" pitchFamily="2" charset="2"/>
              <a:buNone/>
            </a:pPr>
            <a:endParaRPr lang="en-US" sz="1200" dirty="0">
              <a:latin typeface="Times New Roman"/>
              <a:cs typeface="Times New Roman"/>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256669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obligation means must, no need to be required by other contracting parties</a:t>
            </a:r>
          </a:p>
          <a:p>
            <a:r>
              <a:rPr lang="en-US" dirty="0"/>
              <a:t>1.Contact point is responsible for keeping their countries information on the IPP Up to date.  Nomination form need to </a:t>
            </a:r>
            <a:r>
              <a:rPr lang="en-US" b="1" u="sng" dirty="0"/>
              <a:t>be</a:t>
            </a:r>
            <a:r>
              <a:rPr lang="en-US" b="1" dirty="0"/>
              <a:t> </a:t>
            </a:r>
            <a:r>
              <a:rPr lang="en-US" dirty="0"/>
              <a:t>submitted to IPPC Secretariat.</a:t>
            </a:r>
          </a:p>
          <a:p>
            <a:r>
              <a:rPr lang="en-US" dirty="0"/>
              <a:t>2.The </a:t>
            </a:r>
            <a:r>
              <a:rPr lang="en-US" b="1" u="sng" dirty="0"/>
              <a:t>organization chart</a:t>
            </a:r>
            <a:r>
              <a:rPr lang="en-US" dirty="0"/>
              <a:t>.  Description of its organizational arrangements: who is responsible for which area and what are the connections between different parts of NPPO</a:t>
            </a:r>
          </a:p>
          <a:p>
            <a:r>
              <a:rPr lang="en-US" dirty="0"/>
              <a:t>3.CPs need published phytosanitary </a:t>
            </a:r>
            <a:r>
              <a:rPr lang="en-US" dirty="0" err="1"/>
              <a:t>requirements,restrictions</a:t>
            </a:r>
            <a:r>
              <a:rPr lang="en-US" dirty="0"/>
              <a:t> and prohibitions. These information could be linked through IPP If they are posted on the national  website.</a:t>
            </a:r>
          </a:p>
          <a:p>
            <a:r>
              <a:rPr lang="en-US" dirty="0"/>
              <a:t>4.List of entry points: specified points of entry need be selected if it required specific consignments to be imported only through these points of entry. </a:t>
            </a:r>
          </a:p>
          <a:p>
            <a:r>
              <a:rPr lang="en-US" dirty="0"/>
              <a:t>5.regulated pests: is a quarantine pest and a regulated non-quarantine pest.</a:t>
            </a:r>
          </a:p>
          <a:p>
            <a:r>
              <a:rPr lang="en-US" dirty="0"/>
              <a:t>6.Pest reports: the occurrence, outbreak or spread of pest that may be of immediate or potential danger should be reported via IPP. We will emphasis it and emergency later. </a:t>
            </a:r>
          </a:p>
          <a:p>
            <a:r>
              <a:rPr lang="en-US" dirty="0"/>
              <a:t>7.Emergency action is a prompt phytosanitary action undertaken in a new or unexpected phytosanitary situation. </a:t>
            </a:r>
            <a:endParaRPr lang="en-US" dirty="0">
              <a:cs typeface="Calibri"/>
            </a:endParaRPr>
          </a:p>
          <a:p>
            <a:pPr marL="0" indent="0">
              <a:buNone/>
            </a:pPr>
            <a:endParaRPr lang="en-US" altLang="zh-CN" dirty="0">
              <a:ea typeface="宋体"/>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2012375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Bilateral</a:t>
            </a:r>
            <a:r>
              <a:rPr lang="en-US" baseline="0" dirty="0"/>
              <a:t> </a:t>
            </a:r>
            <a:r>
              <a:rPr lang="en-US" u="sng" baseline="0" dirty="0"/>
              <a:t>obligation mean that </a:t>
            </a:r>
            <a:r>
              <a:rPr lang="en-US" baseline="0" dirty="0"/>
              <a:t>all CPs should make this information available when required by another CPs.</a:t>
            </a:r>
            <a:r>
              <a:rPr lang="en-US" dirty="0"/>
              <a:t> </a:t>
            </a:r>
            <a:endParaRPr lang="en-US"/>
          </a:p>
          <a:p>
            <a:r>
              <a:rPr lang="en-US" dirty="0"/>
              <a:t>1.</a:t>
            </a:r>
            <a:r>
              <a:rPr lang="en-US" baseline="0" dirty="0"/>
              <a:t>It need</a:t>
            </a:r>
            <a:r>
              <a:rPr lang="en-US" u="sng" baseline="0" dirty="0"/>
              <a:t>s</a:t>
            </a:r>
            <a:r>
              <a:rPr lang="en-US" baseline="0" dirty="0"/>
              <a:t> </a:t>
            </a:r>
            <a:r>
              <a:rPr lang="en-US" u="sng" baseline="0" dirty="0"/>
              <a:t>to</a:t>
            </a:r>
            <a:r>
              <a:rPr lang="en-US" baseline="0" dirty="0"/>
              <a:t> contain a description of functions and responsibilities in relation to plant protection. It can be combined in one report with the description of a NPPO</a:t>
            </a:r>
            <a:endParaRPr lang="en-US" dirty="0">
              <a:cs typeface="Calibri"/>
            </a:endParaRPr>
          </a:p>
          <a:p>
            <a:r>
              <a:rPr lang="en-US" dirty="0"/>
              <a:t>2.</a:t>
            </a:r>
            <a:r>
              <a:rPr lang="en-US" baseline="0" dirty="0"/>
              <a:t>CPs need </a:t>
            </a:r>
            <a:r>
              <a:rPr lang="en-US" u="sng" baseline="0" dirty="0"/>
              <a:t>to </a:t>
            </a:r>
            <a:r>
              <a:rPr lang="en-US" baseline="0" dirty="0"/>
              <a:t>make available to any contracting party the rationale for phytosanitary requirements, restrictions and prohibitions.</a:t>
            </a:r>
            <a:r>
              <a:rPr lang="en-US" dirty="0"/>
              <a:t>  </a:t>
            </a:r>
            <a:r>
              <a:rPr lang="en-US" baseline="0" dirty="0"/>
              <a:t> This report should contain information regarding measures taken for quarantine and regulated non-quarantine pests.</a:t>
            </a:r>
            <a:endParaRPr lang="en-US" dirty="0">
              <a:cs typeface="Calibri"/>
            </a:endParaRPr>
          </a:p>
          <a:p>
            <a:r>
              <a:rPr lang="en-US" baseline="0" dirty="0"/>
              <a:t>3 and 4 are linked together.</a:t>
            </a:r>
            <a:r>
              <a:rPr lang="en-US" dirty="0"/>
              <a:t> </a:t>
            </a:r>
            <a:r>
              <a:rPr lang="en-US" baseline="0" dirty="0"/>
              <a:t> NO.3 need </a:t>
            </a:r>
            <a:r>
              <a:rPr lang="en-US" u="sng" baseline="0" dirty="0"/>
              <a:t>to </a:t>
            </a:r>
            <a:r>
              <a:rPr lang="en-US" baseline="0" dirty="0"/>
              <a:t>be reported by </a:t>
            </a:r>
            <a:r>
              <a:rPr lang="en-US" u="sng" baseline="0" dirty="0"/>
              <a:t>the </a:t>
            </a:r>
            <a:r>
              <a:rPr lang="en-US" baseline="0" dirty="0"/>
              <a:t>importing country to </a:t>
            </a:r>
            <a:r>
              <a:rPr lang="en-US" u="sng" baseline="0" dirty="0"/>
              <a:t>the </a:t>
            </a:r>
            <a:r>
              <a:rPr lang="en-US" baseline="0" dirty="0"/>
              <a:t>exporting or re-exporting</a:t>
            </a:r>
            <a:r>
              <a:rPr lang="en-US" dirty="0"/>
              <a:t> </a:t>
            </a:r>
            <a:r>
              <a:rPr lang="en-US" baseline="0" dirty="0"/>
              <a:t> country. NO.4 should be reported back on request and related to the results of investigations. ISPM 13 contains more guidance.</a:t>
            </a:r>
            <a:endParaRPr lang="en-US" dirty="0">
              <a:cs typeface="Calibri"/>
            </a:endParaRPr>
          </a:p>
          <a:p>
            <a:r>
              <a:rPr lang="en-US" baseline="0" dirty="0"/>
              <a:t>5. Countries need </a:t>
            </a:r>
            <a:r>
              <a:rPr lang="en-US" u="sng" baseline="0" dirty="0"/>
              <a:t>to </a:t>
            </a:r>
            <a:r>
              <a:rPr lang="en-US" baseline="0" dirty="0"/>
              <a:t>develop and maintain adequate information on pest status in order to support categorization of pests and for the development of appropriate phytosanitary measures. ISPM8</a:t>
            </a:r>
            <a:r>
              <a:rPr lang="en-US" dirty="0"/>
              <a:t> </a:t>
            </a:r>
            <a:r>
              <a:rPr lang="en-US" baseline="0" dirty="0"/>
              <a:t> Provide more guidance.</a:t>
            </a:r>
            <a:endParaRPr lang="en-US" dirty="0">
              <a:cs typeface="Calibri"/>
            </a:endParaRPr>
          </a:p>
          <a:p>
            <a:r>
              <a:rPr lang="en-US" baseline="0" dirty="0"/>
              <a:t>6. Countries need</a:t>
            </a:r>
            <a:r>
              <a:rPr lang="en-US" u="sng" baseline="0" dirty="0"/>
              <a:t> to </a:t>
            </a:r>
            <a:r>
              <a:rPr lang="en-US" baseline="0" dirty="0"/>
              <a:t>cooperate in providing the technical and biological information necessary for pest risk analysis to support the pest risk analysis process.</a:t>
            </a:r>
            <a:r>
              <a:rPr lang="en-US" dirty="0"/>
              <a:t> </a:t>
            </a:r>
            <a:endParaRPr lang="en-US" dirty="0">
              <a:cs typeface="Calibri"/>
            </a:endParaRPr>
          </a:p>
          <a:p>
            <a:pPr marL="0" indent="0">
              <a:buNone/>
            </a:pPr>
            <a:endParaRPr lang="en-US" baseline="0" dirty="0">
              <a:cs typeface="Calibri"/>
            </a:endParaRP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153807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phytosanitary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phytosanitary communication between contracting parties related to the effective functioning</a:t>
            </a:r>
          </a:p>
          <a:p>
            <a:r>
              <a:rPr lang="en-US" dirty="0"/>
              <a:t>of the IPPC;</a:t>
            </a:r>
            <a:endParaRPr lang="en-US" dirty="0">
              <a:cs typeface="Calibri"/>
            </a:endParaRPr>
          </a:p>
          <a:p>
            <a:r>
              <a:rPr lang="en-US" dirty="0"/>
              <a:t>– redirect phytosanitary information received from other contracting parties and from the IPPC Secretariat to appropriate official(s);</a:t>
            </a:r>
            <a:endParaRPr lang="en-US" dirty="0">
              <a:cs typeface="Calibri"/>
            </a:endParaRPr>
          </a:p>
          <a:p>
            <a:r>
              <a:rPr lang="en-US" dirty="0"/>
              <a:t>– redirect requests for phytosanitary information from contracting parties and the IPPC Secretariat to the appropriate official(s);</a:t>
            </a:r>
            <a:endParaRPr lang="en-US" dirty="0">
              <a:cs typeface="Calibri"/>
            </a:endParaRPr>
          </a:p>
          <a:p>
            <a:r>
              <a:rPr lang="en-US" dirty="0"/>
              <a:t>– keep track of the status of appropriate responses to information requests that have been made to the contact point.</a:t>
            </a:r>
          </a:p>
          <a:p>
            <a:r>
              <a:rPr lang="en-US" dirty="0"/>
              <a:t>3. The role of the IPPC contact point is</a:t>
            </a:r>
            <a:r>
              <a:rPr lang="en-US" strike="sngStrike" dirty="0"/>
              <a:t> </a:t>
            </a:r>
            <a:r>
              <a:rPr lang="en-US" b="1" u="sng" dirty="0"/>
              <a:t>essential </a:t>
            </a:r>
            <a:r>
              <a:rPr lang="en-US" dirty="0"/>
              <a:t>to the effective functioning of the IPPC, and it is important that the IPPC contact point has</a:t>
            </a:r>
            <a:endParaRPr lang="en-US" dirty="0">
              <a:cs typeface="Calibri"/>
            </a:endParaRPr>
          </a:p>
          <a:p>
            <a:r>
              <a:rPr lang="en-US" dirty="0"/>
              <a:t>adequate resources and sufficient authority to ensure that requests for information are dealt with appropriately and </a:t>
            </a:r>
            <a:r>
              <a:rPr lang="en-US" b="0" i="0" u="none" strike="noStrike" kern="1200" baseline="0" dirty="0"/>
              <a:t>in a timely manner.</a:t>
            </a:r>
            <a:endParaRPr lang="en-US" dirty="0"/>
          </a:p>
          <a:p>
            <a:r>
              <a:rPr lang="en-US" b="0" i="0" u="none" strike="noStrike" kern="1200" baseline="0" dirty="0"/>
              <a:t>4. Article VIII.2 requires contracting parties to designate a contact point, and therefore it is the contracting party which is responsible for</a:t>
            </a:r>
            <a:endParaRPr lang="en-US" dirty="0"/>
          </a:p>
          <a:p>
            <a:r>
              <a:rPr lang="en-US" b="0" i="0" u="none" strike="noStrike" kern="1200" baseline="0" dirty="0"/>
              <a:t>making, and informing the Secretariat of, the nomination. There can be only one contact point per contracting party.</a:t>
            </a:r>
            <a:endParaRPr lang="en-US" dirty="0"/>
          </a:p>
          <a:p>
            <a:r>
              <a:rPr lang="en-US" b="1" i="0" u="none" strike="noStrike" kern="1200" baseline="0" dirty="0"/>
              <a:t>Highlight the person who are responsible for contact point shall able to transfer the message to their contracting parties. The person shall committed the contact point </a:t>
            </a:r>
            <a:r>
              <a:rPr lang="en-US" b="1" dirty="0"/>
              <a:t>responsibility</a:t>
            </a:r>
            <a:r>
              <a:rPr lang="en-US" b="1" i="0" u="none" strike="noStrike" kern="1200" baseline="0" dirty="0"/>
              <a:t>.</a:t>
            </a:r>
            <a:r>
              <a:rPr lang="en-US" b="1" dirty="0"/>
              <a:t> </a:t>
            </a:r>
            <a:r>
              <a:rPr lang="en-US" sz="1200" b="1" dirty="0"/>
              <a:t> </a:t>
            </a:r>
            <a:endParaRPr lang="en-US" b="1" dirty="0">
              <a:cs typeface="Calibri"/>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2758085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a:t>
            </a:r>
            <a:r>
              <a:rPr lang="en-US" b="1" u="sng" dirty="0"/>
              <a:t>s</a:t>
            </a:r>
            <a:r>
              <a:rPr lang="en-US" dirty="0"/>
              <a:t> the summary statistics for pest </a:t>
            </a:r>
            <a:r>
              <a:rPr lang="en-US" b="1" u="sng" dirty="0"/>
              <a:t>reporting</a:t>
            </a:r>
            <a:r>
              <a:rPr lang="en-US" dirty="0"/>
              <a:t>.  The number of pest report</a:t>
            </a:r>
            <a:r>
              <a:rPr lang="en-US" b="1" u="sng" dirty="0"/>
              <a:t>s</a:t>
            </a:r>
            <a:r>
              <a:rPr lang="en-US" dirty="0"/>
              <a:t> increase</a:t>
            </a:r>
            <a:r>
              <a:rPr lang="en-US" baseline="0" dirty="0"/>
              <a:t>d for most </a:t>
            </a:r>
            <a:r>
              <a:rPr lang="en-US" dirty="0"/>
              <a:t>regions </a:t>
            </a:r>
            <a:r>
              <a:rPr lang="en-US" baseline="0" dirty="0"/>
              <a:t>in 2020 although </a:t>
            </a:r>
            <a:r>
              <a:rPr lang="en-US" b="1" u="sng" dirty="0"/>
              <a:t>there</a:t>
            </a:r>
            <a:r>
              <a:rPr lang="en-US" dirty="0"/>
              <a:t> </a:t>
            </a:r>
            <a:r>
              <a:rPr lang="en-US" strike="sngStrike" baseline="0" dirty="0"/>
              <a:t>it</a:t>
            </a:r>
            <a:r>
              <a:rPr lang="en-US" baseline="0" dirty="0"/>
              <a:t> is</a:t>
            </a:r>
            <a:r>
              <a:rPr lang="en-US" b="1" u="sng" baseline="0" dirty="0"/>
              <a:t> </a:t>
            </a:r>
            <a:r>
              <a:rPr lang="en-US" b="1" u="sng" dirty="0"/>
              <a:t>a </a:t>
            </a:r>
            <a:r>
              <a:rPr lang="en-US" baseline="0" dirty="0"/>
              <a:t>pandemic.</a:t>
            </a:r>
            <a:r>
              <a:rPr lang="en-US" dirty="0"/>
              <a:t> </a:t>
            </a:r>
            <a:r>
              <a:rPr lang="en-US" baseline="0" dirty="0"/>
              <a:t> This may </a:t>
            </a:r>
            <a:r>
              <a:rPr lang="en-US" b="1" u="sng" dirty="0"/>
              <a:t>be</a:t>
            </a:r>
            <a:r>
              <a:rPr lang="en-US" dirty="0"/>
              <a:t> </a:t>
            </a:r>
            <a:r>
              <a:rPr lang="en-US" baseline="0" dirty="0"/>
              <a:t>due to the IYPH and NROs training.</a:t>
            </a:r>
            <a:r>
              <a:rPr lang="en-US" dirty="0"/>
              <a:t> </a:t>
            </a:r>
            <a:r>
              <a:rPr lang="en-US" baseline="0" dirty="0"/>
              <a:t> IPPC Secretariat organized NROs training for NENA region in 2019 and for Africa and Caribbean region in 2020. These activities raise CP’s awareness of submitting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3029291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10</a:t>
            </a:fld>
            <a:endParaRPr lang="en-US"/>
          </a:p>
        </p:txBody>
      </p:sp>
    </p:spTree>
    <p:extLst>
      <p:ext uri="{BB962C8B-B14F-4D97-AF65-F5344CB8AC3E}">
        <p14:creationId xmlns:p14="http://schemas.microsoft.com/office/powerpoint/2010/main" val="1563876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The</a:t>
            </a:r>
            <a:r>
              <a:rPr lang="en-US" dirty="0"/>
              <a:t> IPPC Secretariat developed</a:t>
            </a:r>
            <a:r>
              <a:rPr lang="en-US" baseline="0" dirty="0"/>
              <a:t> one NROs guide for Contact point and IPP editor.</a:t>
            </a:r>
            <a:r>
              <a:rPr lang="en-US" dirty="0"/>
              <a:t>   </a:t>
            </a:r>
            <a:r>
              <a:rPr lang="en-US" baseline="0" dirty="0"/>
              <a:t> You can find elaborate information on the obligations</a:t>
            </a:r>
            <a:r>
              <a:rPr lang="en-US" dirty="0"/>
              <a:t> </a:t>
            </a:r>
            <a:r>
              <a:rPr lang="en-US" b="1" u="sng" dirty="0"/>
              <a:t>and</a:t>
            </a:r>
            <a:r>
              <a:rPr lang="en-US" dirty="0"/>
              <a:t>  </a:t>
            </a:r>
            <a:r>
              <a:rPr lang="en-US" baseline="0" dirty="0"/>
              <a:t>working procedure </a:t>
            </a:r>
            <a:r>
              <a:rPr lang="en-US" dirty="0"/>
              <a:t>for submission</a:t>
            </a:r>
            <a:r>
              <a:rPr lang="en-US" baseline="0" dirty="0"/>
              <a:t> of report.</a:t>
            </a:r>
            <a:r>
              <a:rPr lang="en-US" dirty="0"/>
              <a:t> </a:t>
            </a:r>
          </a:p>
          <a:p>
            <a:endParaRPr lang="en-US" dirty="0">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24</a:t>
            </a:fld>
            <a:endParaRPr lang="en-US"/>
          </a:p>
        </p:txBody>
      </p:sp>
    </p:spTree>
    <p:extLst>
      <p:ext uri="{BB962C8B-B14F-4D97-AF65-F5344CB8AC3E}">
        <p14:creationId xmlns:p14="http://schemas.microsoft.com/office/powerpoint/2010/main" val="832816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Secretariat also developed </a:t>
            </a:r>
            <a:r>
              <a:rPr lang="en-US" u="sng" dirty="0"/>
              <a:t>an </a:t>
            </a:r>
            <a:r>
              <a:rPr lang="en-US" dirty="0"/>
              <a:t> e-learning course.</a:t>
            </a:r>
            <a:r>
              <a:rPr lang="en-US" baseline="0" dirty="0"/>
              <a:t> This course contains 5 </a:t>
            </a:r>
            <a:r>
              <a:rPr lang="en-US" u="sng" baseline="0" dirty="0"/>
              <a:t>modules</a:t>
            </a:r>
            <a:r>
              <a:rPr lang="en-US" baseline="0" dirty="0"/>
              <a:t>. Each </a:t>
            </a:r>
            <a:r>
              <a:rPr lang="en-US" u="sng" baseline="0" dirty="0"/>
              <a:t>module </a:t>
            </a:r>
            <a:r>
              <a:rPr lang="en-US" dirty="0"/>
              <a:t>contain</a:t>
            </a:r>
            <a:r>
              <a:rPr lang="en-US" b="1" u="sng" dirty="0"/>
              <a:t>s</a:t>
            </a:r>
            <a:r>
              <a:rPr lang="en-US" dirty="0"/>
              <a:t> </a:t>
            </a:r>
            <a:r>
              <a:rPr lang="en-US" baseline="0" dirty="0"/>
              <a:t>a quiz.</a:t>
            </a:r>
            <a:r>
              <a:rPr lang="en-US" dirty="0"/>
              <a:t>  </a:t>
            </a:r>
            <a:r>
              <a:rPr lang="en-US" baseline="0" dirty="0"/>
              <a:t> After </a:t>
            </a:r>
            <a:r>
              <a:rPr lang="en-US" u="sng" baseline="0" dirty="0"/>
              <a:t>completing</a:t>
            </a:r>
            <a:r>
              <a:rPr lang="en-US" baseline="0" dirty="0"/>
              <a:t> the course, you can get </a:t>
            </a:r>
            <a:r>
              <a:rPr lang="en-US" u="sng" baseline="0" dirty="0"/>
              <a:t>a</a:t>
            </a:r>
            <a:r>
              <a:rPr lang="en-US" baseline="0" dirty="0"/>
              <a:t> </a:t>
            </a:r>
            <a:r>
              <a:rPr lang="en-US" u="sng" baseline="0" dirty="0"/>
              <a:t>certificate</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25</a:t>
            </a:fld>
            <a:endParaRPr lang="en-US"/>
          </a:p>
        </p:txBody>
      </p:sp>
    </p:spTree>
    <p:extLst>
      <p:ext uri="{BB962C8B-B14F-4D97-AF65-F5344CB8AC3E}">
        <p14:creationId xmlns:p14="http://schemas.microsoft.com/office/powerpoint/2010/main" val="560315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886674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National Reporting Obligations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 Id="rId5" Type="http://schemas.openxmlformats.org/officeDocument/2006/relationships/chart" Target="../charts/chart12.xml"/><Relationship Id="rId4" Type="http://schemas.openxmlformats.org/officeDocument/2006/relationships/chart" Target="../charts/char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s://www.ippc.int/en/publications/80405/" TargetMode="External"/><Relationship Id="rId5" Type="http://schemas.openxmlformats.org/officeDocument/2006/relationships/image" Target="../media/image10.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8" Type="http://schemas.openxmlformats.org/officeDocument/2006/relationships/hyperlink" Target="https://www.ippc.int/en/countries/all/pestreport/" TargetMode="External"/><Relationship Id="rId3" Type="http://schemas.openxmlformats.org/officeDocument/2006/relationships/hyperlink" Target="https://www.ippc.int/en/publications/80405/" TargetMode="External"/><Relationship Id="rId7" Type="http://schemas.openxmlformats.org/officeDocument/2006/relationships/hyperlink" Target="https://www.ippc.int/en/nro-reports-and-statistic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ippc.int/en/countries/" TargetMode="External"/><Relationship Id="rId5" Type="http://schemas.openxmlformats.org/officeDocument/2006/relationships/hyperlink" Target="https://www.ippc.int/en/core-activities/information-exchange/nro/" TargetMode="External"/><Relationship Id="rId4" Type="http://schemas.openxmlformats.org/officeDocument/2006/relationships/hyperlink" Target="https://www.ippc.int/en/countries/reportingsystem-summary/all/" TargetMode="External"/><Relationship Id="rId9" Type="http://schemas.openxmlformats.org/officeDocument/2006/relationships/hyperlink" Target="https://www.ippc.int/en/e-learning/"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it-IT" dirty="0"/>
              <a:t>National Reporting </a:t>
            </a:r>
            <a:r>
              <a:rPr lang="it-IT" dirty="0" err="1"/>
              <a:t>Obligations</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it-IT" dirty="0"/>
              <a:t>2021 IPPC </a:t>
            </a:r>
            <a:r>
              <a:rPr lang="it-IT" dirty="0" err="1"/>
              <a:t>Regional</a:t>
            </a:r>
            <a:r>
              <a:rPr lang="it-IT" dirty="0"/>
              <a:t> Workshop</a:t>
            </a:r>
            <a:endParaRPr lang="x-none" dirty="0"/>
          </a:p>
        </p:txBody>
      </p:sp>
    </p:spTree>
    <p:extLst>
      <p:ext uri="{BB962C8B-B14F-4D97-AF65-F5344CB8AC3E}">
        <p14:creationId xmlns:p14="http://schemas.microsoft.com/office/powerpoint/2010/main" val="2518539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671906" y="743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submitted by Asia region</a:t>
            </a:r>
          </a:p>
        </p:txBody>
      </p:sp>
      <p:sp>
        <p:nvSpPr>
          <p:cNvPr id="5" name="TextBox 4"/>
          <p:cNvSpPr txBox="1"/>
          <p:nvPr/>
        </p:nvSpPr>
        <p:spPr>
          <a:xfrm>
            <a:off x="759430" y="5875040"/>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5954014" y="5880856"/>
            <a:ext cx="5694059" cy="461665"/>
          </a:xfrm>
          <a:prstGeom prst="rect">
            <a:avLst/>
          </a:prstGeom>
          <a:noFill/>
        </p:spPr>
        <p:txBody>
          <a:bodyPr wrap="none" rtlCol="0">
            <a:spAutoFit/>
          </a:bodyPr>
          <a:lstStyle/>
          <a:p>
            <a:pPr algn="ctr"/>
            <a:r>
              <a:rPr lang="en-US" b="1" dirty="0"/>
              <a:t>Number of CPs who submitted </a:t>
            </a:r>
            <a:r>
              <a:rPr lang="en-US" b="1" dirty="0" smtClean="0"/>
              <a:t>pest report</a:t>
            </a:r>
            <a:endParaRPr lang="en-US" b="1" dirty="0"/>
          </a:p>
        </p:txBody>
      </p:sp>
      <p:graphicFrame>
        <p:nvGraphicFramePr>
          <p:cNvPr id="7" name="Chart 6"/>
          <p:cNvGraphicFramePr>
            <a:graphicFrameLocks/>
          </p:cNvGraphicFramePr>
          <p:nvPr>
            <p:extLst>
              <p:ext uri="{D42A27DB-BD31-4B8C-83A1-F6EECF244321}">
                <p14:modId xmlns:p14="http://schemas.microsoft.com/office/powerpoint/2010/main" val="205854365"/>
              </p:ext>
            </p:extLst>
          </p:nvPr>
        </p:nvGraphicFramePr>
        <p:xfrm>
          <a:off x="669664" y="1600131"/>
          <a:ext cx="4578073" cy="40834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821626455"/>
              </p:ext>
            </p:extLst>
          </p:nvPr>
        </p:nvGraphicFramePr>
        <p:xfrm>
          <a:off x="6482252" y="1599563"/>
          <a:ext cx="4559560" cy="4083414"/>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261748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1672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Asia region</a:t>
            </a:r>
          </a:p>
        </p:txBody>
      </p:sp>
      <p:graphicFrame>
        <p:nvGraphicFramePr>
          <p:cNvPr id="3" name="Table 2"/>
          <p:cNvGraphicFramePr>
            <a:graphicFrameLocks noGrp="1"/>
          </p:cNvGraphicFramePr>
          <p:nvPr>
            <p:extLst>
              <p:ext uri="{D42A27DB-BD31-4B8C-83A1-F6EECF244321}">
                <p14:modId xmlns:p14="http://schemas.microsoft.com/office/powerpoint/2010/main" val="4281341904"/>
              </p:ext>
            </p:extLst>
          </p:nvPr>
        </p:nvGraphicFramePr>
        <p:xfrm>
          <a:off x="1752600" y="1828800"/>
          <a:ext cx="8152081" cy="4114800"/>
        </p:xfrm>
        <a:graphic>
          <a:graphicData uri="http://schemas.openxmlformats.org/drawingml/2006/table">
            <a:tbl>
              <a:tblPr firstRow="1" bandRow="1">
                <a:tableStyleId>{F5AB1C69-6EDB-4FF4-983F-18BD219EF322}</a:tableStyleId>
              </a:tblPr>
              <a:tblGrid>
                <a:gridCol w="1178183">
                  <a:extLst>
                    <a:ext uri="{9D8B030D-6E8A-4147-A177-3AD203B41FA5}">
                      <a16:colId xmlns:a16="http://schemas.microsoft.com/office/drawing/2014/main" val="1359661559"/>
                    </a:ext>
                  </a:extLst>
                </a:gridCol>
                <a:gridCol w="6973898">
                  <a:extLst>
                    <a:ext uri="{9D8B030D-6E8A-4147-A177-3AD203B41FA5}">
                      <a16:colId xmlns:a16="http://schemas.microsoft.com/office/drawing/2014/main" val="1768721427"/>
                    </a:ext>
                  </a:extLst>
                </a:gridCol>
              </a:tblGrid>
              <a:tr h="1028700">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28700">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Republic of Korea</a:t>
                      </a:r>
                      <a:endParaRPr lang="en-US" dirty="0"/>
                    </a:p>
                  </a:txBody>
                  <a:tcPr/>
                </a:tc>
                <a:extLst>
                  <a:ext uri="{0D108BD9-81ED-4DB2-BD59-A6C34878D82A}">
                    <a16:rowId xmlns:a16="http://schemas.microsoft.com/office/drawing/2014/main" val="3196378452"/>
                  </a:ext>
                </a:extLst>
              </a:tr>
              <a:tr h="102870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Indonesia, Japan, Malaysia, Myanmar, Nepal, Philippines, Republic of Korea, Singapore, Thailand</a:t>
                      </a:r>
                      <a:endParaRPr lang="en-US" dirty="0"/>
                    </a:p>
                  </a:txBody>
                  <a:tcPr/>
                </a:tc>
                <a:extLst>
                  <a:ext uri="{0D108BD9-81ED-4DB2-BD59-A6C34878D82A}">
                    <a16:rowId xmlns:a16="http://schemas.microsoft.com/office/drawing/2014/main" val="3586968826"/>
                  </a:ext>
                </a:extLst>
              </a:tr>
              <a:tr h="1028700">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Japan, Sri Lanka, Thailand</a:t>
                      </a:r>
                      <a:endParaRPr lang="en-US" dirty="0"/>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2781398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61698" y="108013"/>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Summary statistics for </a:t>
            </a:r>
            <a:r>
              <a:rPr lang="en-US" sz="2550" b="1" dirty="0" smtClean="0">
                <a:solidFill>
                  <a:srgbClr val="165A30"/>
                </a:solidFill>
                <a:latin typeface="Calibri"/>
                <a:ea typeface="Arial Unicode MS" panose="020B0604020202020204" pitchFamily="34" charset="-128"/>
                <a:cs typeface="Arial" panose="020B0604020202020204" pitchFamily="34" charset="0"/>
              </a:rPr>
              <a:t>pest report </a:t>
            </a:r>
            <a:r>
              <a:rPr lang="en-US" sz="2550" b="1" dirty="0">
                <a:solidFill>
                  <a:srgbClr val="165A30"/>
                </a:solidFill>
                <a:latin typeface="Calibri"/>
                <a:ea typeface="Arial Unicode MS" panose="020B0604020202020204" pitchFamily="34" charset="-128"/>
                <a:cs typeface="Arial" panose="020B0604020202020204" pitchFamily="34" charset="0"/>
              </a:rPr>
              <a:t>submitted by Europe region</a:t>
            </a:r>
          </a:p>
        </p:txBody>
      </p:sp>
      <p:sp>
        <p:nvSpPr>
          <p:cNvPr id="5" name="TextBox 4"/>
          <p:cNvSpPr txBox="1"/>
          <p:nvPr/>
        </p:nvSpPr>
        <p:spPr>
          <a:xfrm>
            <a:off x="990600" y="5789570"/>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151883" y="5789570"/>
            <a:ext cx="5694059" cy="461665"/>
          </a:xfrm>
          <a:prstGeom prst="rect">
            <a:avLst/>
          </a:prstGeom>
          <a:noFill/>
        </p:spPr>
        <p:txBody>
          <a:bodyPr wrap="none" rtlCol="0">
            <a:spAutoFit/>
          </a:bodyPr>
          <a:lstStyle/>
          <a:p>
            <a:pPr algn="ctr"/>
            <a:r>
              <a:rPr lang="en-US" b="1" dirty="0"/>
              <a:t>Number of CPs who submitted </a:t>
            </a:r>
            <a:r>
              <a:rPr lang="en-US" b="1" dirty="0" smtClean="0"/>
              <a:t>pest report</a:t>
            </a:r>
            <a:endParaRPr lang="en-US" b="1" dirty="0"/>
          </a:p>
        </p:txBody>
      </p:sp>
      <p:graphicFrame>
        <p:nvGraphicFramePr>
          <p:cNvPr id="10" name="Chart 9"/>
          <p:cNvGraphicFramePr>
            <a:graphicFrameLocks/>
          </p:cNvGraphicFramePr>
          <p:nvPr>
            <p:extLst>
              <p:ext uri="{D42A27DB-BD31-4B8C-83A1-F6EECF244321}">
                <p14:modId xmlns:p14="http://schemas.microsoft.com/office/powerpoint/2010/main" val="1047951011"/>
              </p:ext>
            </p:extLst>
          </p:nvPr>
        </p:nvGraphicFramePr>
        <p:xfrm>
          <a:off x="370136" y="1413640"/>
          <a:ext cx="4887664" cy="44537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ext uri="{D42A27DB-BD31-4B8C-83A1-F6EECF244321}">
                <p14:modId xmlns:p14="http://schemas.microsoft.com/office/powerpoint/2010/main" val="2903655659"/>
              </p:ext>
            </p:extLst>
          </p:nvPr>
        </p:nvGraphicFramePr>
        <p:xfrm>
          <a:off x="6196763" y="1520656"/>
          <a:ext cx="5363552" cy="427122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17856484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Europe region</a:t>
            </a:r>
          </a:p>
        </p:txBody>
      </p:sp>
      <p:graphicFrame>
        <p:nvGraphicFramePr>
          <p:cNvPr id="3" name="Table 2"/>
          <p:cNvGraphicFramePr>
            <a:graphicFrameLocks noGrp="1"/>
          </p:cNvGraphicFramePr>
          <p:nvPr>
            <p:extLst>
              <p:ext uri="{D42A27DB-BD31-4B8C-83A1-F6EECF244321}">
                <p14:modId xmlns:p14="http://schemas.microsoft.com/office/powerpoint/2010/main" val="1599865459"/>
              </p:ext>
            </p:extLst>
          </p:nvPr>
        </p:nvGraphicFramePr>
        <p:xfrm>
          <a:off x="1752600" y="1981200"/>
          <a:ext cx="8686800" cy="3962400"/>
        </p:xfrm>
        <a:graphic>
          <a:graphicData uri="http://schemas.openxmlformats.org/drawingml/2006/table">
            <a:tbl>
              <a:tblPr firstRow="1" bandRow="1">
                <a:tableStyleId>{F5AB1C69-6EDB-4FF4-983F-18BD219EF322}</a:tableStyleId>
              </a:tblPr>
              <a:tblGrid>
                <a:gridCol w="1255464">
                  <a:extLst>
                    <a:ext uri="{9D8B030D-6E8A-4147-A177-3AD203B41FA5}">
                      <a16:colId xmlns:a16="http://schemas.microsoft.com/office/drawing/2014/main" val="1359661559"/>
                    </a:ext>
                  </a:extLst>
                </a:gridCol>
                <a:gridCol w="7431336">
                  <a:extLst>
                    <a:ext uri="{9D8B030D-6E8A-4147-A177-3AD203B41FA5}">
                      <a16:colId xmlns:a16="http://schemas.microsoft.com/office/drawing/2014/main" val="1768721427"/>
                    </a:ext>
                  </a:extLst>
                </a:gridCol>
              </a:tblGrid>
              <a:tr h="990600">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990600">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Austria, Lithuania</a:t>
                      </a:r>
                      <a:endParaRPr lang="en-US" dirty="0"/>
                    </a:p>
                  </a:txBody>
                  <a:tcPr/>
                </a:tc>
                <a:extLst>
                  <a:ext uri="{0D108BD9-81ED-4DB2-BD59-A6C34878D82A}">
                    <a16:rowId xmlns:a16="http://schemas.microsoft.com/office/drawing/2014/main" val="3196378452"/>
                  </a:ext>
                </a:extLst>
              </a:tr>
              <a:tr h="990600">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Lithuania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990600">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Belarus, Croatia, Germany, Hungary, Montenegro, Slovenia</a:t>
                      </a:r>
                      <a:endParaRPr lang="en-US" dirty="0"/>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3973824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53668" y="87392"/>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submitted by Latin America region</a:t>
            </a:r>
          </a:p>
        </p:txBody>
      </p:sp>
      <p:sp>
        <p:nvSpPr>
          <p:cNvPr id="5" name="TextBox 4"/>
          <p:cNvSpPr txBox="1"/>
          <p:nvPr/>
        </p:nvSpPr>
        <p:spPr>
          <a:xfrm>
            <a:off x="1125673" y="5530421"/>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088439" y="5541864"/>
            <a:ext cx="5694059" cy="461665"/>
          </a:xfrm>
          <a:prstGeom prst="rect">
            <a:avLst/>
          </a:prstGeom>
          <a:noFill/>
        </p:spPr>
        <p:txBody>
          <a:bodyPr wrap="none" lIns="91440" tIns="45720" rIns="91440" bIns="45720" rtlCol="0" anchor="t">
            <a:spAutoFit/>
          </a:bodyPr>
          <a:lstStyle/>
          <a:p>
            <a:pPr algn="ctr"/>
            <a:r>
              <a:rPr lang="en-US" b="1" dirty="0"/>
              <a:t>Number of CPs who submitted pest report</a:t>
            </a:r>
          </a:p>
        </p:txBody>
      </p:sp>
      <p:graphicFrame>
        <p:nvGraphicFramePr>
          <p:cNvPr id="7" name="Chart 6"/>
          <p:cNvGraphicFramePr>
            <a:graphicFrameLocks/>
          </p:cNvGraphicFramePr>
          <p:nvPr>
            <p:extLst>
              <p:ext uri="{D42A27DB-BD31-4B8C-83A1-F6EECF244321}">
                <p14:modId xmlns:p14="http://schemas.microsoft.com/office/powerpoint/2010/main" val="1635231321"/>
              </p:ext>
            </p:extLst>
          </p:nvPr>
        </p:nvGraphicFramePr>
        <p:xfrm>
          <a:off x="6720225" y="1616674"/>
          <a:ext cx="4430485" cy="39251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1210776155"/>
              </p:ext>
            </p:extLst>
          </p:nvPr>
        </p:nvGraphicFramePr>
        <p:xfrm>
          <a:off x="985964" y="1606760"/>
          <a:ext cx="4474030" cy="374167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2275161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15922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Latin America region</a:t>
            </a:r>
          </a:p>
        </p:txBody>
      </p:sp>
      <p:graphicFrame>
        <p:nvGraphicFramePr>
          <p:cNvPr id="3" name="Table 2"/>
          <p:cNvGraphicFramePr>
            <a:graphicFrameLocks noGrp="1"/>
          </p:cNvGraphicFramePr>
          <p:nvPr>
            <p:extLst>
              <p:ext uri="{D42A27DB-BD31-4B8C-83A1-F6EECF244321}">
                <p14:modId xmlns:p14="http://schemas.microsoft.com/office/powerpoint/2010/main" val="2599102522"/>
              </p:ext>
            </p:extLst>
          </p:nvPr>
        </p:nvGraphicFramePr>
        <p:xfrm>
          <a:off x="1569492" y="1683224"/>
          <a:ext cx="8459624" cy="4230745"/>
        </p:xfrm>
        <a:graphic>
          <a:graphicData uri="http://schemas.openxmlformats.org/drawingml/2006/table">
            <a:tbl>
              <a:tblPr firstRow="1" bandRow="1">
                <a:tableStyleId>{F5AB1C69-6EDB-4FF4-983F-18BD219EF322}</a:tableStyleId>
              </a:tblPr>
              <a:tblGrid>
                <a:gridCol w="1272250">
                  <a:extLst>
                    <a:ext uri="{9D8B030D-6E8A-4147-A177-3AD203B41FA5}">
                      <a16:colId xmlns:a16="http://schemas.microsoft.com/office/drawing/2014/main" val="1359661559"/>
                    </a:ext>
                  </a:extLst>
                </a:gridCol>
                <a:gridCol w="7187374">
                  <a:extLst>
                    <a:ext uri="{9D8B030D-6E8A-4147-A177-3AD203B41FA5}">
                      <a16:colId xmlns:a16="http://schemas.microsoft.com/office/drawing/2014/main" val="1768721427"/>
                    </a:ext>
                  </a:extLst>
                </a:gridCol>
              </a:tblGrid>
              <a:tr h="1044840">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44840">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Barbados, Chile, Nicaragua</a:t>
                      </a:r>
                      <a:endParaRPr lang="en-US" dirty="0"/>
                    </a:p>
                  </a:txBody>
                  <a:tcPr/>
                </a:tc>
                <a:extLst>
                  <a:ext uri="{0D108BD9-81ED-4DB2-BD59-A6C34878D82A}">
                    <a16:rowId xmlns:a16="http://schemas.microsoft.com/office/drawing/2014/main" val="3196378452"/>
                  </a:ext>
                </a:extLst>
              </a:tr>
              <a:tr h="1113353">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Argentina, Colombia, Chile, Ecuador, Nicaragua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1027712">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Costa Rica, Ecuador, Nicaragua, </a:t>
                      </a:r>
                      <a:r>
                        <a:rPr lang="en-US" sz="1800" kern="1200" dirty="0" err="1">
                          <a:effectLst/>
                        </a:rPr>
                        <a:t>Panama,Bolivarian</a:t>
                      </a:r>
                      <a:r>
                        <a:rPr lang="en-US" sz="1800" kern="1200" dirty="0">
                          <a:effectLst/>
                        </a:rPr>
                        <a:t> Republic of Venezuela,</a:t>
                      </a:r>
                      <a:endParaRPr lang="en-US" dirty="0"/>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40968542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287228" y="151589"/>
            <a:ext cx="7703093"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a:solidFill>
                  <a:srgbClr val="165A30"/>
                </a:solidFill>
                <a:latin typeface="Calibri"/>
                <a:ea typeface="Arial Unicode MS"/>
                <a:cs typeface="Arial"/>
              </a:rPr>
              <a:t>submitted by Caribbean </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616519" y="5865813"/>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092494" y="5867321"/>
            <a:ext cx="5694059" cy="461665"/>
          </a:xfrm>
          <a:prstGeom prst="rect">
            <a:avLst/>
          </a:prstGeom>
          <a:noFill/>
        </p:spPr>
        <p:txBody>
          <a:bodyPr wrap="none" lIns="91440" tIns="45720" rIns="91440" bIns="45720" rtlCol="0" anchor="t">
            <a:spAutoFit/>
          </a:bodyPr>
          <a:lstStyle/>
          <a:p>
            <a:pPr algn="ctr"/>
            <a:r>
              <a:rPr lang="en-US" b="1" dirty="0"/>
              <a:t>Number of CPs who submitted pest report</a:t>
            </a:r>
          </a:p>
        </p:txBody>
      </p:sp>
      <p:graphicFrame>
        <p:nvGraphicFramePr>
          <p:cNvPr id="7" name="Chart 6"/>
          <p:cNvGraphicFramePr>
            <a:graphicFrameLocks/>
          </p:cNvGraphicFramePr>
          <p:nvPr/>
        </p:nvGraphicFramePr>
        <p:xfrm>
          <a:off x="1570648" y="1633547"/>
          <a:ext cx="4572000" cy="37618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nvGraphicFramePr>
        <p:xfrm>
          <a:off x="6161521" y="1633546"/>
          <a:ext cx="4506479" cy="4081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1789133415"/>
              </p:ext>
            </p:extLst>
          </p:nvPr>
        </p:nvGraphicFramePr>
        <p:xfrm>
          <a:off x="423176" y="1392669"/>
          <a:ext cx="5036366" cy="43914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a:graphicFrameLocks/>
          </p:cNvGraphicFramePr>
          <p:nvPr>
            <p:extLst>
              <p:ext uri="{D42A27DB-BD31-4B8C-83A1-F6EECF244321}">
                <p14:modId xmlns:p14="http://schemas.microsoft.com/office/powerpoint/2010/main" val="2910187343"/>
              </p:ext>
            </p:extLst>
          </p:nvPr>
        </p:nvGraphicFramePr>
        <p:xfrm>
          <a:off x="6142311" y="1290527"/>
          <a:ext cx="5310098" cy="439430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34661911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C9AE6E-9694-4FAD-956D-7254B485EEBC}"/>
              </a:ext>
            </a:extLst>
          </p:cNvPr>
          <p:cNvSpPr txBox="1">
            <a:spLocks/>
          </p:cNvSpPr>
          <p:nvPr/>
        </p:nvSpPr>
        <p:spPr>
          <a:xfrm>
            <a:off x="2514600" y="762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a:cs typeface="Arial"/>
              </a:rPr>
              <a:t>in Caribbean </a:t>
            </a:r>
          </a:p>
        </p:txBody>
      </p:sp>
      <p:graphicFrame>
        <p:nvGraphicFramePr>
          <p:cNvPr id="5" name="Table 4">
            <a:extLst>
              <a:ext uri="{FF2B5EF4-FFF2-40B4-BE49-F238E27FC236}">
                <a16:creationId xmlns:a16="http://schemas.microsoft.com/office/drawing/2014/main" id="{BF8D29F2-5E38-43B8-9F4A-90AFF9936D77}"/>
              </a:ext>
            </a:extLst>
          </p:cNvPr>
          <p:cNvGraphicFramePr>
            <a:graphicFrameLocks noGrp="1"/>
          </p:cNvGraphicFramePr>
          <p:nvPr>
            <p:extLst>
              <p:ext uri="{D42A27DB-BD31-4B8C-83A1-F6EECF244321}">
                <p14:modId xmlns:p14="http://schemas.microsoft.com/office/powerpoint/2010/main" val="3515900736"/>
              </p:ext>
            </p:extLst>
          </p:nvPr>
        </p:nvGraphicFramePr>
        <p:xfrm>
          <a:off x="1546745" y="1796954"/>
          <a:ext cx="9110031" cy="4094337"/>
        </p:xfrm>
        <a:graphic>
          <a:graphicData uri="http://schemas.openxmlformats.org/drawingml/2006/table">
            <a:tbl>
              <a:tblPr firstRow="1" bandRow="1">
                <a:tableStyleId>{F5AB1C69-6EDB-4FF4-983F-18BD219EF322}</a:tableStyleId>
              </a:tblPr>
              <a:tblGrid>
                <a:gridCol w="1316631">
                  <a:extLst>
                    <a:ext uri="{9D8B030D-6E8A-4147-A177-3AD203B41FA5}">
                      <a16:colId xmlns:a16="http://schemas.microsoft.com/office/drawing/2014/main" val="1359661559"/>
                    </a:ext>
                  </a:extLst>
                </a:gridCol>
                <a:gridCol w="7793400">
                  <a:extLst>
                    <a:ext uri="{9D8B030D-6E8A-4147-A177-3AD203B41FA5}">
                      <a16:colId xmlns:a16="http://schemas.microsoft.com/office/drawing/2014/main" val="1768721427"/>
                    </a:ext>
                  </a:extLst>
                </a:gridCol>
              </a:tblGrid>
              <a:tr h="1000838">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00838">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Trinidad and Tobago</a:t>
                      </a:r>
                      <a:endParaRPr lang="en-US" dirty="0"/>
                    </a:p>
                  </a:txBody>
                  <a:tcPr/>
                </a:tc>
                <a:extLst>
                  <a:ext uri="{0D108BD9-81ED-4DB2-BD59-A6C34878D82A}">
                    <a16:rowId xmlns:a16="http://schemas.microsoft.com/office/drawing/2014/main" val="3196378452"/>
                  </a:ext>
                </a:extLst>
              </a:tr>
              <a:tr h="1073626">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N/A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1019035">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Belize</a:t>
                      </a:r>
                      <a:endParaRPr lang="en-US" dirty="0"/>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38010570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598761" y="109792"/>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1.4.1 Summary statistics for </a:t>
            </a:r>
            <a:r>
              <a:rPr lang="en-US" sz="2550" b="1" dirty="0" smtClean="0">
                <a:solidFill>
                  <a:srgbClr val="165A30"/>
                </a:solidFill>
                <a:latin typeface="Calibri"/>
                <a:ea typeface="Arial Unicode MS" panose="020B0604020202020204" pitchFamily="34" charset="-128"/>
                <a:cs typeface="Arial" panose="020B0604020202020204" pitchFamily="34" charset="0"/>
              </a:rPr>
              <a:t>pest report </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submitted by Near East region</a:t>
            </a:r>
          </a:p>
        </p:txBody>
      </p:sp>
      <p:sp>
        <p:nvSpPr>
          <p:cNvPr id="5" name="TextBox 4"/>
          <p:cNvSpPr txBox="1"/>
          <p:nvPr/>
        </p:nvSpPr>
        <p:spPr>
          <a:xfrm>
            <a:off x="751830" y="5887797"/>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028878" y="5887797"/>
            <a:ext cx="5694059" cy="461665"/>
          </a:xfrm>
          <a:prstGeom prst="rect">
            <a:avLst/>
          </a:prstGeom>
          <a:noFill/>
        </p:spPr>
        <p:txBody>
          <a:bodyPr wrap="none" lIns="91440" tIns="45720" rIns="91440" bIns="45720" rtlCol="0" anchor="t">
            <a:spAutoFit/>
          </a:bodyPr>
          <a:lstStyle/>
          <a:p>
            <a:pPr algn="ctr"/>
            <a:r>
              <a:rPr lang="en-US" b="1" dirty="0"/>
              <a:t>Number of CPs who submitted pest report</a:t>
            </a:r>
          </a:p>
        </p:txBody>
      </p:sp>
      <p:graphicFrame>
        <p:nvGraphicFramePr>
          <p:cNvPr id="9" name="Chart 8"/>
          <p:cNvGraphicFramePr>
            <a:graphicFrameLocks/>
          </p:cNvGraphicFramePr>
          <p:nvPr>
            <p:extLst>
              <p:ext uri="{D42A27DB-BD31-4B8C-83A1-F6EECF244321}">
                <p14:modId xmlns:p14="http://schemas.microsoft.com/office/powerpoint/2010/main" val="517616929"/>
              </p:ext>
            </p:extLst>
          </p:nvPr>
        </p:nvGraphicFramePr>
        <p:xfrm>
          <a:off x="638099" y="1516942"/>
          <a:ext cx="4821895" cy="421399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2048389843"/>
              </p:ext>
            </p:extLst>
          </p:nvPr>
        </p:nvGraphicFramePr>
        <p:xfrm>
          <a:off x="6359857" y="1576848"/>
          <a:ext cx="5248192" cy="41685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3845726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17677" y="12510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Near East region</a:t>
            </a:r>
          </a:p>
        </p:txBody>
      </p:sp>
      <p:graphicFrame>
        <p:nvGraphicFramePr>
          <p:cNvPr id="3" name="Table 2"/>
          <p:cNvGraphicFramePr>
            <a:graphicFrameLocks noGrp="1"/>
          </p:cNvGraphicFramePr>
          <p:nvPr>
            <p:extLst>
              <p:ext uri="{D42A27DB-BD31-4B8C-83A1-F6EECF244321}">
                <p14:modId xmlns:p14="http://schemas.microsoft.com/office/powerpoint/2010/main" val="1290491297"/>
              </p:ext>
            </p:extLst>
          </p:nvPr>
        </p:nvGraphicFramePr>
        <p:xfrm>
          <a:off x="1660477" y="1683224"/>
          <a:ext cx="8905312" cy="4333257"/>
        </p:xfrm>
        <a:graphic>
          <a:graphicData uri="http://schemas.openxmlformats.org/drawingml/2006/table">
            <a:tbl>
              <a:tblPr firstRow="1" bandRow="1">
                <a:tableStyleId>{F5AB1C69-6EDB-4FF4-983F-18BD219EF322}</a:tableStyleId>
              </a:tblPr>
              <a:tblGrid>
                <a:gridCol w="1287044">
                  <a:extLst>
                    <a:ext uri="{9D8B030D-6E8A-4147-A177-3AD203B41FA5}">
                      <a16:colId xmlns:a16="http://schemas.microsoft.com/office/drawing/2014/main" val="1359661559"/>
                    </a:ext>
                  </a:extLst>
                </a:gridCol>
                <a:gridCol w="7618268">
                  <a:extLst>
                    <a:ext uri="{9D8B030D-6E8A-4147-A177-3AD203B41FA5}">
                      <a16:colId xmlns:a16="http://schemas.microsoft.com/office/drawing/2014/main" val="1768721427"/>
                    </a:ext>
                  </a:extLst>
                </a:gridCol>
              </a:tblGrid>
              <a:tr h="1074361">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74361">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Jordan, Syrian Arab Republic, United Arab Emirates</a:t>
                      </a:r>
                      <a:endParaRPr lang="en-US" dirty="0"/>
                    </a:p>
                  </a:txBody>
                  <a:tcPr/>
                </a:tc>
                <a:extLst>
                  <a:ext uri="{0D108BD9-81ED-4DB2-BD59-A6C34878D82A}">
                    <a16:rowId xmlns:a16="http://schemas.microsoft.com/office/drawing/2014/main" val="3196378452"/>
                  </a:ext>
                </a:extLst>
              </a:tr>
              <a:tr h="1128079">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Egypt</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1056456">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kern="1200" dirty="0">
                          <a:effectLst/>
                        </a:rPr>
                        <a:t>None</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107090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6130" y="261632"/>
            <a:ext cx="1689230" cy="507831"/>
          </a:xfrm>
          <a:prstGeom prst="rect">
            <a:avLst/>
          </a:prstGeom>
        </p:spPr>
        <p:txBody>
          <a:bodyPr wrap="square">
            <a:spAutoFit/>
          </a:bodyPr>
          <a:lstStyle/>
          <a:p>
            <a:pPr>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2700" b="1" dirty="0">
                <a:latin typeface="Times New Roman" panose="02020603050405020304" pitchFamily="18" charset="0"/>
                <a:cs typeface="Times New Roman" panose="02020603050405020304" pitchFamily="18" charset="0"/>
              </a:rPr>
              <a:t>Contents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5931" y="2526898"/>
            <a:ext cx="3543710" cy="267453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9650" y="2664654"/>
            <a:ext cx="582490" cy="457671"/>
          </a:xfrm>
          <a:prstGeom prst="rect">
            <a:avLst/>
          </a:prstGeom>
        </p:spPr>
      </p:pic>
      <p:sp>
        <p:nvSpPr>
          <p:cNvPr id="5" name="TextBox 4"/>
          <p:cNvSpPr txBox="1"/>
          <p:nvPr/>
        </p:nvSpPr>
        <p:spPr>
          <a:xfrm>
            <a:off x="5206621" y="2588525"/>
            <a:ext cx="4825379" cy="623248"/>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General review of NROs</a:t>
            </a:r>
          </a:p>
          <a:p>
            <a:endParaRPr lang="en-US" sz="105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7074" y="3392030"/>
            <a:ext cx="582490" cy="457671"/>
          </a:xfrm>
          <a:prstGeom prst="rect">
            <a:avLst/>
          </a:prstGeom>
        </p:spPr>
      </p:pic>
      <p:sp>
        <p:nvSpPr>
          <p:cNvPr id="7" name="TextBox 6"/>
          <p:cNvSpPr txBox="1"/>
          <p:nvPr/>
        </p:nvSpPr>
        <p:spPr>
          <a:xfrm>
            <a:off x="4705223" y="3393884"/>
            <a:ext cx="4466004"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a:latin typeface="Times New Roman" panose="02020603050405020304" pitchFamily="18" charset="0"/>
                <a:cs typeface="Times New Roman" panose="02020603050405020304" pitchFamily="18" charset="0"/>
              </a:rPr>
              <a:t>  NROs New webpages</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9432" y="4181207"/>
            <a:ext cx="582490" cy="457671"/>
          </a:xfrm>
          <a:prstGeom prst="rect">
            <a:avLst/>
          </a:prstGeom>
        </p:spPr>
      </p:pic>
      <p:sp>
        <p:nvSpPr>
          <p:cNvPr id="8" name="Slide Number Placeholder 7"/>
          <p:cNvSpPr>
            <a:spLocks noGrp="1"/>
          </p:cNvSpPr>
          <p:nvPr>
            <p:ph type="sldNum" sz="quarter" idx="4294967295"/>
          </p:nvPr>
        </p:nvSpPr>
        <p:spPr>
          <a:xfrm>
            <a:off x="10275134" y="513670"/>
            <a:ext cx="383722" cy="333830"/>
          </a:xfrm>
          <a:prstGeom prst="rect">
            <a:avLst/>
          </a:prstGeom>
        </p:spPr>
        <p:txBody>
          <a:bodyPr/>
          <a:lstStyle/>
          <a:p>
            <a:fld id="{752B27FF-FAB0-40D1-80D1-96A0DB7ECFA2}" type="slidenum">
              <a:rPr lang="en-GB" smtClean="0"/>
              <a:t>2</a:t>
            </a:fld>
            <a:endParaRPr lang="en-GB"/>
          </a:p>
        </p:txBody>
      </p:sp>
      <p:sp>
        <p:nvSpPr>
          <p:cNvPr id="13" name="TextBox 12"/>
          <p:cNvSpPr txBox="1"/>
          <p:nvPr/>
        </p:nvSpPr>
        <p:spPr>
          <a:xfrm>
            <a:off x="4865005" y="4185256"/>
            <a:ext cx="5248274" cy="687368"/>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NROs work plan in 2021</a:t>
            </a:r>
          </a:p>
          <a:p>
            <a:endParaRPr lang="en-US" sz="1050" dirty="0"/>
          </a:p>
        </p:txBody>
      </p:sp>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2/20</a:t>
            </a:r>
          </a:p>
        </p:txBody>
      </p:sp>
    </p:spTree>
    <p:extLst>
      <p:ext uri="{BB962C8B-B14F-4D97-AF65-F5344CB8AC3E}">
        <p14:creationId xmlns:p14="http://schemas.microsoft.com/office/powerpoint/2010/main" val="3017131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590800" y="10633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submitted by North America region</a:t>
            </a:r>
          </a:p>
        </p:txBody>
      </p:sp>
      <p:sp>
        <p:nvSpPr>
          <p:cNvPr id="5" name="TextBox 4"/>
          <p:cNvSpPr txBox="1"/>
          <p:nvPr/>
        </p:nvSpPr>
        <p:spPr>
          <a:xfrm>
            <a:off x="602247" y="5948237"/>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211733" y="5948237"/>
            <a:ext cx="5694059" cy="461665"/>
          </a:xfrm>
          <a:prstGeom prst="rect">
            <a:avLst/>
          </a:prstGeom>
          <a:noFill/>
        </p:spPr>
        <p:txBody>
          <a:bodyPr wrap="none" lIns="91440" tIns="45720" rIns="91440" bIns="45720" rtlCol="0" anchor="t">
            <a:spAutoFit/>
          </a:bodyPr>
          <a:lstStyle/>
          <a:p>
            <a:pPr algn="ctr"/>
            <a:r>
              <a:rPr lang="en-US" b="1" dirty="0"/>
              <a:t>Number of CPs who submitted pest report</a:t>
            </a:r>
          </a:p>
        </p:txBody>
      </p:sp>
      <p:graphicFrame>
        <p:nvGraphicFramePr>
          <p:cNvPr id="7" name="Chart 6"/>
          <p:cNvGraphicFramePr>
            <a:graphicFrameLocks/>
          </p:cNvGraphicFramePr>
          <p:nvPr>
            <p:extLst>
              <p:ext uri="{D42A27DB-BD31-4B8C-83A1-F6EECF244321}">
                <p14:modId xmlns:p14="http://schemas.microsoft.com/office/powerpoint/2010/main" val="332037078"/>
              </p:ext>
            </p:extLst>
          </p:nvPr>
        </p:nvGraphicFramePr>
        <p:xfrm>
          <a:off x="305855" y="1443017"/>
          <a:ext cx="5155917" cy="43390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ext uri="{D42A27DB-BD31-4B8C-83A1-F6EECF244321}">
                <p14:modId xmlns:p14="http://schemas.microsoft.com/office/powerpoint/2010/main" val="856928342"/>
              </p:ext>
            </p:extLst>
          </p:nvPr>
        </p:nvGraphicFramePr>
        <p:xfrm>
          <a:off x="6096000" y="1363405"/>
          <a:ext cx="5311253" cy="441871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9334461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1672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North America region</a:t>
            </a:r>
          </a:p>
        </p:txBody>
      </p:sp>
      <p:graphicFrame>
        <p:nvGraphicFramePr>
          <p:cNvPr id="3" name="Table 2"/>
          <p:cNvGraphicFramePr>
            <a:graphicFrameLocks noGrp="1"/>
          </p:cNvGraphicFramePr>
          <p:nvPr>
            <p:extLst>
              <p:ext uri="{D42A27DB-BD31-4B8C-83A1-F6EECF244321}">
                <p14:modId xmlns:p14="http://schemas.microsoft.com/office/powerpoint/2010/main" val="1401542515"/>
              </p:ext>
            </p:extLst>
          </p:nvPr>
        </p:nvGraphicFramePr>
        <p:xfrm>
          <a:off x="1580865" y="1626358"/>
          <a:ext cx="9229472" cy="4418415"/>
        </p:xfrm>
        <a:graphic>
          <a:graphicData uri="http://schemas.openxmlformats.org/drawingml/2006/table">
            <a:tbl>
              <a:tblPr firstRow="1" bandRow="1">
                <a:tableStyleId>{F5AB1C69-6EDB-4FF4-983F-18BD219EF322}</a:tableStyleId>
              </a:tblPr>
              <a:tblGrid>
                <a:gridCol w="1333893">
                  <a:extLst>
                    <a:ext uri="{9D8B030D-6E8A-4147-A177-3AD203B41FA5}">
                      <a16:colId xmlns:a16="http://schemas.microsoft.com/office/drawing/2014/main" val="1359661559"/>
                    </a:ext>
                  </a:extLst>
                </a:gridCol>
                <a:gridCol w="7895579">
                  <a:extLst>
                    <a:ext uri="{9D8B030D-6E8A-4147-A177-3AD203B41FA5}">
                      <a16:colId xmlns:a16="http://schemas.microsoft.com/office/drawing/2014/main" val="1768721427"/>
                    </a:ext>
                  </a:extLst>
                </a:gridCol>
              </a:tblGrid>
              <a:tr h="1091187">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9118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effectLst/>
                        </a:rPr>
                        <a:t>Canada, United States of America</a:t>
                      </a:r>
                    </a:p>
                    <a:p>
                      <a:pPr algn="ctr"/>
                      <a:endParaRPr lang="en-US" dirty="0"/>
                    </a:p>
                  </a:txBody>
                  <a:tcPr/>
                </a:tc>
                <a:extLst>
                  <a:ext uri="{0D108BD9-81ED-4DB2-BD59-A6C34878D82A}">
                    <a16:rowId xmlns:a16="http://schemas.microsoft.com/office/drawing/2014/main" val="3196378452"/>
                  </a:ext>
                </a:extLst>
              </a:tr>
              <a:tr h="1144854">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United States of America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109118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kern="1200" dirty="0">
                          <a:effectLst/>
                        </a:rPr>
                        <a:t>Canada, United States of America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
        <p:nvSpPr>
          <p:cNvPr id="4" name="TextBox 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4044500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94879" y="102358"/>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a:t>
            </a:r>
            <a:endParaRPr lang="en-US" sz="2550" b="1" dirty="0">
              <a:solidFill>
                <a:srgbClr val="165A30"/>
              </a:solidFill>
              <a:latin typeface="Calibri"/>
              <a:ea typeface="Arial Unicode MS" panose="020B0604020202020204" pitchFamily="34" charset="-128"/>
              <a:cs typeface="Arial" panose="020B0604020202020204" pitchFamily="34" charset="0"/>
            </a:endParaRP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submitted by South West Pacific region</a:t>
            </a:r>
          </a:p>
        </p:txBody>
      </p:sp>
      <p:sp>
        <p:nvSpPr>
          <p:cNvPr id="5" name="TextBox 4"/>
          <p:cNvSpPr txBox="1"/>
          <p:nvPr/>
        </p:nvSpPr>
        <p:spPr>
          <a:xfrm>
            <a:off x="835691" y="5956480"/>
            <a:ext cx="4194611"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175828" y="5956480"/>
            <a:ext cx="5694059" cy="461665"/>
          </a:xfrm>
          <a:prstGeom prst="rect">
            <a:avLst/>
          </a:prstGeom>
          <a:noFill/>
        </p:spPr>
        <p:txBody>
          <a:bodyPr wrap="none" rtlCol="0">
            <a:spAutoFit/>
          </a:bodyPr>
          <a:lstStyle/>
          <a:p>
            <a:pPr algn="ctr"/>
            <a:r>
              <a:rPr lang="en-US" b="1" dirty="0"/>
              <a:t>Number of CPs who submitted </a:t>
            </a:r>
            <a:r>
              <a:rPr lang="en-US" b="1" dirty="0" smtClean="0"/>
              <a:t>pest report</a:t>
            </a:r>
            <a:endParaRPr lang="en-US" b="1" dirty="0"/>
          </a:p>
        </p:txBody>
      </p:sp>
      <p:graphicFrame>
        <p:nvGraphicFramePr>
          <p:cNvPr id="8" name="Chart 7"/>
          <p:cNvGraphicFramePr>
            <a:graphicFrameLocks/>
          </p:cNvGraphicFramePr>
          <p:nvPr>
            <p:extLst>
              <p:ext uri="{D42A27DB-BD31-4B8C-83A1-F6EECF244321}">
                <p14:modId xmlns:p14="http://schemas.microsoft.com/office/powerpoint/2010/main" val="3065069775"/>
              </p:ext>
            </p:extLst>
          </p:nvPr>
        </p:nvGraphicFramePr>
        <p:xfrm>
          <a:off x="533266" y="1641770"/>
          <a:ext cx="5015552" cy="39811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extLst>
              <p:ext uri="{D42A27DB-BD31-4B8C-83A1-F6EECF244321}">
                <p14:modId xmlns:p14="http://schemas.microsoft.com/office/powerpoint/2010/main" val="1530660406"/>
              </p:ext>
            </p:extLst>
          </p:nvPr>
        </p:nvGraphicFramePr>
        <p:xfrm>
          <a:off x="6535137" y="1513249"/>
          <a:ext cx="5123289" cy="445083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24298836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South West Pacific region</a:t>
            </a:r>
          </a:p>
        </p:txBody>
      </p:sp>
      <p:graphicFrame>
        <p:nvGraphicFramePr>
          <p:cNvPr id="3" name="Table 2"/>
          <p:cNvGraphicFramePr>
            <a:graphicFrameLocks noGrp="1"/>
          </p:cNvGraphicFramePr>
          <p:nvPr>
            <p:extLst>
              <p:ext uri="{D42A27DB-BD31-4B8C-83A1-F6EECF244321}">
                <p14:modId xmlns:p14="http://schemas.microsoft.com/office/powerpoint/2010/main" val="1834880330"/>
              </p:ext>
            </p:extLst>
          </p:nvPr>
        </p:nvGraphicFramePr>
        <p:xfrm>
          <a:off x="1580865" y="1717343"/>
          <a:ext cx="8632318" cy="4418600"/>
        </p:xfrm>
        <a:graphic>
          <a:graphicData uri="http://schemas.openxmlformats.org/drawingml/2006/table">
            <a:tbl>
              <a:tblPr firstRow="1" bandRow="1">
                <a:tableStyleId>{F5AB1C69-6EDB-4FF4-983F-18BD219EF322}</a:tableStyleId>
              </a:tblPr>
              <a:tblGrid>
                <a:gridCol w="1220588">
                  <a:extLst>
                    <a:ext uri="{9D8B030D-6E8A-4147-A177-3AD203B41FA5}">
                      <a16:colId xmlns:a16="http://schemas.microsoft.com/office/drawing/2014/main" val="1359661559"/>
                    </a:ext>
                  </a:extLst>
                </a:gridCol>
                <a:gridCol w="7411730">
                  <a:extLst>
                    <a:ext uri="{9D8B030D-6E8A-4147-A177-3AD203B41FA5}">
                      <a16:colId xmlns:a16="http://schemas.microsoft.com/office/drawing/2014/main" val="1768721427"/>
                    </a:ext>
                  </a:extLst>
                </a:gridCol>
              </a:tblGrid>
              <a:tr h="1095521">
                <a:tc>
                  <a:txBody>
                    <a:bodyPr/>
                    <a:lstStyle/>
                    <a:p>
                      <a:pPr algn="ctr"/>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1095521">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Australia, New Zealand</a:t>
                      </a:r>
                      <a:endParaRPr lang="en-US" dirty="0"/>
                    </a:p>
                  </a:txBody>
                  <a:tcPr/>
                </a:tc>
                <a:extLst>
                  <a:ext uri="{0D108BD9-81ED-4DB2-BD59-A6C34878D82A}">
                    <a16:rowId xmlns:a16="http://schemas.microsoft.com/office/drawing/2014/main" val="3196378452"/>
                  </a:ext>
                </a:extLst>
              </a:tr>
              <a:tr h="1150296">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Australia, New Caledonia, New Zealand</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1077262">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marL="0" algn="ctr" defTabSz="914400" rtl="0" eaLnBrk="1" latinLnBrk="0" hangingPunct="1"/>
                      <a:r>
                        <a:rPr lang="en-US" sz="1800" kern="1200" dirty="0">
                          <a:effectLst/>
                        </a:rPr>
                        <a:t>Australia, Samoa</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
        <p:nvSpPr>
          <p:cNvPr id="6" name="TextBox 5"/>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9/20</a:t>
            </a:r>
          </a:p>
        </p:txBody>
      </p:sp>
    </p:spTree>
    <p:extLst>
      <p:ext uri="{BB962C8B-B14F-4D97-AF65-F5344CB8AC3E}">
        <p14:creationId xmlns:p14="http://schemas.microsoft.com/office/powerpoint/2010/main" val="26071748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lum bright="70000" contrast="-70000"/>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tretch>
            <a:fillRect/>
          </a:stretch>
        </p:blipFill>
        <p:spPr>
          <a:xfrm>
            <a:off x="6185960" y="1438279"/>
            <a:ext cx="5396440" cy="4676827"/>
          </a:xfrm>
          <a:prstGeom prst="rect">
            <a:avLst/>
          </a:prstGeom>
        </p:spPr>
      </p:pic>
      <p:sp>
        <p:nvSpPr>
          <p:cNvPr id="2" name="Title 1"/>
          <p:cNvSpPr txBox="1">
            <a:spLocks/>
          </p:cNvSpPr>
          <p:nvPr/>
        </p:nvSpPr>
        <p:spPr>
          <a:xfrm>
            <a:off x="2986186" y="168730"/>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1.5 </a:t>
            </a:r>
            <a:r>
              <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NROs Guide</a:t>
            </a:r>
          </a:p>
        </p:txBody>
      </p:sp>
      <p:pic>
        <p:nvPicPr>
          <p:cNvPr id="4" name="Picture 3" descr="Screen Clipping"/>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205553" y="1360226"/>
            <a:ext cx="3771595" cy="4846543"/>
          </a:xfrm>
          <a:prstGeom prst="rect">
            <a:avLst/>
          </a:prstGeom>
        </p:spPr>
      </p:pic>
      <p:sp>
        <p:nvSpPr>
          <p:cNvPr id="6" name="Rectangle 5"/>
          <p:cNvSpPr/>
          <p:nvPr/>
        </p:nvSpPr>
        <p:spPr>
          <a:xfrm>
            <a:off x="2070298" y="5545234"/>
            <a:ext cx="4329463" cy="669414"/>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panose="020F0502020204030204"/>
                <a:cs typeface="Arial" panose="020B0604020202020204" pitchFamily="34" charset="0"/>
              </a:rPr>
              <a:t>NRO Guide: </a:t>
            </a:r>
            <a:r>
              <a:rPr lang="en-GB" sz="1350" b="1" dirty="0">
                <a:solidFill>
                  <a:schemeClr val="tx2">
                    <a:lumMod val="60000"/>
                    <a:lumOff val="40000"/>
                  </a:schemeClr>
                </a:solidFill>
                <a:latin typeface="Calibri" panose="020F0502020204030204"/>
                <a:cs typeface="Arial" panose="020B0604020202020204" pitchFamily="34" charset="0"/>
                <a:hlinkClick r:id="rId6"/>
              </a:rPr>
              <a:t>https://www.ippc.int/en/publications/80405/</a:t>
            </a:r>
            <a:endParaRPr lang="en-GB" sz="1350" b="1" dirty="0">
              <a:solidFill>
                <a:schemeClr val="tx2">
                  <a:lumMod val="60000"/>
                  <a:lumOff val="40000"/>
                </a:schemeClr>
              </a:solidFill>
              <a:latin typeface="Calibri" panose="020F0502020204030204"/>
              <a:cs typeface="Arial" panose="020B0604020202020204" pitchFamily="34" charset="0"/>
            </a:endParaRPr>
          </a:p>
        </p:txBody>
      </p:sp>
      <p:sp>
        <p:nvSpPr>
          <p:cNvPr id="8" name="TextBox 7"/>
          <p:cNvSpPr txBox="1"/>
          <p:nvPr/>
        </p:nvSpPr>
        <p:spPr>
          <a:xfrm>
            <a:off x="6592796" y="1064716"/>
            <a:ext cx="4989604" cy="5016758"/>
          </a:xfrm>
          <a:prstGeom prst="rect">
            <a:avLst/>
          </a:prstGeom>
          <a:noFill/>
        </p:spPr>
        <p:txBody>
          <a:bodyPr wrap="square" rtlCol="0">
            <a:spAutoFit/>
          </a:bodyPr>
          <a:lstStyle/>
          <a:p>
            <a:pPr algn="ctr"/>
            <a:endParaRPr lang="en-US" b="1" dirty="0">
              <a:solidFill>
                <a:schemeClr val="accent1">
                  <a:lumMod val="75000"/>
                </a:schemeClr>
              </a:solidFill>
              <a:latin typeface="Arial" panose="020B0604020202020204" pitchFamily="34" charset="0"/>
              <a:cs typeface="Arial" panose="020B0604020202020204" pitchFamily="34" charset="0"/>
            </a:endParaRPr>
          </a:p>
          <a:p>
            <a:pPr algn="ctr"/>
            <a:r>
              <a:rPr lang="en-US" b="1" dirty="0">
                <a:solidFill>
                  <a:schemeClr val="accent1">
                    <a:lumMod val="75000"/>
                  </a:schemeClr>
                </a:solidFill>
                <a:latin typeface="Arial" panose="020B0604020202020204" pitchFamily="34" charset="0"/>
                <a:cs typeface="Arial" panose="020B0604020202020204" pitchFamily="34" charset="0"/>
              </a:rPr>
              <a:t>Content</a:t>
            </a:r>
          </a:p>
          <a:p>
            <a:r>
              <a:rPr lang="en-US" sz="1600" dirty="0">
                <a:latin typeface="Arial" panose="020B0604020202020204" pitchFamily="34" charset="0"/>
                <a:cs typeface="Arial" panose="020B0604020202020204" pitchFamily="34" charset="0"/>
              </a:rPr>
              <a:t>Introduction</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National Reporting Obligations: Overview</a:t>
            </a:r>
          </a:p>
          <a:p>
            <a:r>
              <a:rPr lang="en-US" sz="1600" dirty="0">
                <a:latin typeface="Arial" panose="020B0604020202020204" pitchFamily="34" charset="0"/>
                <a:cs typeface="Arial" panose="020B0604020202020204" pitchFamily="34" charset="0"/>
              </a:rPr>
              <a:t>NROs by a method of reporting</a:t>
            </a:r>
          </a:p>
          <a:p>
            <a:r>
              <a:rPr lang="en-US" sz="1600" dirty="0">
                <a:latin typeface="Arial" panose="020B0604020202020204" pitchFamily="34" charset="0"/>
                <a:cs typeface="Arial" panose="020B0604020202020204" pitchFamily="34" charset="0"/>
              </a:rPr>
              <a:t>NROs by a type of report</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National Reporting Obligations: Details</a:t>
            </a:r>
          </a:p>
          <a:p>
            <a:r>
              <a:rPr lang="en-US" sz="1600" dirty="0">
                <a:latin typeface="Arial" panose="020B0604020202020204" pitchFamily="34" charset="0"/>
                <a:cs typeface="Arial" panose="020B0604020202020204" pitchFamily="34" charset="0"/>
              </a:rPr>
              <a:t>Public National Reporting Obligations</a:t>
            </a:r>
          </a:p>
          <a:p>
            <a:r>
              <a:rPr lang="en-US" sz="1600" dirty="0">
                <a:latin typeface="Arial" panose="020B0604020202020204" pitchFamily="34" charset="0"/>
                <a:cs typeface="Arial" panose="020B0604020202020204" pitchFamily="34" charset="0"/>
              </a:rPr>
              <a:t>Bilateral National Reporting Obligations</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National Reporting Obligations: Technical instructions</a:t>
            </a:r>
          </a:p>
          <a:p>
            <a:r>
              <a:rPr lang="en-US" sz="1600" dirty="0">
                <a:latin typeface="Arial" panose="020B0604020202020204" pitchFamily="34" charset="0"/>
                <a:cs typeface="Arial" panose="020B0604020202020204" pitchFamily="34" charset="0"/>
              </a:rPr>
              <a:t>1 Accessing your account</a:t>
            </a:r>
          </a:p>
          <a:p>
            <a:r>
              <a:rPr lang="en-US" sz="1600" dirty="0">
                <a:latin typeface="Arial" panose="020B0604020202020204" pitchFamily="34" charset="0"/>
                <a:cs typeface="Arial" panose="020B0604020202020204" pitchFamily="34" charset="0"/>
              </a:rPr>
              <a:t>2 Editing your country information</a:t>
            </a:r>
          </a:p>
          <a:p>
            <a:r>
              <a:rPr lang="en-US" sz="1600" dirty="0">
                <a:latin typeface="Arial" panose="020B0604020202020204" pitchFamily="34" charset="0"/>
                <a:cs typeface="Arial" panose="020B0604020202020204" pitchFamily="34" charset="0"/>
              </a:rPr>
              <a:t>2.1 Update your profile information</a:t>
            </a:r>
          </a:p>
          <a:p>
            <a:r>
              <a:rPr lang="en-US" sz="1600" dirty="0">
                <a:latin typeface="Arial" panose="020B0604020202020204" pitchFamily="34" charset="0"/>
                <a:cs typeface="Arial" panose="020B0604020202020204" pitchFamily="34" charset="0"/>
              </a:rPr>
              <a:t>3 Extract information from the site</a:t>
            </a:r>
          </a:p>
          <a:p>
            <a:r>
              <a:rPr lang="en-US" sz="1600" dirty="0">
                <a:latin typeface="Arial" panose="020B0604020202020204" pitchFamily="34" charset="0"/>
                <a:cs typeface="Arial" panose="020B0604020202020204" pitchFamily="34" charset="0"/>
              </a:rPr>
              <a:t>4 Frequently asked questions</a:t>
            </a:r>
          </a:p>
          <a:p>
            <a:r>
              <a:rPr lang="en-US" sz="1600" dirty="0">
                <a:latin typeface="Arial" panose="020B0604020202020204" pitchFamily="34" charset="0"/>
                <a:cs typeface="Arial" panose="020B0604020202020204" pitchFamily="34" charset="0"/>
              </a:rPr>
              <a:t>Annexes</a:t>
            </a:r>
          </a:p>
        </p:txBody>
      </p:sp>
      <p:sp>
        <p:nvSpPr>
          <p:cNvPr id="7" name="TextBox 6"/>
          <p:cNvSpPr txBox="1"/>
          <p:nvPr/>
        </p:nvSpPr>
        <p:spPr>
          <a:xfrm>
            <a:off x="10896600" y="6428433"/>
            <a:ext cx="1649376" cy="415498"/>
          </a:xfrm>
          <a:prstGeom prst="rect">
            <a:avLst/>
          </a:prstGeom>
        </p:spPr>
        <p:txBody>
          <a:bodyPr wrap="none" lIns="540000" tIns="0" rIns="360000" rtlCol="0" anchor="t" anchorCtr="0">
            <a:spAutoFit/>
          </a:bodyPr>
          <a:lstStyle/>
          <a:p>
            <a:r>
              <a:rPr lang="en-US" dirty="0" smtClean="0"/>
              <a:t>10/20</a:t>
            </a:r>
          </a:p>
        </p:txBody>
      </p:sp>
    </p:spTree>
    <p:extLst>
      <p:ext uri="{BB962C8B-B14F-4D97-AF65-F5344CB8AC3E}">
        <p14:creationId xmlns:p14="http://schemas.microsoft.com/office/powerpoint/2010/main" val="27692905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03618" y="157350"/>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panose="020F0502020204030204"/>
                <a:ea typeface="Arial Unicode MS" panose="020B0604020202020204" pitchFamily="34" charset="-128"/>
                <a:cs typeface="Arial" panose="020B0604020202020204" pitchFamily="34" charset="0"/>
              </a:rPr>
              <a:t>1.6 NROs e-learning course</a:t>
            </a:r>
          </a:p>
        </p:txBody>
      </p:sp>
      <p:sp>
        <p:nvSpPr>
          <p:cNvPr id="6" name="TextBox 5"/>
          <p:cNvSpPr txBox="1"/>
          <p:nvPr/>
        </p:nvSpPr>
        <p:spPr>
          <a:xfrm>
            <a:off x="4549053" y="1500523"/>
            <a:ext cx="5543505" cy="584775"/>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Getting to know the National Reporting Obligations (NROs)</a:t>
            </a:r>
          </a:p>
          <a:p>
            <a:r>
              <a:rPr lang="en-US" sz="1600" dirty="0">
                <a:latin typeface="Arial" panose="020B0604020202020204" pitchFamily="34" charset="0"/>
                <a:cs typeface="Arial" panose="020B0604020202020204" pitchFamily="34" charset="0"/>
              </a:rPr>
              <a:t>Quiz for Lesson 1</a:t>
            </a:r>
          </a:p>
        </p:txBody>
      </p:sp>
      <p:sp>
        <p:nvSpPr>
          <p:cNvPr id="7" name="TextBox 6"/>
          <p:cNvSpPr txBox="1"/>
          <p:nvPr/>
        </p:nvSpPr>
        <p:spPr>
          <a:xfrm>
            <a:off x="4843081" y="2294492"/>
            <a:ext cx="4055406" cy="584775"/>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Designating an IPPC Official Contact Point</a:t>
            </a:r>
          </a:p>
          <a:p>
            <a:r>
              <a:rPr lang="en-US" sz="1600" dirty="0">
                <a:latin typeface="Arial" panose="020B0604020202020204" pitchFamily="34" charset="0"/>
                <a:cs typeface="Arial" panose="020B0604020202020204" pitchFamily="34" charset="0"/>
              </a:rPr>
              <a:t>Quiz for Lesson 2</a:t>
            </a:r>
          </a:p>
        </p:txBody>
      </p:sp>
      <p:sp>
        <p:nvSpPr>
          <p:cNvPr id="8" name="TextBox 7"/>
          <p:cNvSpPr txBox="1"/>
          <p:nvPr/>
        </p:nvSpPr>
        <p:spPr>
          <a:xfrm>
            <a:off x="4991318" y="3073681"/>
            <a:ext cx="2395207" cy="584775"/>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Pest reporting-principles</a:t>
            </a:r>
          </a:p>
          <a:p>
            <a:r>
              <a:rPr lang="en-US" sz="1600" dirty="0">
                <a:latin typeface="Arial" panose="020B0604020202020204" pitchFamily="34" charset="0"/>
                <a:cs typeface="Arial" panose="020B0604020202020204" pitchFamily="34" charset="0"/>
              </a:rPr>
              <a:t>Quiz for Lesson 3</a:t>
            </a:r>
          </a:p>
        </p:txBody>
      </p:sp>
      <p:sp>
        <p:nvSpPr>
          <p:cNvPr id="9" name="TextBox 8"/>
          <p:cNvSpPr txBox="1"/>
          <p:nvPr/>
        </p:nvSpPr>
        <p:spPr>
          <a:xfrm>
            <a:off x="4951065" y="3859463"/>
            <a:ext cx="2249334" cy="584775"/>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Pest reporting-practice</a:t>
            </a:r>
          </a:p>
          <a:p>
            <a:r>
              <a:rPr lang="en-US" sz="1600" dirty="0">
                <a:latin typeface="Arial" panose="020B0604020202020204" pitchFamily="34" charset="0"/>
                <a:cs typeface="Arial" panose="020B0604020202020204" pitchFamily="34" charset="0"/>
              </a:rPr>
              <a:t>Quiz for Lesson 4</a:t>
            </a:r>
          </a:p>
        </p:txBody>
      </p:sp>
      <p:sp>
        <p:nvSpPr>
          <p:cNvPr id="10" name="TextBox 9"/>
          <p:cNvSpPr txBox="1"/>
          <p:nvPr/>
        </p:nvSpPr>
        <p:spPr>
          <a:xfrm>
            <a:off x="4581014" y="4617028"/>
            <a:ext cx="3387466" cy="584775"/>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Establishing lists of regulated pests</a:t>
            </a:r>
          </a:p>
          <a:p>
            <a:r>
              <a:rPr lang="en-US" sz="1600" dirty="0">
                <a:latin typeface="Arial" panose="020B0604020202020204" pitchFamily="34" charset="0"/>
                <a:cs typeface="Arial" panose="020B0604020202020204" pitchFamily="34" charset="0"/>
              </a:rPr>
              <a:t>Quiz for Lesson 5</a:t>
            </a:r>
          </a:p>
        </p:txBody>
      </p:sp>
      <p:grpSp>
        <p:nvGrpSpPr>
          <p:cNvPr id="57" name="Group 56"/>
          <p:cNvGrpSpPr/>
          <p:nvPr/>
        </p:nvGrpSpPr>
        <p:grpSpPr>
          <a:xfrm>
            <a:off x="1697651" y="1579868"/>
            <a:ext cx="3233054" cy="3380508"/>
            <a:chOff x="173651" y="1977027"/>
            <a:chExt cx="3233054" cy="3380508"/>
          </a:xfrm>
        </p:grpSpPr>
        <p:cxnSp>
          <p:nvCxnSpPr>
            <p:cNvPr id="30" name="Elbow Connector 29"/>
            <p:cNvCxnSpPr/>
            <p:nvPr/>
          </p:nvCxnSpPr>
          <p:spPr>
            <a:xfrm rot="5400000" flipH="1" flipV="1">
              <a:off x="1960469" y="2258693"/>
              <a:ext cx="234821" cy="141355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Flowchart: Connector 4"/>
            <p:cNvSpPr/>
            <p:nvPr/>
          </p:nvSpPr>
          <p:spPr>
            <a:xfrm>
              <a:off x="173651" y="2817127"/>
              <a:ext cx="1402902" cy="1376502"/>
            </a:xfrm>
            <a:prstGeom prst="flowChartConnector">
              <a:avLst/>
            </a:prstGeom>
            <a:ln>
              <a:solidFill>
                <a:schemeClr val="bg1">
                  <a:lumMod val="85000"/>
                </a:schemeClr>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281840" y="2915798"/>
              <a:ext cx="1203204" cy="1162048"/>
            </a:xfrm>
            <a:prstGeom prst="flowChartConnector">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49797" y="3144315"/>
              <a:ext cx="1095172" cy="584775"/>
            </a:xfrm>
            <a:prstGeom prst="rect">
              <a:avLst/>
            </a:prstGeom>
            <a:noFill/>
          </p:spPr>
          <p:txBody>
            <a:bodyPr wrap="none" rtlCol="0">
              <a:spAutoFit/>
            </a:bodyPr>
            <a:lstStyle/>
            <a:p>
              <a:pPr algn="ctr"/>
              <a:r>
                <a:rPr lang="en-US" sz="1600" dirty="0">
                  <a:latin typeface="Arial" panose="020B0604020202020204" pitchFamily="34" charset="0"/>
                  <a:cs typeface="Arial" panose="020B0604020202020204" pitchFamily="34" charset="0"/>
                </a:rPr>
                <a:t>NROs </a:t>
              </a:r>
            </a:p>
            <a:p>
              <a:pPr algn="ctr"/>
              <a:r>
                <a:rPr lang="en-US" sz="1600" dirty="0">
                  <a:latin typeface="Arial" panose="020B0604020202020204" pitchFamily="34" charset="0"/>
                  <a:cs typeface="Arial" panose="020B0604020202020204" pitchFamily="34" charset="0"/>
                </a:rPr>
                <a:t>e-learning</a:t>
              </a:r>
            </a:p>
          </p:txBody>
        </p:sp>
        <p:sp>
          <p:nvSpPr>
            <p:cNvPr id="22" name="Flowchart: Connector 21"/>
            <p:cNvSpPr/>
            <p:nvPr/>
          </p:nvSpPr>
          <p:spPr>
            <a:xfrm>
              <a:off x="2244436" y="1977027"/>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01</a:t>
              </a:r>
            </a:p>
          </p:txBody>
        </p:sp>
        <p:cxnSp>
          <p:nvCxnSpPr>
            <p:cNvPr id="24" name="Elbow Connector 23"/>
            <p:cNvCxnSpPr/>
            <p:nvPr/>
          </p:nvCxnSpPr>
          <p:spPr>
            <a:xfrm flipV="1">
              <a:off x="957717" y="2205627"/>
              <a:ext cx="1209963" cy="611500"/>
            </a:xfrm>
            <a:prstGeom prst="bentConnector3">
              <a:avLst>
                <a:gd name="adj1" fmla="val 190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Flowchart: Connector 25"/>
            <p:cNvSpPr/>
            <p:nvPr/>
          </p:nvSpPr>
          <p:spPr>
            <a:xfrm>
              <a:off x="2796452" y="2687198"/>
              <a:ext cx="457200" cy="457200"/>
            </a:xfrm>
            <a:prstGeom prst="flowChartConnector">
              <a:avLst/>
            </a:prstGeom>
            <a:solidFill>
              <a:srgbClr val="5EA68B"/>
            </a:solidFill>
            <a:ln>
              <a:solidFill>
                <a:srgbClr val="5EA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02</a:t>
              </a:r>
            </a:p>
          </p:txBody>
        </p:sp>
        <p:sp>
          <p:nvSpPr>
            <p:cNvPr id="27" name="Flowchart: Connector 26"/>
            <p:cNvSpPr/>
            <p:nvPr/>
          </p:nvSpPr>
          <p:spPr>
            <a:xfrm>
              <a:off x="2949505" y="3436702"/>
              <a:ext cx="457200" cy="457200"/>
            </a:xfrm>
            <a:prstGeom prst="flowChartConnector">
              <a:avLst/>
            </a:prstGeom>
            <a:solidFill>
              <a:srgbClr val="7AB85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03</a:t>
              </a:r>
            </a:p>
          </p:txBody>
        </p:sp>
        <p:sp>
          <p:nvSpPr>
            <p:cNvPr id="28" name="Flowchart: Connector 27"/>
            <p:cNvSpPr/>
            <p:nvPr/>
          </p:nvSpPr>
          <p:spPr>
            <a:xfrm>
              <a:off x="2828414" y="4163296"/>
              <a:ext cx="457200" cy="457200"/>
            </a:xfrm>
            <a:prstGeom prst="flowChartConnector">
              <a:avLst/>
            </a:prstGeom>
            <a:solidFill>
              <a:srgbClr val="5EA6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04</a:t>
              </a:r>
            </a:p>
          </p:txBody>
        </p:sp>
        <p:sp>
          <p:nvSpPr>
            <p:cNvPr id="29" name="Flowchart: Connector 28"/>
            <p:cNvSpPr/>
            <p:nvPr/>
          </p:nvSpPr>
          <p:spPr>
            <a:xfrm>
              <a:off x="2295236" y="4900335"/>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05</a:t>
              </a:r>
            </a:p>
          </p:txBody>
        </p:sp>
        <p:cxnSp>
          <p:nvCxnSpPr>
            <p:cNvPr id="33" name="Elbow Connector 32"/>
            <p:cNvCxnSpPr>
              <a:stCxn id="5" idx="5"/>
            </p:cNvCxnSpPr>
            <p:nvPr/>
          </p:nvCxnSpPr>
          <p:spPr>
            <a:xfrm rot="16200000" flipH="1">
              <a:off x="1836444" y="3526703"/>
              <a:ext cx="399850" cy="133053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1576553" y="3585588"/>
              <a:ext cx="1251861"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a:off x="837147" y="4175351"/>
              <a:ext cx="1265838" cy="953586"/>
            </a:xfrm>
            <a:prstGeom prst="bentConnector3">
              <a:avLst>
                <a:gd name="adj1" fmla="val 1324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2305890" y="5176464"/>
            <a:ext cx="7766061" cy="945632"/>
            <a:chOff x="802495" y="5542165"/>
            <a:chExt cx="7766061" cy="718622"/>
          </a:xfrm>
        </p:grpSpPr>
        <p:sp>
          <p:nvSpPr>
            <p:cNvPr id="54" name="Horizontal Scroll 53"/>
            <p:cNvSpPr/>
            <p:nvPr/>
          </p:nvSpPr>
          <p:spPr>
            <a:xfrm>
              <a:off x="802495" y="5542165"/>
              <a:ext cx="7766061" cy="718622"/>
            </a:xfrm>
            <a:prstGeom prst="horizontalScroll">
              <a:avLst/>
            </a:prstGeom>
            <a:solidFill>
              <a:schemeClr val="accent3">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980463" y="5701924"/>
              <a:ext cx="7399839" cy="39761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To receive a certificate of achievement you need to complete all 5 quizzes after each lesson and obtain a grade of at lease 60% in each quiz.</a:t>
              </a:r>
            </a:p>
          </p:txBody>
        </p:sp>
      </p:grpSp>
      <p:sp>
        <p:nvSpPr>
          <p:cNvPr id="3" name="TextBox 2"/>
          <p:cNvSpPr txBox="1"/>
          <p:nvPr/>
        </p:nvSpPr>
        <p:spPr>
          <a:xfrm>
            <a:off x="1657989" y="6392604"/>
            <a:ext cx="9058249" cy="461665"/>
          </a:xfrm>
          <a:prstGeom prst="rect">
            <a:avLst/>
          </a:prstGeom>
          <a:noFill/>
        </p:spPr>
        <p:txBody>
          <a:bodyPr wrap="none" rtlCol="0">
            <a:spAutoFit/>
          </a:bodyPr>
          <a:lstStyle/>
          <a:p>
            <a:r>
              <a:rPr lang="en-US" dirty="0"/>
              <a:t>E-learning course registration link: </a:t>
            </a:r>
            <a:r>
              <a:rPr lang="en-US" dirty="0">
                <a:hlinkClick r:id="rId3"/>
              </a:rPr>
              <a:t>https://www.ippc.int/en/e-learning</a:t>
            </a:r>
            <a:r>
              <a:rPr lang="en-US" dirty="0"/>
              <a:t>/</a:t>
            </a:r>
          </a:p>
        </p:txBody>
      </p:sp>
      <p:sp>
        <p:nvSpPr>
          <p:cNvPr id="31" name="TextBox 30"/>
          <p:cNvSpPr txBox="1"/>
          <p:nvPr/>
        </p:nvSpPr>
        <p:spPr>
          <a:xfrm>
            <a:off x="10896600" y="6415687"/>
            <a:ext cx="1649376" cy="415498"/>
          </a:xfrm>
          <a:prstGeom prst="rect">
            <a:avLst/>
          </a:prstGeom>
        </p:spPr>
        <p:txBody>
          <a:bodyPr wrap="none" lIns="540000" tIns="0" rIns="360000" rtlCol="0" anchor="t" anchorCtr="0">
            <a:spAutoFit/>
          </a:bodyPr>
          <a:lstStyle/>
          <a:p>
            <a:r>
              <a:rPr lang="en-US" dirty="0" smtClean="0"/>
              <a:t>11/20</a:t>
            </a:r>
          </a:p>
        </p:txBody>
      </p:sp>
    </p:spTree>
    <p:extLst>
      <p:ext uri="{BB962C8B-B14F-4D97-AF65-F5344CB8AC3E}">
        <p14:creationId xmlns:p14="http://schemas.microsoft.com/office/powerpoint/2010/main" val="27843178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22741" y="234833"/>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NROs </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new webpage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5554" y="1310127"/>
            <a:ext cx="9719347" cy="4848459"/>
          </a:xfrm>
          <a:prstGeom prst="rect">
            <a:avLst/>
          </a:prstGeom>
        </p:spPr>
      </p:pic>
      <p:sp>
        <p:nvSpPr>
          <p:cNvPr id="7" name="Oval 6"/>
          <p:cNvSpPr/>
          <p:nvPr/>
        </p:nvSpPr>
        <p:spPr>
          <a:xfrm>
            <a:off x="4677573" y="2521983"/>
            <a:ext cx="481263" cy="42159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2" name="TextBox 1"/>
          <p:cNvSpPr txBox="1"/>
          <p:nvPr/>
        </p:nvSpPr>
        <p:spPr>
          <a:xfrm>
            <a:off x="4791303" y="3023192"/>
            <a:ext cx="4013406" cy="830997"/>
          </a:xfrm>
          <a:prstGeom prst="rect">
            <a:avLst/>
          </a:prstGeom>
          <a:solidFill>
            <a:schemeClr val="bg1">
              <a:lumMod val="85000"/>
            </a:schemeClr>
          </a:solidFill>
        </p:spPr>
        <p:txBody>
          <a:bodyPr wrap="none" rtlCol="0">
            <a:spAutoFit/>
          </a:bodyPr>
          <a:lstStyle/>
          <a:p>
            <a:r>
              <a:rPr lang="en-US" dirty="0"/>
              <a:t>List of Countries</a:t>
            </a:r>
          </a:p>
          <a:p>
            <a:r>
              <a:rPr lang="en-US" dirty="0"/>
              <a:t>National Reporting Obligations</a:t>
            </a:r>
          </a:p>
        </p:txBody>
      </p:sp>
      <p:sp>
        <p:nvSpPr>
          <p:cNvPr id="6" name="TextBox 5"/>
          <p:cNvSpPr txBox="1"/>
          <p:nvPr/>
        </p:nvSpPr>
        <p:spPr>
          <a:xfrm>
            <a:off x="10820400" y="6425937"/>
            <a:ext cx="1649376" cy="415498"/>
          </a:xfrm>
          <a:prstGeom prst="rect">
            <a:avLst/>
          </a:prstGeom>
        </p:spPr>
        <p:txBody>
          <a:bodyPr wrap="none" lIns="540000" tIns="0" rIns="360000" rtlCol="0" anchor="t" anchorCtr="0">
            <a:spAutoFit/>
          </a:bodyPr>
          <a:lstStyle/>
          <a:p>
            <a:r>
              <a:rPr lang="en-US" dirty="0" smtClean="0"/>
              <a:t>12/20</a:t>
            </a:r>
          </a:p>
        </p:txBody>
      </p:sp>
    </p:spTree>
    <p:extLst>
      <p:ext uri="{BB962C8B-B14F-4D97-AF65-F5344CB8AC3E}">
        <p14:creationId xmlns:p14="http://schemas.microsoft.com/office/powerpoint/2010/main" val="360975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622" y="1398671"/>
            <a:ext cx="7399092" cy="329754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7234" y="4696214"/>
            <a:ext cx="6915862" cy="1796236"/>
          </a:xfrm>
          <a:prstGeom prst="rect">
            <a:avLst/>
          </a:prstGeom>
        </p:spPr>
      </p:pic>
      <p:sp>
        <p:nvSpPr>
          <p:cNvPr id="4" name="Oval 3"/>
          <p:cNvSpPr/>
          <p:nvPr/>
        </p:nvSpPr>
        <p:spPr>
          <a:xfrm>
            <a:off x="7279754" y="1823629"/>
            <a:ext cx="2027879" cy="1299410"/>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5" name="Oval 4"/>
          <p:cNvSpPr/>
          <p:nvPr/>
        </p:nvSpPr>
        <p:spPr>
          <a:xfrm>
            <a:off x="2632881" y="5254805"/>
            <a:ext cx="2063750" cy="123764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6" name="Title 1"/>
          <p:cNvSpPr txBox="1">
            <a:spLocks/>
          </p:cNvSpPr>
          <p:nvPr/>
        </p:nvSpPr>
        <p:spPr>
          <a:xfrm>
            <a:off x="2805241" y="25367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a:t>
            </a:r>
            <a:r>
              <a:rPr lang="en-US" sz="2550" b="1" dirty="0" smtClean="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NROs </a:t>
            </a:r>
            <a:r>
              <a:rPr lang="en-US"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new webpage</a:t>
            </a:r>
          </a:p>
        </p:txBody>
      </p:sp>
      <p:sp>
        <p:nvSpPr>
          <p:cNvPr id="7" name="TextBox 6"/>
          <p:cNvSpPr txBox="1"/>
          <p:nvPr/>
        </p:nvSpPr>
        <p:spPr>
          <a:xfrm>
            <a:off x="10896600" y="6442502"/>
            <a:ext cx="1649376" cy="415498"/>
          </a:xfrm>
          <a:prstGeom prst="rect">
            <a:avLst/>
          </a:prstGeom>
        </p:spPr>
        <p:txBody>
          <a:bodyPr wrap="none" lIns="540000" tIns="0" rIns="360000" rtlCol="0" anchor="t" anchorCtr="0">
            <a:spAutoFit/>
          </a:bodyPr>
          <a:lstStyle/>
          <a:p>
            <a:r>
              <a:rPr lang="en-US" dirty="0" smtClean="0"/>
              <a:t>13/20</a:t>
            </a:r>
          </a:p>
        </p:txBody>
      </p:sp>
    </p:spTree>
    <p:extLst>
      <p:ext uri="{BB962C8B-B14F-4D97-AF65-F5344CB8AC3E}">
        <p14:creationId xmlns:p14="http://schemas.microsoft.com/office/powerpoint/2010/main" val="258882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5600" y="184626"/>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panose="020F0502020204030204"/>
                <a:ea typeface="Arial Unicode MS" panose="020B0604020202020204" pitchFamily="34" charset="-128"/>
                <a:cs typeface="Arial" panose="020B0604020202020204" pitchFamily="34" charset="0"/>
              </a:rPr>
              <a:t>2.1 Pest report Bulletin</a:t>
            </a:r>
          </a:p>
        </p:txBody>
      </p:sp>
      <p:grpSp>
        <p:nvGrpSpPr>
          <p:cNvPr id="4" name="Group 3"/>
          <p:cNvGrpSpPr/>
          <p:nvPr/>
        </p:nvGrpSpPr>
        <p:grpSpPr>
          <a:xfrm>
            <a:off x="7259741" y="1408909"/>
            <a:ext cx="4814043" cy="4369769"/>
            <a:chOff x="3001679" y="969041"/>
            <a:chExt cx="2895891" cy="326835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679" y="969041"/>
              <a:ext cx="2895891" cy="20674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3180" y="3070184"/>
              <a:ext cx="2874390" cy="1167210"/>
            </a:xfrm>
            <a:prstGeom prst="rect">
              <a:avLst/>
            </a:prstGeom>
          </p:spPr>
        </p:pic>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306551"/>
            <a:ext cx="6816188" cy="4988117"/>
          </a:xfrm>
          <a:prstGeom prst="rect">
            <a:avLst/>
          </a:prstGeom>
        </p:spPr>
      </p:pic>
      <p:sp>
        <p:nvSpPr>
          <p:cNvPr id="8" name="Oval 7"/>
          <p:cNvSpPr/>
          <p:nvPr/>
        </p:nvSpPr>
        <p:spPr>
          <a:xfrm>
            <a:off x="5837745" y="2893015"/>
            <a:ext cx="864713"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9" name="Right Arrow 8"/>
          <p:cNvSpPr/>
          <p:nvPr/>
        </p:nvSpPr>
        <p:spPr>
          <a:xfrm>
            <a:off x="6425406" y="5601950"/>
            <a:ext cx="978375" cy="15489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0" name="Oval 9"/>
          <p:cNvSpPr/>
          <p:nvPr/>
        </p:nvSpPr>
        <p:spPr>
          <a:xfrm>
            <a:off x="5400770" y="5333225"/>
            <a:ext cx="1025974"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1" name="TextBox 10"/>
          <p:cNvSpPr txBox="1"/>
          <p:nvPr/>
        </p:nvSpPr>
        <p:spPr>
          <a:xfrm>
            <a:off x="10896600" y="6442502"/>
            <a:ext cx="1649376" cy="415498"/>
          </a:xfrm>
          <a:prstGeom prst="rect">
            <a:avLst/>
          </a:prstGeom>
        </p:spPr>
        <p:txBody>
          <a:bodyPr wrap="none" lIns="540000" tIns="0" rIns="360000" rtlCol="0" anchor="t" anchorCtr="0">
            <a:spAutoFit/>
          </a:bodyPr>
          <a:lstStyle/>
          <a:p>
            <a:r>
              <a:rPr lang="en-US" dirty="0" smtClean="0"/>
              <a:t>14/20</a:t>
            </a:r>
          </a:p>
        </p:txBody>
      </p:sp>
    </p:spTree>
    <p:extLst>
      <p:ext uri="{BB962C8B-B14F-4D97-AF65-F5344CB8AC3E}">
        <p14:creationId xmlns:p14="http://schemas.microsoft.com/office/powerpoint/2010/main" val="264425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24635" y="312881"/>
            <a:ext cx="10094351"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NROs work plan in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369325" y="1357167"/>
            <a:ext cx="10572466" cy="4716676"/>
          </a:xfrm>
          <a:prstGeom prst="rect">
            <a:avLst/>
          </a:prstGeom>
        </p:spPr>
        <p:txBody>
          <a:bodyPr wrap="square" lIns="91440" tIns="45720" rIns="91440" bIns="45720" anchor="t">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altLang="zh-CN" b="1" dirty="0">
                <a:latin typeface="Calibri"/>
                <a:ea typeface="宋体"/>
                <a:cs typeface="Arial"/>
              </a:rPr>
              <a:t>Activate the IC Subgroup on NROs</a:t>
            </a:r>
          </a:p>
          <a:p>
            <a:pPr marL="257175" indent="-257175">
              <a:spcBef>
                <a:spcPts val="450"/>
              </a:spcBef>
              <a:spcAft>
                <a:spcPts val="450"/>
              </a:spcAft>
              <a:buFont typeface="Wingdings" panose="05000000000000000000" pitchFamily="2" charset="2"/>
              <a:buChar char="Ø"/>
            </a:pPr>
            <a:endParaRPr lang="en-US" altLang="zh-CN" b="1" dirty="0">
              <a:latin typeface="Calibri"/>
              <a:ea typeface="宋体"/>
              <a:cs typeface="Arial"/>
            </a:endParaRPr>
          </a:p>
          <a:p>
            <a:pPr marL="285750" indent="-285750">
              <a:buFont typeface="Wingdings" panose="05000000000000000000" pitchFamily="2" charset="2"/>
              <a:buChar char="v"/>
            </a:pPr>
            <a:r>
              <a:rPr lang="en-US" sz="2000" dirty="0">
                <a:latin typeface="Times New Roman"/>
                <a:cs typeface="Times New Roman"/>
              </a:rPr>
              <a:t>Up to three representatives of contracting parties  </a:t>
            </a:r>
          </a:p>
          <a:p>
            <a:endParaRPr lang="en-US" sz="2000" dirty="0">
              <a:latin typeface="Times New Roman"/>
              <a:cs typeface="Times New Roman"/>
            </a:endParaRPr>
          </a:p>
          <a:p>
            <a:pPr marL="285750" indent="-285750">
              <a:buFont typeface="Wingdings" panose="05000000000000000000" pitchFamily="2" charset="2"/>
              <a:buChar char="v"/>
            </a:pPr>
            <a:r>
              <a:rPr lang="en-US" sz="2000" dirty="0">
                <a:latin typeface="Times New Roman"/>
                <a:cs typeface="Times New Roman"/>
              </a:rPr>
              <a:t>One representative from the CPM Bureau (Optional)</a:t>
            </a:r>
          </a:p>
          <a:p>
            <a:pPr marL="285750" indent="-285750">
              <a:buFont typeface="Wingdings" panose="05000000000000000000" pitchFamily="2" charset="2"/>
              <a:buChar char="v"/>
            </a:pPr>
            <a:endParaRPr lang="en-US" sz="2000" dirty="0">
              <a:latin typeface="Times New Roman"/>
              <a:cs typeface="Times New Roman"/>
            </a:endParaRPr>
          </a:p>
          <a:p>
            <a:pPr marL="285750" indent="-285750">
              <a:buFont typeface="Wingdings" panose="05000000000000000000" pitchFamily="2" charset="2"/>
              <a:buChar char="v"/>
            </a:pPr>
            <a:r>
              <a:rPr lang="en-US" sz="2000" dirty="0">
                <a:latin typeface="Times New Roman"/>
                <a:cs typeface="Times New Roman"/>
              </a:rPr>
              <a:t>One Lead and another representative from IC</a:t>
            </a:r>
          </a:p>
          <a:p>
            <a:endParaRPr lang="en-US" sz="2000" dirty="0">
              <a:latin typeface="Times New Roman"/>
              <a:cs typeface="Times New Roman"/>
            </a:endParaRPr>
          </a:p>
          <a:p>
            <a:pPr marL="285750" indent="-285750">
              <a:buFont typeface="Wingdings" panose="05000000000000000000" pitchFamily="2" charset="2"/>
              <a:buChar char="v"/>
            </a:pPr>
            <a:r>
              <a:rPr lang="en-US" sz="2000" dirty="0">
                <a:latin typeface="Times New Roman"/>
                <a:cs typeface="Times New Roman"/>
              </a:rPr>
              <a:t>One representative of the SC  </a:t>
            </a:r>
          </a:p>
          <a:p>
            <a:pPr marL="285750" indent="-285750">
              <a:buFont typeface="Wingdings" panose="05000000000000000000" pitchFamily="2" charset="2"/>
              <a:buChar char="v"/>
            </a:pPr>
            <a:endParaRPr lang="en-US" sz="2000" dirty="0">
              <a:latin typeface="Times New Roman"/>
              <a:cs typeface="Times New Roman"/>
            </a:endParaRPr>
          </a:p>
          <a:p>
            <a:pPr marL="285750" indent="-285750">
              <a:buFont typeface="Wingdings" panose="05000000000000000000" pitchFamily="2" charset="2"/>
              <a:buChar char="v"/>
            </a:pPr>
            <a:r>
              <a:rPr lang="en-US" sz="2000" dirty="0">
                <a:latin typeface="Times New Roman"/>
                <a:cs typeface="Times New Roman"/>
              </a:rPr>
              <a:t>Up to three representatives from the RPPOs </a:t>
            </a:r>
          </a:p>
          <a:p>
            <a:pPr marL="285750" indent="-285750">
              <a:buFont typeface="Wingdings" panose="05000000000000000000" pitchFamily="2" charset="2"/>
              <a:buChar char="v"/>
            </a:pPr>
            <a:endParaRPr lang="en-US"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r>
              <a:rPr lang="en-US" sz="2000" dirty="0">
                <a:latin typeface="Times New Roman"/>
                <a:cs typeface="Times New Roman"/>
              </a:rPr>
              <a:t>At least two experts representing entities having national reporting obligations systems such as the CBD, FAO, OIE, UNEP, CABI, World Health Organization, </a:t>
            </a:r>
            <a:r>
              <a:rPr lang="en-US" sz="2000" dirty="0" err="1">
                <a:latin typeface="Times New Roman"/>
                <a:cs typeface="Times New Roman"/>
              </a:rPr>
              <a:t>etc</a:t>
            </a:r>
            <a:endParaRPr lang="en-US" sz="2000" b="1" dirty="0">
              <a:solidFill>
                <a:prstClr val="black"/>
              </a:solidFill>
              <a:latin typeface="Times New Roman"/>
              <a:cs typeface="Times New Roman"/>
            </a:endParaRPr>
          </a:p>
        </p:txBody>
      </p:sp>
      <p:sp>
        <p:nvSpPr>
          <p:cNvPr id="4" name="TextBox 3"/>
          <p:cNvSpPr txBox="1"/>
          <p:nvPr/>
        </p:nvSpPr>
        <p:spPr>
          <a:xfrm>
            <a:off x="10896600" y="6442502"/>
            <a:ext cx="1649376" cy="415498"/>
          </a:xfrm>
          <a:prstGeom prst="rect">
            <a:avLst/>
          </a:prstGeom>
        </p:spPr>
        <p:txBody>
          <a:bodyPr wrap="none" lIns="540000" tIns="0" rIns="360000" rtlCol="0" anchor="t" anchorCtr="0">
            <a:spAutoFit/>
          </a:bodyPr>
          <a:lstStyle/>
          <a:p>
            <a:r>
              <a:rPr lang="en-US" dirty="0" smtClean="0"/>
              <a:t>15/20</a:t>
            </a:r>
          </a:p>
        </p:txBody>
      </p:sp>
    </p:spTree>
    <p:extLst>
      <p:ext uri="{BB962C8B-B14F-4D97-AF65-F5344CB8AC3E}">
        <p14:creationId xmlns:p14="http://schemas.microsoft.com/office/powerpoint/2010/main" val="821724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6133" y="3325731"/>
            <a:ext cx="8043333" cy="515526"/>
          </a:xfrm>
          <a:prstGeom prst="rect">
            <a:avLst/>
          </a:prstGeom>
          <a:noFill/>
        </p:spPr>
        <p:txBody>
          <a:bodyPr wrap="square" rtlCol="0">
            <a:spAutoFit/>
          </a:bodyPr>
          <a:lstStyle/>
          <a:p>
            <a:pPr marL="357188" indent="-357188">
              <a:buFont typeface="Wingdings" panose="05000000000000000000" pitchFamily="2" charset="2"/>
              <a:buChar char="Ø"/>
            </a:pPr>
            <a:endParaRPr lang="en-US" sz="1375" dirty="0">
              <a:latin typeface="Times New Roman" panose="02020603050405020304" pitchFamily="18" charset="0"/>
              <a:cs typeface="Times New Roman" panose="02020603050405020304" pitchFamily="18" charset="0"/>
            </a:endParaRPr>
          </a:p>
          <a:p>
            <a:endParaRPr lang="en-US" sz="1375" dirty="0">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2730992" y="381000"/>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1.1 </a:t>
            </a:r>
            <a:r>
              <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review of NROs</a:t>
            </a:r>
          </a:p>
        </p:txBody>
      </p:sp>
      <p:grpSp>
        <p:nvGrpSpPr>
          <p:cNvPr id="8" name="Group 7"/>
          <p:cNvGrpSpPr/>
          <p:nvPr/>
        </p:nvGrpSpPr>
        <p:grpSpPr>
          <a:xfrm>
            <a:off x="4876800" y="2062338"/>
            <a:ext cx="1692111" cy="1484174"/>
            <a:chOff x="2125661" y="980677"/>
            <a:chExt cx="2734206" cy="242887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662" y="980677"/>
              <a:ext cx="2657475" cy="2428875"/>
            </a:xfrm>
            <a:prstGeom prst="rect">
              <a:avLst/>
            </a:prstGeom>
          </p:spPr>
        </p:pic>
        <p:sp>
          <p:nvSpPr>
            <p:cNvPr id="5" name="TextBox 4"/>
            <p:cNvSpPr txBox="1"/>
            <p:nvPr/>
          </p:nvSpPr>
          <p:spPr>
            <a:xfrm>
              <a:off x="3776132" y="1063886"/>
              <a:ext cx="1083735" cy="717747"/>
            </a:xfrm>
            <a:prstGeom prst="rect">
              <a:avLst/>
            </a:prstGeom>
            <a:solidFill>
              <a:schemeClr val="bg1"/>
            </a:solidFill>
          </p:spPr>
          <p:txBody>
            <a:bodyPr wrap="square" rtlCol="0">
              <a:spAutoFit/>
            </a:bodyPr>
            <a:lstStyle/>
            <a:p>
              <a:endParaRPr lang="en-US" sz="2250" dirty="0"/>
            </a:p>
          </p:txBody>
        </p:sp>
        <p:sp>
          <p:nvSpPr>
            <p:cNvPr id="6" name="TextBox 5"/>
            <p:cNvSpPr txBox="1"/>
            <p:nvPr/>
          </p:nvSpPr>
          <p:spPr>
            <a:xfrm>
              <a:off x="4279636" y="2224105"/>
              <a:ext cx="503500" cy="717747"/>
            </a:xfrm>
            <a:prstGeom prst="rect">
              <a:avLst/>
            </a:prstGeom>
            <a:solidFill>
              <a:schemeClr val="bg1"/>
            </a:solidFill>
          </p:spPr>
          <p:txBody>
            <a:bodyPr wrap="square" rtlCol="0">
              <a:spAutoFit/>
            </a:bodyPr>
            <a:lstStyle/>
            <a:p>
              <a:endParaRPr lang="en-US" sz="2250" dirty="0"/>
            </a:p>
          </p:txBody>
        </p:sp>
        <p:sp>
          <p:nvSpPr>
            <p:cNvPr id="7" name="TextBox 6"/>
            <p:cNvSpPr txBox="1"/>
            <p:nvPr/>
          </p:nvSpPr>
          <p:spPr>
            <a:xfrm>
              <a:off x="2125661" y="2203580"/>
              <a:ext cx="503500" cy="717747"/>
            </a:xfrm>
            <a:prstGeom prst="rect">
              <a:avLst/>
            </a:prstGeom>
            <a:solidFill>
              <a:schemeClr val="bg1"/>
            </a:solidFill>
          </p:spPr>
          <p:txBody>
            <a:bodyPr wrap="square" rtlCol="0">
              <a:spAutoFit/>
            </a:bodyPr>
            <a:lstStyle/>
            <a:p>
              <a:endParaRPr lang="en-US" sz="2250" dirty="0"/>
            </a:p>
          </p:txBody>
        </p:sp>
      </p:grpSp>
      <p:sp>
        <p:nvSpPr>
          <p:cNvPr id="9" name="TextBox 8"/>
          <p:cNvSpPr txBox="1"/>
          <p:nvPr/>
        </p:nvSpPr>
        <p:spPr>
          <a:xfrm>
            <a:off x="1474578" y="2113183"/>
            <a:ext cx="3063775" cy="1823576"/>
          </a:xfrm>
          <a:prstGeom prst="rect">
            <a:avLst/>
          </a:prstGeom>
          <a:noFill/>
        </p:spPr>
        <p:txBody>
          <a:bodyPr wrap="square" rtlCol="0">
            <a:spAutoFit/>
          </a:bodyPr>
          <a:lstStyle/>
          <a:p>
            <a:r>
              <a:rPr lang="en-US" sz="2250" b="1" dirty="0">
                <a:solidFill>
                  <a:srgbClr val="FF6600"/>
                </a:solidFill>
                <a:latin typeface="Times New Roman" panose="02020603050405020304" pitchFamily="18" charset="0"/>
                <a:cs typeface="Times New Roman" panose="02020603050405020304" pitchFamily="18" charset="0"/>
              </a:rPr>
              <a:t>Purpose: </a:t>
            </a:r>
            <a:r>
              <a:rPr lang="en-US" sz="2250" dirty="0">
                <a:latin typeface="Times New Roman" panose="02020603050405020304" pitchFamily="18" charset="0"/>
                <a:cs typeface="Times New Roman" panose="02020603050405020304" pitchFamily="18" charset="0"/>
              </a:rPr>
              <a:t>Control pests of plants and plant products and preventing their international spread</a:t>
            </a:r>
          </a:p>
          <a:p>
            <a:endParaRPr lang="en-US" sz="2250" dirty="0"/>
          </a:p>
        </p:txBody>
      </p:sp>
      <p:sp>
        <p:nvSpPr>
          <p:cNvPr id="10" name="TextBox 9"/>
          <p:cNvSpPr txBox="1"/>
          <p:nvPr/>
        </p:nvSpPr>
        <p:spPr>
          <a:xfrm>
            <a:off x="7638066" y="2062338"/>
            <a:ext cx="3445496" cy="2169825"/>
          </a:xfrm>
          <a:prstGeom prst="rect">
            <a:avLst/>
          </a:prstGeom>
          <a:noFill/>
        </p:spPr>
        <p:txBody>
          <a:bodyPr wrap="square" rtlCol="0">
            <a:spAutoFit/>
          </a:bodyPr>
          <a:lstStyle/>
          <a:p>
            <a:r>
              <a:rPr lang="en-US" sz="2250" b="1" dirty="0">
                <a:solidFill>
                  <a:schemeClr val="bg2">
                    <a:lumMod val="25000"/>
                  </a:schemeClr>
                </a:solidFill>
                <a:latin typeface="Times New Roman" panose="02020603050405020304" pitchFamily="18" charset="0"/>
                <a:cs typeface="Times New Roman" panose="02020603050405020304" pitchFamily="18" charset="0"/>
              </a:rPr>
              <a:t>Obligations: </a:t>
            </a:r>
            <a:r>
              <a:rPr lang="en-US" sz="2250" dirty="0">
                <a:latin typeface="Times New Roman" panose="02020603050405020304" pitchFamily="18" charset="0"/>
                <a:cs typeface="Times New Roman" panose="02020603050405020304" pitchFamily="18" charset="0"/>
              </a:rPr>
              <a:t>All contracting parties are obliged to the implementation of all reporting obligations</a:t>
            </a:r>
          </a:p>
          <a:p>
            <a:endParaRPr lang="en-US" sz="2250" dirty="0"/>
          </a:p>
        </p:txBody>
      </p:sp>
      <p:sp>
        <p:nvSpPr>
          <p:cNvPr id="11" name="TextBox 10"/>
          <p:cNvSpPr txBox="1"/>
          <p:nvPr/>
        </p:nvSpPr>
        <p:spPr>
          <a:xfrm>
            <a:off x="4052892" y="3978066"/>
            <a:ext cx="3686665" cy="2169825"/>
          </a:xfrm>
          <a:prstGeom prst="rect">
            <a:avLst/>
          </a:prstGeom>
          <a:noFill/>
        </p:spPr>
        <p:txBody>
          <a:bodyPr wrap="square" rtlCol="0">
            <a:spAutoFit/>
          </a:bodyPr>
          <a:lstStyle/>
          <a:p>
            <a:r>
              <a:rPr lang="en-US" sz="2250" b="1" dirty="0">
                <a:solidFill>
                  <a:srgbClr val="800000"/>
                </a:solidFill>
                <a:latin typeface="Times New Roman" panose="02020603050405020304" pitchFamily="18" charset="0"/>
                <a:cs typeface="Times New Roman" panose="02020603050405020304" pitchFamily="18" charset="0"/>
              </a:rPr>
              <a:t>Reason: </a:t>
            </a:r>
            <a:r>
              <a:rPr lang="en-US" sz="2250" dirty="0">
                <a:latin typeface="Times New Roman" panose="02020603050405020304" pitchFamily="18" charset="0"/>
                <a:cs typeface="Times New Roman" panose="02020603050405020304" pitchFamily="18" charset="0"/>
              </a:rPr>
              <a:t>Ensure available official </a:t>
            </a:r>
            <a:r>
              <a:rPr lang="en-US" sz="2250" dirty="0" err="1">
                <a:latin typeface="Times New Roman" panose="02020603050405020304" pitchFamily="18" charset="0"/>
                <a:cs typeface="Times New Roman" panose="02020603050405020304" pitchFamily="18" charset="0"/>
              </a:rPr>
              <a:t>phytosanitary</a:t>
            </a:r>
            <a:r>
              <a:rPr lang="en-US" sz="2250" dirty="0">
                <a:latin typeface="Times New Roman" panose="02020603050405020304" pitchFamily="18" charset="0"/>
                <a:cs typeface="Times New Roman" panose="02020603050405020304" pitchFamily="18" charset="0"/>
              </a:rPr>
              <a:t> information for ensuring safe trade and protecting the environment from plant pests</a:t>
            </a:r>
          </a:p>
          <a:p>
            <a:endParaRPr lang="en-US" sz="2250" dirty="0"/>
          </a:p>
        </p:txBody>
      </p:sp>
      <p:sp>
        <p:nvSpPr>
          <p:cNvPr id="12" name="TextBox 11"/>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3/20</a:t>
            </a:r>
          </a:p>
        </p:txBody>
      </p:sp>
    </p:spTree>
    <p:extLst>
      <p:ext uri="{BB962C8B-B14F-4D97-AF65-F5344CB8AC3E}">
        <p14:creationId xmlns:p14="http://schemas.microsoft.com/office/powerpoint/2010/main" val="37765620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3" y="454966"/>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NROs work plan in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619731" y="968999"/>
            <a:ext cx="7251599" cy="959237"/>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latin typeface="Calibri"/>
                <a:cs typeface="Arial"/>
              </a:rPr>
              <a:t>Explore ways to visualize p</a:t>
            </a:r>
            <a:r>
              <a:rPr lang="en-GB" b="1" dirty="0" smtClean="0">
                <a:latin typeface="Calibri"/>
                <a:cs typeface="Arial"/>
              </a:rPr>
              <a:t>est report</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sp>
        <p:nvSpPr>
          <p:cNvPr id="5" name="TextBox 4"/>
          <p:cNvSpPr txBox="1"/>
          <p:nvPr/>
        </p:nvSpPr>
        <p:spPr>
          <a:xfrm>
            <a:off x="10820400" y="6442502"/>
            <a:ext cx="1649376" cy="415498"/>
          </a:xfrm>
          <a:prstGeom prst="rect">
            <a:avLst/>
          </a:prstGeom>
        </p:spPr>
        <p:txBody>
          <a:bodyPr wrap="none" lIns="540000" tIns="0" rIns="360000" rtlCol="0" anchor="t" anchorCtr="0">
            <a:spAutoFit/>
          </a:bodyPr>
          <a:lstStyle/>
          <a:p>
            <a:r>
              <a:rPr lang="en-US" dirty="0" smtClean="0"/>
              <a:t>16/20</a:t>
            </a:r>
          </a:p>
        </p:txBody>
      </p:sp>
    </p:spTree>
    <p:extLst>
      <p:ext uri="{BB962C8B-B14F-4D97-AF65-F5344CB8AC3E}">
        <p14:creationId xmlns:p14="http://schemas.microsoft.com/office/powerpoint/2010/main" val="12942468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3" y="463807"/>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3</a:t>
            </a:r>
            <a:r>
              <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 NROs work plan in 2021</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619731" y="843894"/>
            <a:ext cx="7251599" cy="959237"/>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latin typeface="Calibri"/>
                <a:cs typeface="Arial"/>
              </a:rPr>
              <a:t>Explore ways to visualize </a:t>
            </a:r>
            <a:r>
              <a:rPr lang="en-GB" b="1" dirty="0" smtClean="0">
                <a:latin typeface="Calibri"/>
                <a:cs typeface="Arial"/>
              </a:rPr>
              <a:t>pest report</a:t>
            </a:r>
            <a:r>
              <a:rPr lang="en-GB" b="1" dirty="0">
                <a:latin typeface="Calibri"/>
                <a:cs typeface="Arial"/>
              </a:rPr>
              <a:t> </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8502" y="2891236"/>
            <a:ext cx="3349550" cy="3118547"/>
          </a:xfrm>
          <a:prstGeom prst="rect">
            <a:avLst/>
          </a:prstGeom>
        </p:spPr>
      </p:pic>
      <p:sp>
        <p:nvSpPr>
          <p:cNvPr id="6" name="TextBox 5"/>
          <p:cNvSpPr txBox="1"/>
          <p:nvPr/>
        </p:nvSpPr>
        <p:spPr>
          <a:xfrm>
            <a:off x="10896600" y="6425937"/>
            <a:ext cx="1649376" cy="415498"/>
          </a:xfrm>
          <a:prstGeom prst="rect">
            <a:avLst/>
          </a:prstGeom>
        </p:spPr>
        <p:txBody>
          <a:bodyPr wrap="none" lIns="540000" tIns="0" rIns="360000" rtlCol="0" anchor="t" anchorCtr="0">
            <a:spAutoFit/>
          </a:bodyPr>
          <a:lstStyle/>
          <a:p>
            <a:r>
              <a:rPr lang="en-US" dirty="0" smtClean="0"/>
              <a:t>17/20</a:t>
            </a:r>
          </a:p>
        </p:txBody>
      </p:sp>
    </p:spTree>
    <p:extLst>
      <p:ext uri="{BB962C8B-B14F-4D97-AF65-F5344CB8AC3E}">
        <p14:creationId xmlns:p14="http://schemas.microsoft.com/office/powerpoint/2010/main" val="3634137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9400" y="45720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400" b="1" dirty="0">
                <a:solidFill>
                  <a:srgbClr val="165A30"/>
                </a:solidFill>
                <a:effectLst>
                  <a:outerShdw blurRad="38100" dist="38100" dir="2700000" algn="tl">
                    <a:srgbClr val="000000">
                      <a:alpha val="43137"/>
                    </a:srgbClr>
                  </a:outerShdw>
                </a:effectLst>
                <a:latin typeface="Calibri"/>
                <a:ea typeface="Arial Unicode MS"/>
                <a:cs typeface="Arial"/>
              </a:rPr>
              <a:t>3.1 </a:t>
            </a:r>
            <a:r>
              <a:rPr lang="en-US" sz="2400" b="1" dirty="0">
                <a:solidFill>
                  <a:srgbClr val="165A30"/>
                </a:solidFill>
                <a:effectLst>
                  <a:outerShdw blurRad="38100" dist="38100" dir="2700000" algn="tl">
                    <a:srgbClr val="000000">
                      <a:alpha val="43137"/>
                    </a:srgbClr>
                  </a:outerShdw>
                </a:effectLst>
                <a:latin typeface="Calibri"/>
                <a:ea typeface="Arial Unicode MS"/>
                <a:cs typeface="Arial"/>
              </a:rPr>
              <a:t> Related links for NROs</a:t>
            </a:r>
            <a:endParaRPr lang="en-US" sz="2400" dirty="0">
              <a:solidFill>
                <a:prstClr val="black"/>
              </a:solidFill>
              <a:latin typeface="Times New Roman" panose="02020603050405020304" pitchFamily="18" charset="0"/>
              <a:ea typeface="Arial Unicode MS"/>
              <a:cs typeface="Arial"/>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647176" y="1667906"/>
            <a:ext cx="9349382" cy="3944670"/>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smtClean="0">
                <a:solidFill>
                  <a:prstClr val="black"/>
                </a:solidFill>
                <a:latin typeface="Calibri"/>
                <a:cs typeface="Arial" panose="020B0604020202020204" pitchFamily="34" charset="0"/>
              </a:rPr>
              <a:t>NROs </a:t>
            </a:r>
            <a:r>
              <a:rPr lang="en-GB" b="1" dirty="0">
                <a:solidFill>
                  <a:prstClr val="black"/>
                </a:solidFill>
                <a:latin typeface="Calibri"/>
                <a:cs typeface="Arial" panose="020B0604020202020204" pitchFamily="34" charset="0"/>
              </a:rPr>
              <a:t>Guide: </a:t>
            </a:r>
            <a:r>
              <a:rPr lang="en-GB" sz="1350" b="1" dirty="0">
                <a:solidFill>
                  <a:prstClr val="black"/>
                </a:solidFill>
                <a:latin typeface="Calibri"/>
                <a:cs typeface="Arial" panose="020B0604020202020204" pitchFamily="34" charset="0"/>
                <a:hlinkClick r:id="rId3"/>
              </a:rPr>
              <a:t>https://www.ippc.int/en/publications/80405/</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a:cs typeface="Arial" panose="020B0604020202020204" pitchFamily="34" charset="0"/>
              </a:rPr>
              <a:t>Pest report bulletin: </a:t>
            </a:r>
            <a:r>
              <a:rPr lang="en-GB" sz="1350" b="1" dirty="0">
                <a:solidFill>
                  <a:prstClr val="black"/>
                </a:solidFill>
                <a:latin typeface="Calibri"/>
                <a:cs typeface="Arial" panose="020B0604020202020204" pitchFamily="34" charset="0"/>
                <a:hlinkClick r:id="rId4"/>
              </a:rPr>
              <a:t>https://www.ippc.int/en/countries/reportingsystem-summary/all/</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a:solidFill>
                  <a:prstClr val="black"/>
                </a:solidFill>
                <a:latin typeface="Calibri"/>
                <a:cs typeface="Arial" panose="020B0604020202020204" pitchFamily="34" charset="0"/>
              </a:rPr>
              <a:t>Factsheets on each </a:t>
            </a:r>
            <a:r>
              <a:rPr lang="en-US" b="1" dirty="0" smtClean="0">
                <a:solidFill>
                  <a:prstClr val="black"/>
                </a:solidFill>
                <a:latin typeface="Calibri"/>
                <a:cs typeface="Arial" panose="020B0604020202020204" pitchFamily="34" charset="0"/>
              </a:rPr>
              <a:t>NROs: </a:t>
            </a:r>
            <a:r>
              <a:rPr lang="en-US" sz="1350" b="1" dirty="0">
                <a:solidFill>
                  <a:prstClr val="black"/>
                </a:solidFill>
                <a:latin typeface="Calibri"/>
                <a:cs typeface="Arial" panose="020B0604020202020204" pitchFamily="34" charset="0"/>
                <a:hlinkClick r:id="rId5"/>
              </a:rPr>
              <a:t>https://www.ippc.int/en/core-activities/information-exchange/nro/</a:t>
            </a:r>
            <a:endParaRPr lang="en-US"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a:solidFill>
                  <a:prstClr val="black"/>
                </a:solidFill>
                <a:latin typeface="Calibri"/>
                <a:cs typeface="Arial" panose="020B0604020202020204" pitchFamily="34" charset="0"/>
                <a:hlinkClick r:id="rId6"/>
              </a:rPr>
              <a:t>Tables (lists on NROs)</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a:solidFill>
                  <a:prstClr val="black"/>
                </a:solidFill>
                <a:latin typeface="Calibri"/>
                <a:cs typeface="Arial" panose="020B0604020202020204" pitchFamily="34" charset="0"/>
                <a:hlinkClick r:id="rId5"/>
              </a:rPr>
              <a:t>NROs UPDATE (educational newsletter)</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b="1" dirty="0">
                <a:solidFill>
                  <a:prstClr val="black"/>
                </a:solidFill>
                <a:latin typeface="Calibri"/>
                <a:cs typeface="Arial" panose="020B0604020202020204" pitchFamily="34" charset="0"/>
              </a:rPr>
              <a:t>Statistics (summaries for CPMs and </a:t>
            </a:r>
            <a:r>
              <a:rPr lang="en-US" b="1" dirty="0">
                <a:solidFill>
                  <a:prstClr val="black"/>
                </a:solidFill>
                <a:latin typeface="Calibri"/>
                <a:cs typeface="Arial" panose="020B0604020202020204" pitchFamily="34" charset="0"/>
                <a:hlinkClick r:id="rId7"/>
              </a:rPr>
              <a:t>IPP live statistics</a:t>
            </a:r>
            <a:r>
              <a:rPr lang="en-US" b="1" dirty="0">
                <a:solidFill>
                  <a:prstClr val="black"/>
                </a:solidFill>
                <a:latin typeface="Calibri"/>
                <a:cs typeface="Arial" panose="020B0604020202020204" pitchFamily="34" charset="0"/>
              </a:rPr>
              <a:t>)</a:t>
            </a: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a:cs typeface="Arial" panose="020B0604020202020204" pitchFamily="34" charset="0"/>
                <a:hlinkClick r:id="rId8"/>
              </a:rPr>
              <a:t>Reports lists</a:t>
            </a:r>
            <a:endParaRPr lang="en-GB"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a:cs typeface="Arial" panose="020B0604020202020204" pitchFamily="34" charset="0"/>
                <a:hlinkClick r:id="rId9"/>
              </a:rPr>
              <a:t>E-learning</a:t>
            </a:r>
            <a:endParaRPr lang="en-US" b="1" dirty="0">
              <a:solidFill>
                <a:prstClr val="black"/>
              </a:solidFill>
              <a:latin typeface="Calibri"/>
              <a:cs typeface="Arial" panose="020B0604020202020204" pitchFamily="34" charset="0"/>
            </a:endParaRPr>
          </a:p>
        </p:txBody>
      </p:sp>
      <p:sp>
        <p:nvSpPr>
          <p:cNvPr id="4" name="TextBox 3"/>
          <p:cNvSpPr txBox="1"/>
          <p:nvPr/>
        </p:nvSpPr>
        <p:spPr>
          <a:xfrm>
            <a:off x="10896600" y="6417369"/>
            <a:ext cx="1649376" cy="415498"/>
          </a:xfrm>
          <a:prstGeom prst="rect">
            <a:avLst/>
          </a:prstGeom>
        </p:spPr>
        <p:txBody>
          <a:bodyPr wrap="none" lIns="540000" tIns="0" rIns="360000" rtlCol="0" anchor="t" anchorCtr="0">
            <a:spAutoFit/>
          </a:bodyPr>
          <a:lstStyle/>
          <a:p>
            <a:r>
              <a:rPr lang="en-US" dirty="0" smtClean="0"/>
              <a:t>18/20</a:t>
            </a:r>
          </a:p>
        </p:txBody>
      </p:sp>
    </p:spTree>
    <p:extLst>
      <p:ext uri="{BB962C8B-B14F-4D97-AF65-F5344CB8AC3E}">
        <p14:creationId xmlns:p14="http://schemas.microsoft.com/office/powerpoint/2010/main" val="32326776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45047" y="2343141"/>
            <a:ext cx="5000625" cy="2043114"/>
            <a:chOff x="1696837" y="1188712"/>
            <a:chExt cx="4000500" cy="1634491"/>
          </a:xfrm>
        </p:grpSpPr>
        <p:pic>
          <p:nvPicPr>
            <p:cNvPr id="2" name="Picture 2" descr="Image result for å·è½´è¾¹æ¡ç´ 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837" y="1188712"/>
              <a:ext cx="4000500" cy="16344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149601" y="1667933"/>
              <a:ext cx="2429204" cy="680356"/>
            </a:xfrm>
            <a:prstGeom prst="rect">
              <a:avLst/>
            </a:prstGeom>
            <a:solidFill>
              <a:schemeClr val="bg1">
                <a:lumMod val="95000"/>
              </a:schemeClr>
            </a:solidFill>
          </p:spPr>
          <p:txBody>
            <a:bodyPr wrap="square" lIns="68580" tIns="90000" rIns="68580" bIns="135000">
              <a:spAutoFit/>
              <a:scene3d>
                <a:camera prst="orthographicFront"/>
                <a:lightRig rig="soft" dir="t">
                  <a:rot lat="0" lon="0" rev="15600000"/>
                </a:lightRig>
              </a:scene3d>
              <a:sp3d extrusionH="57150" prstMaterial="softEdge">
                <a:bevelT w="25400" h="38100"/>
              </a:sp3d>
            </a:bodyPr>
            <a:lstStyle/>
            <a:p>
              <a:pPr algn="ctr" defTabSz="685800"/>
              <a:r>
                <a:rPr lang="en-US" sz="4050" b="1" dirty="0">
                  <a:ln/>
                  <a:solidFill>
                    <a:srgbClr val="8064A2"/>
                  </a:solidFill>
                  <a:latin typeface="Times New Roman" panose="02020603050405020304" pitchFamily="18" charset="0"/>
                  <a:cs typeface="Times New Roman" panose="02020603050405020304" pitchFamily="18" charset="0"/>
                </a:rPr>
                <a:t>Discussion</a:t>
              </a:r>
            </a:p>
          </p:txBody>
        </p:sp>
      </p:grpSp>
      <p:sp>
        <p:nvSpPr>
          <p:cNvPr id="5" name="TextBox 4"/>
          <p:cNvSpPr txBox="1"/>
          <p:nvPr/>
        </p:nvSpPr>
        <p:spPr>
          <a:xfrm>
            <a:off x="10820400" y="6433888"/>
            <a:ext cx="1649376" cy="415498"/>
          </a:xfrm>
          <a:prstGeom prst="rect">
            <a:avLst/>
          </a:prstGeom>
        </p:spPr>
        <p:txBody>
          <a:bodyPr wrap="none" lIns="540000" tIns="0" rIns="360000" rtlCol="0" anchor="t" anchorCtr="0">
            <a:spAutoFit/>
          </a:bodyPr>
          <a:lstStyle/>
          <a:p>
            <a:r>
              <a:rPr lang="en-US" dirty="0" smtClean="0"/>
              <a:t>19/20</a:t>
            </a:r>
          </a:p>
        </p:txBody>
      </p:sp>
    </p:spTree>
    <p:extLst>
      <p:ext uri="{BB962C8B-B14F-4D97-AF65-F5344CB8AC3E}">
        <p14:creationId xmlns:p14="http://schemas.microsoft.com/office/powerpoint/2010/main" val="3569493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03613" y="1775842"/>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3454127" y="121113"/>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a:cs typeface="Arial"/>
              </a:rPr>
              <a:t>1.2 </a:t>
            </a:r>
            <a:r>
              <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a:cs typeface="Arial"/>
              </a:rPr>
              <a:t>Public NROs</a:t>
            </a:r>
          </a:p>
        </p:txBody>
      </p:sp>
      <p:sp>
        <p:nvSpPr>
          <p:cNvPr id="5" name="Rectangle 4"/>
          <p:cNvSpPr/>
          <p:nvPr/>
        </p:nvSpPr>
        <p:spPr>
          <a:xfrm>
            <a:off x="1631045" y="1805829"/>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01</a:t>
            </a:r>
          </a:p>
        </p:txBody>
      </p:sp>
      <p:sp>
        <p:nvSpPr>
          <p:cNvPr id="6" name="Rectangle 5"/>
          <p:cNvSpPr/>
          <p:nvPr/>
        </p:nvSpPr>
        <p:spPr>
          <a:xfrm>
            <a:off x="1596899" y="2967311"/>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24331" y="3000086"/>
            <a:ext cx="502920" cy="502920"/>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603613" y="4020273"/>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31122" y="4046634"/>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03</a:t>
            </a:r>
          </a:p>
        </p:txBody>
      </p:sp>
      <p:sp>
        <p:nvSpPr>
          <p:cNvPr id="10" name="Rectangle 9"/>
          <p:cNvSpPr/>
          <p:nvPr/>
        </p:nvSpPr>
        <p:spPr>
          <a:xfrm>
            <a:off x="1596899" y="5073234"/>
            <a:ext cx="557784" cy="538402"/>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21809" y="5090975"/>
            <a:ext cx="502920" cy="502920"/>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04</a:t>
            </a:r>
          </a:p>
        </p:txBody>
      </p:sp>
      <p:sp>
        <p:nvSpPr>
          <p:cNvPr id="12" name="Rectangle 11"/>
          <p:cNvSpPr/>
          <p:nvPr/>
        </p:nvSpPr>
        <p:spPr>
          <a:xfrm>
            <a:off x="1621986" y="3000086"/>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02</a:t>
            </a:r>
          </a:p>
        </p:txBody>
      </p:sp>
      <p:sp>
        <p:nvSpPr>
          <p:cNvPr id="13" name="Rectangle 12"/>
          <p:cNvSpPr/>
          <p:nvPr/>
        </p:nvSpPr>
        <p:spPr>
          <a:xfrm>
            <a:off x="6327670" y="1738215"/>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355378" y="1758207"/>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05</a:t>
            </a:r>
          </a:p>
        </p:txBody>
      </p:sp>
      <p:sp>
        <p:nvSpPr>
          <p:cNvPr id="15" name="Rectangle 14"/>
          <p:cNvSpPr/>
          <p:nvPr/>
        </p:nvSpPr>
        <p:spPr>
          <a:xfrm>
            <a:off x="6348120" y="2904427"/>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375453" y="2939285"/>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06</a:t>
            </a:r>
          </a:p>
        </p:txBody>
      </p:sp>
      <p:sp>
        <p:nvSpPr>
          <p:cNvPr id="17" name="Rectangle 16"/>
          <p:cNvSpPr/>
          <p:nvPr/>
        </p:nvSpPr>
        <p:spPr>
          <a:xfrm>
            <a:off x="6348021" y="4011920"/>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373632" y="4046797"/>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07</a:t>
            </a:r>
          </a:p>
        </p:txBody>
      </p:sp>
      <p:sp>
        <p:nvSpPr>
          <p:cNvPr id="19" name="Rectangle 18"/>
          <p:cNvSpPr/>
          <p:nvPr/>
        </p:nvSpPr>
        <p:spPr>
          <a:xfrm>
            <a:off x="2312416" y="1730498"/>
            <a:ext cx="3641315" cy="707886"/>
          </a:xfrm>
          <a:prstGeom prst="rect">
            <a:avLst/>
          </a:prstGeom>
        </p:spPr>
        <p:txBody>
          <a:bodyPr wrap="square">
            <a:spAutoFit/>
          </a:bodyPr>
          <a:lstStyle/>
          <a:p>
            <a:r>
              <a:rPr lang="en-GB" sz="2000" b="1" kern="0" dirty="0">
                <a:latin typeface="Times New Roman" panose="02020603050405020304" pitchFamily="18" charset="0"/>
                <a:cs typeface="Times New Roman" panose="02020603050405020304" pitchFamily="18" charset="0"/>
              </a:rPr>
              <a:t>Designation of </a:t>
            </a:r>
            <a:r>
              <a:rPr lang="en-US" altLang="zh-CN" sz="2000" b="1" kern="0" dirty="0">
                <a:latin typeface="Times New Roman" panose="02020603050405020304" pitchFamily="18" charset="0"/>
                <a:cs typeface="Times New Roman" panose="02020603050405020304" pitchFamily="18" charset="0"/>
              </a:rPr>
              <a:t>an </a:t>
            </a:r>
            <a:r>
              <a:rPr lang="en-GB" sz="2000" b="1" kern="0" dirty="0">
                <a:latin typeface="Times New Roman" panose="02020603050405020304" pitchFamily="18" charset="0"/>
                <a:cs typeface="Times New Roman" panose="02020603050405020304" pitchFamily="18" charset="0"/>
              </a:rPr>
              <a:t>Official IPPC Contact Point </a:t>
            </a:r>
            <a:endParaRPr lang="en-US" sz="2000" b="1" dirty="0"/>
          </a:p>
        </p:txBody>
      </p:sp>
      <p:sp>
        <p:nvSpPr>
          <p:cNvPr id="20" name="Rectangle 19"/>
          <p:cNvSpPr/>
          <p:nvPr/>
        </p:nvSpPr>
        <p:spPr>
          <a:xfrm>
            <a:off x="2338760" y="3011660"/>
            <a:ext cx="2491388" cy="400110"/>
          </a:xfrm>
          <a:prstGeom prst="rect">
            <a:avLst/>
          </a:prstGeom>
        </p:spPr>
        <p:txBody>
          <a:bodyPr wrap="none">
            <a:spAutoFit/>
          </a:bodyPr>
          <a:lstStyle/>
          <a:p>
            <a:pPr defTabSz="548640">
              <a:defRPr/>
            </a:pPr>
            <a:r>
              <a:rPr lang="en-GB" sz="2000" b="1" kern="0" dirty="0">
                <a:solidFill>
                  <a:prstClr val="black"/>
                </a:solidFill>
                <a:latin typeface="Times New Roman" panose="02020603050405020304" pitchFamily="18" charset="0"/>
                <a:cs typeface="Times New Roman" panose="02020603050405020304" pitchFamily="18" charset="0"/>
              </a:rPr>
              <a:t>Description of NPPO</a:t>
            </a:r>
            <a:endParaRPr lang="en-US" sz="2000"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282023" y="3986911"/>
            <a:ext cx="4572000" cy="707886"/>
          </a:xfrm>
          <a:prstGeom prst="rect">
            <a:avLst/>
          </a:prstGeom>
        </p:spPr>
        <p:txBody>
          <a:bodyPr>
            <a:spAutoFit/>
          </a:bodyPr>
          <a:lstStyle/>
          <a:p>
            <a:pPr defTabSz="548640">
              <a:defRPr/>
            </a:pPr>
            <a:r>
              <a:rPr lang="en-GB" sz="2000" b="1" kern="0" dirty="0" err="1">
                <a:solidFill>
                  <a:prstClr val="black"/>
                </a:solidFill>
                <a:latin typeface="Times New Roman" panose="02020603050405020304" pitchFamily="18" charset="0"/>
                <a:cs typeface="Times New Roman" panose="02020603050405020304" pitchFamily="18" charset="0"/>
              </a:rPr>
              <a:t>Phytosanitary</a:t>
            </a:r>
            <a:r>
              <a:rPr lang="en-GB" sz="2000" b="1" kern="0" dirty="0">
                <a:solidFill>
                  <a:prstClr val="black"/>
                </a:solidFill>
                <a:latin typeface="Times New Roman" panose="02020603050405020304" pitchFamily="18" charset="0"/>
                <a:cs typeface="Times New Roman" panose="02020603050405020304" pitchFamily="18" charset="0"/>
              </a:rPr>
              <a:t> requirements,</a:t>
            </a:r>
          </a:p>
          <a:p>
            <a:pPr defTabSz="548640">
              <a:defRPr/>
            </a:pPr>
            <a:r>
              <a:rPr lang="en-GB" sz="2000" b="1" kern="0" dirty="0">
                <a:solidFill>
                  <a:prstClr val="black"/>
                </a:solidFill>
                <a:latin typeface="Times New Roman" panose="02020603050405020304" pitchFamily="18" charset="0"/>
                <a:cs typeface="Times New Roman" panose="02020603050405020304" pitchFamily="18" charset="0"/>
              </a:rPr>
              <a:t>restrictions and prohibitions</a:t>
            </a:r>
            <a:endParaRPr lang="en-US" sz="2000" b="1" kern="0" dirty="0">
              <a:solidFill>
                <a:prstClr val="black"/>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2338760" y="5142531"/>
            <a:ext cx="2367956" cy="400110"/>
          </a:xfrm>
          <a:prstGeom prst="rect">
            <a:avLst/>
          </a:prstGeom>
        </p:spPr>
        <p:txBody>
          <a:bodyPr wrap="none">
            <a:spAutoFit/>
          </a:bodyPr>
          <a:lstStyle/>
          <a:p>
            <a:pPr defTabSz="548640">
              <a:defRPr/>
            </a:pPr>
            <a:r>
              <a:rPr lang="en-GB" sz="2000" b="1" kern="0" dirty="0">
                <a:latin typeface="Times New Roman" panose="02020603050405020304" pitchFamily="18" charset="0"/>
                <a:cs typeface="Times New Roman" panose="02020603050405020304" pitchFamily="18" charset="0"/>
              </a:rPr>
              <a:t>Lists of entry points</a:t>
            </a:r>
            <a:endParaRPr lang="en-US" sz="2000" b="1" kern="0" dirty="0">
              <a:latin typeface="Times New Roman" panose="02020603050405020304" pitchFamily="18" charset="0"/>
              <a:cs typeface="Times New Roman" panose="02020603050405020304" pitchFamily="18" charset="0"/>
            </a:endParaRPr>
          </a:p>
        </p:txBody>
      </p:sp>
      <p:sp>
        <p:nvSpPr>
          <p:cNvPr id="24" name="Rectangle 23"/>
          <p:cNvSpPr/>
          <p:nvPr/>
        </p:nvSpPr>
        <p:spPr>
          <a:xfrm>
            <a:off x="7091174" y="1872115"/>
            <a:ext cx="2595582" cy="400110"/>
          </a:xfrm>
          <a:prstGeom prst="rect">
            <a:avLst/>
          </a:prstGeom>
        </p:spPr>
        <p:txBody>
          <a:bodyPr wrap="none">
            <a:spAutoFit/>
          </a:bodyPr>
          <a:lstStyle/>
          <a:p>
            <a:pPr defTabSz="548640">
              <a:defRPr/>
            </a:pPr>
            <a:r>
              <a:rPr lang="en-GB" sz="2000" b="1" kern="0" dirty="0">
                <a:solidFill>
                  <a:prstClr val="black"/>
                </a:solidFill>
                <a:latin typeface="Times New Roman" panose="02020603050405020304" pitchFamily="18" charset="0"/>
                <a:cs typeface="Times New Roman" panose="02020603050405020304" pitchFamily="18" charset="0"/>
              </a:rPr>
              <a:t>List of regulated pests</a:t>
            </a:r>
            <a:endParaRPr lang="en-US" sz="2000"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7091174" y="3065828"/>
            <a:ext cx="2270173" cy="400110"/>
          </a:xfrm>
          <a:prstGeom prst="rect">
            <a:avLst/>
          </a:prstGeom>
        </p:spPr>
        <p:txBody>
          <a:bodyPr wrap="none">
            <a:spAutoFit/>
          </a:bodyPr>
          <a:lstStyle/>
          <a:p>
            <a:pPr defTabSz="548640">
              <a:defRPr/>
            </a:pPr>
            <a:r>
              <a:rPr lang="en-GB" sz="2000" b="1" kern="0" dirty="0">
                <a:solidFill>
                  <a:prstClr val="black"/>
                </a:solidFill>
                <a:latin typeface="Times New Roman" panose="02020603050405020304" pitchFamily="18" charset="0"/>
                <a:cs typeface="Times New Roman" panose="02020603050405020304" pitchFamily="18" charset="0"/>
              </a:rPr>
              <a:t>Pest reports            </a:t>
            </a:r>
            <a:endParaRPr lang="en-US" sz="2000"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7121192" y="4093342"/>
            <a:ext cx="3298584" cy="769441"/>
          </a:xfrm>
          <a:prstGeom prst="rect">
            <a:avLst/>
          </a:prstGeom>
          <a:noFill/>
        </p:spPr>
        <p:txBody>
          <a:bodyPr wrap="square" rtlCol="0">
            <a:spAutoFit/>
          </a:bodyPr>
          <a:lstStyle/>
          <a:p>
            <a:r>
              <a:rPr lang="en-GB" sz="2000" b="1" kern="0" dirty="0">
                <a:latin typeface="Times New Roman" panose="02020603050405020304" pitchFamily="18" charset="0"/>
                <a:cs typeface="Times New Roman" panose="02020603050405020304" pitchFamily="18" charset="0"/>
              </a:rPr>
              <a:t>Emergency actions</a:t>
            </a:r>
            <a:endParaRPr lang="en-US" sz="2000" b="1" kern="0" dirty="0">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2217371" y="168684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12756" y="286447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212758" y="392665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12751" y="497960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973751" y="163005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73751" y="2803064"/>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955269" y="391143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61397" y="1513174"/>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38" name="TextBox 37"/>
          <p:cNvSpPr txBox="1"/>
          <p:nvPr/>
        </p:nvSpPr>
        <p:spPr>
          <a:xfrm>
            <a:off x="2179770" y="2711307"/>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39" name="TextBox 38"/>
          <p:cNvSpPr txBox="1"/>
          <p:nvPr/>
        </p:nvSpPr>
        <p:spPr>
          <a:xfrm>
            <a:off x="2175265" y="3761483"/>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40" name="TextBox 39"/>
          <p:cNvSpPr txBox="1"/>
          <p:nvPr/>
        </p:nvSpPr>
        <p:spPr>
          <a:xfrm>
            <a:off x="2159446" y="4806395"/>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41" name="TextBox 40"/>
          <p:cNvSpPr txBox="1"/>
          <p:nvPr/>
        </p:nvSpPr>
        <p:spPr>
          <a:xfrm>
            <a:off x="7037593" y="1549438"/>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42" name="TextBox 41"/>
          <p:cNvSpPr txBox="1"/>
          <p:nvPr/>
        </p:nvSpPr>
        <p:spPr>
          <a:xfrm>
            <a:off x="7057842" y="2715106"/>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43" name="TextBox 42"/>
          <p:cNvSpPr txBox="1"/>
          <p:nvPr/>
        </p:nvSpPr>
        <p:spPr>
          <a:xfrm>
            <a:off x="7037593" y="3833501"/>
            <a:ext cx="1529586"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Public Obligation</a:t>
            </a:r>
          </a:p>
        </p:txBody>
      </p:sp>
      <p:sp>
        <p:nvSpPr>
          <p:cNvPr id="44" name="TextBox 43"/>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4/20</a:t>
            </a:r>
          </a:p>
        </p:txBody>
      </p:sp>
    </p:spTree>
    <p:extLst>
      <p:ext uri="{BB962C8B-B14F-4D97-AF65-F5344CB8AC3E}">
        <p14:creationId xmlns:p14="http://schemas.microsoft.com/office/powerpoint/2010/main" val="2711661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55015" y="1782811"/>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3483285" y="121979"/>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165A30"/>
                </a:solidFill>
                <a:effectLst>
                  <a:outerShdw blurRad="38100" dist="38100" dir="2700000" algn="tl">
                    <a:srgbClr val="000000">
                      <a:alpha val="43137"/>
                    </a:srgbClr>
                  </a:outerShdw>
                </a:effectLst>
                <a:latin typeface="Calibri" panose="020F0502020204030204"/>
                <a:ea typeface="Arial Unicode MS"/>
                <a:cs typeface="Arial"/>
              </a:rPr>
              <a:t>1.2 </a:t>
            </a:r>
            <a:r>
              <a:rPr lang="en-US" sz="2800" b="1" dirty="0">
                <a:solidFill>
                  <a:srgbClr val="165A30"/>
                </a:solidFill>
                <a:effectLst>
                  <a:outerShdw blurRad="38100" dist="38100" dir="2700000" algn="tl">
                    <a:srgbClr val="000000">
                      <a:alpha val="43137"/>
                    </a:srgbClr>
                  </a:outerShdw>
                </a:effectLst>
                <a:latin typeface="Calibri" panose="020F0502020204030204"/>
                <a:ea typeface="Arial Unicode MS"/>
                <a:cs typeface="Arial"/>
              </a:rPr>
              <a:t>Bilateral NROs</a:t>
            </a:r>
          </a:p>
        </p:txBody>
      </p:sp>
      <p:sp>
        <p:nvSpPr>
          <p:cNvPr id="5" name="Rectangle 4"/>
          <p:cNvSpPr/>
          <p:nvPr/>
        </p:nvSpPr>
        <p:spPr>
          <a:xfrm>
            <a:off x="1582447" y="181279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01</a:t>
            </a:r>
          </a:p>
        </p:txBody>
      </p:sp>
      <p:sp>
        <p:nvSpPr>
          <p:cNvPr id="6" name="Rectangle 5"/>
          <p:cNvSpPr/>
          <p:nvPr/>
        </p:nvSpPr>
        <p:spPr>
          <a:xfrm>
            <a:off x="1548301" y="3352969"/>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55015" y="4710723"/>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81072" y="4747806"/>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03</a:t>
            </a:r>
          </a:p>
        </p:txBody>
      </p:sp>
      <p:sp>
        <p:nvSpPr>
          <p:cNvPr id="12" name="Rectangle 11"/>
          <p:cNvSpPr/>
          <p:nvPr/>
        </p:nvSpPr>
        <p:spPr>
          <a:xfrm>
            <a:off x="1573388" y="338573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02</a:t>
            </a:r>
          </a:p>
        </p:txBody>
      </p:sp>
      <p:sp>
        <p:nvSpPr>
          <p:cNvPr id="13" name="Rectangle 12"/>
          <p:cNvSpPr/>
          <p:nvPr/>
        </p:nvSpPr>
        <p:spPr>
          <a:xfrm>
            <a:off x="7026843" y="1823409"/>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054551" y="1843401"/>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04</a:t>
            </a:r>
          </a:p>
        </p:txBody>
      </p:sp>
      <p:sp>
        <p:nvSpPr>
          <p:cNvPr id="15" name="Rectangle 14"/>
          <p:cNvSpPr/>
          <p:nvPr/>
        </p:nvSpPr>
        <p:spPr>
          <a:xfrm>
            <a:off x="7047293" y="3386777"/>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074626" y="3421648"/>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05</a:t>
            </a:r>
          </a:p>
        </p:txBody>
      </p:sp>
      <p:sp>
        <p:nvSpPr>
          <p:cNvPr id="17" name="Rectangle 16"/>
          <p:cNvSpPr/>
          <p:nvPr/>
        </p:nvSpPr>
        <p:spPr>
          <a:xfrm>
            <a:off x="7047194" y="4725181"/>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072805" y="4760066"/>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b="1" dirty="0">
                <a:solidFill>
                  <a:schemeClr val="tx1"/>
                </a:solidFill>
                <a:latin typeface="Arial"/>
                <a:cs typeface="Arial"/>
              </a:rPr>
              <a:t>06</a:t>
            </a:r>
          </a:p>
        </p:txBody>
      </p:sp>
      <p:sp>
        <p:nvSpPr>
          <p:cNvPr id="19" name="Rectangle 18"/>
          <p:cNvSpPr/>
          <p:nvPr/>
        </p:nvSpPr>
        <p:spPr>
          <a:xfrm>
            <a:off x="2128724" y="1729101"/>
            <a:ext cx="3662475" cy="1077218"/>
          </a:xfrm>
          <a:prstGeom prst="rect">
            <a:avLst/>
          </a:prstGeom>
        </p:spPr>
        <p:txBody>
          <a:bodyPr wrap="square">
            <a:spAutoFit/>
          </a:bodyPr>
          <a:lstStyle/>
          <a:p>
            <a:r>
              <a:rPr lang="en-GB" sz="2000" b="1" kern="0" dirty="0">
                <a:latin typeface="Times New Roman" panose="02020603050405020304" pitchFamily="18" charset="0"/>
                <a:cs typeface="Times New Roman" panose="02020603050405020304" pitchFamily="18" charset="0"/>
              </a:rPr>
              <a:t>O</a:t>
            </a:r>
            <a:r>
              <a:rPr lang="en-US" sz="2000" b="1" kern="0" dirty="0" err="1">
                <a:latin typeface="Times New Roman" panose="02020603050405020304" pitchFamily="18" charset="0"/>
                <a:cs typeface="Times New Roman" panose="02020603050405020304" pitchFamily="18" charset="0"/>
              </a:rPr>
              <a:t>rganizational</a:t>
            </a:r>
            <a:r>
              <a:rPr lang="en-US" sz="2000" b="1" kern="0" dirty="0">
                <a:latin typeface="Times New Roman" panose="02020603050405020304" pitchFamily="18" charset="0"/>
                <a:cs typeface="Times New Roman" panose="02020603050405020304" pitchFamily="18" charset="0"/>
              </a:rPr>
              <a:t> arrangements of plant protection</a:t>
            </a:r>
          </a:p>
          <a:p>
            <a:endParaRPr lang="en-US" b="1" dirty="0"/>
          </a:p>
        </p:txBody>
      </p:sp>
      <p:sp>
        <p:nvSpPr>
          <p:cNvPr id="20" name="Rectangle 19"/>
          <p:cNvSpPr/>
          <p:nvPr/>
        </p:nvSpPr>
        <p:spPr>
          <a:xfrm>
            <a:off x="2190838" y="3309749"/>
            <a:ext cx="4768603" cy="1077218"/>
          </a:xfrm>
          <a:prstGeom prst="rect">
            <a:avLst/>
          </a:prstGeom>
        </p:spPr>
        <p:txBody>
          <a:bodyPr wrap="square">
            <a:spAutoFit/>
          </a:bodyPr>
          <a:lstStyle/>
          <a:p>
            <a:pPr defTabSz="548640">
              <a:defRPr/>
            </a:pPr>
            <a:r>
              <a:rPr lang="en-US" sz="2000" b="1" kern="0" dirty="0">
                <a:solidFill>
                  <a:prstClr val="black"/>
                </a:solidFill>
                <a:latin typeface="Times New Roman" panose="02020603050405020304" pitchFamily="18" charset="0"/>
                <a:cs typeface="Times New Roman" panose="02020603050405020304" pitchFamily="18" charset="0"/>
              </a:rPr>
              <a:t>Rationale for </a:t>
            </a:r>
            <a:r>
              <a:rPr lang="en-US" sz="2000" b="1" kern="0" dirty="0" err="1">
                <a:solidFill>
                  <a:prstClr val="black"/>
                </a:solidFill>
                <a:latin typeface="Times New Roman" panose="02020603050405020304" pitchFamily="18" charset="0"/>
                <a:cs typeface="Times New Roman" panose="02020603050405020304" pitchFamily="18" charset="0"/>
              </a:rPr>
              <a:t>phytosanitary</a:t>
            </a:r>
            <a:r>
              <a:rPr lang="en-US" sz="2000" b="1" kern="0" dirty="0">
                <a:solidFill>
                  <a:prstClr val="black"/>
                </a:solidFill>
                <a:latin typeface="Times New Roman" panose="02020603050405020304" pitchFamily="18" charset="0"/>
                <a:cs typeface="Times New Roman" panose="02020603050405020304" pitchFamily="18" charset="0"/>
              </a:rPr>
              <a:t> requirements, restrictions and prohibitions</a:t>
            </a:r>
          </a:p>
          <a:p>
            <a:pPr defTabSz="548640">
              <a:defRPr/>
            </a:pP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148850" y="4688082"/>
            <a:ext cx="4922920" cy="707886"/>
          </a:xfrm>
          <a:prstGeom prst="rect">
            <a:avLst/>
          </a:prstGeom>
        </p:spPr>
        <p:txBody>
          <a:bodyPr wrap="square">
            <a:spAutoFit/>
          </a:bodyPr>
          <a:lstStyle/>
          <a:p>
            <a:pPr defTabSz="548640">
              <a:defRPr/>
            </a:pPr>
            <a:r>
              <a:rPr lang="en-US" sz="2000" b="1" kern="0" dirty="0">
                <a:solidFill>
                  <a:prstClr val="black"/>
                </a:solidFill>
                <a:latin typeface="Times New Roman" panose="02020603050405020304" pitchFamily="18" charset="0"/>
                <a:cs typeface="Times New Roman" panose="02020603050405020304" pitchFamily="18" charset="0"/>
              </a:rPr>
              <a:t>Reporting significant instances of non-compliance with </a:t>
            </a:r>
            <a:r>
              <a:rPr lang="en-US" sz="2000" b="1" kern="0" dirty="0" err="1">
                <a:solidFill>
                  <a:prstClr val="black"/>
                </a:solidFill>
                <a:latin typeface="Times New Roman" panose="02020603050405020304" pitchFamily="18" charset="0"/>
                <a:cs typeface="Times New Roman" panose="02020603050405020304" pitchFamily="18" charset="0"/>
              </a:rPr>
              <a:t>phytosanitary</a:t>
            </a:r>
            <a:r>
              <a:rPr lang="en-US" sz="2000" b="1" kern="0" dirty="0">
                <a:solidFill>
                  <a:prstClr val="black"/>
                </a:solidFill>
                <a:latin typeface="Times New Roman" panose="02020603050405020304" pitchFamily="18" charset="0"/>
                <a:cs typeface="Times New Roman" panose="02020603050405020304" pitchFamily="18" charset="0"/>
              </a:rPr>
              <a:t> certification</a:t>
            </a:r>
          </a:p>
        </p:txBody>
      </p:sp>
      <p:sp>
        <p:nvSpPr>
          <p:cNvPr id="24" name="Rectangle 23"/>
          <p:cNvSpPr/>
          <p:nvPr/>
        </p:nvSpPr>
        <p:spPr>
          <a:xfrm>
            <a:off x="7621952" y="1729101"/>
            <a:ext cx="4844734" cy="1323439"/>
          </a:xfrm>
          <a:prstGeom prst="rect">
            <a:avLst/>
          </a:prstGeom>
        </p:spPr>
        <p:txBody>
          <a:bodyPr wrap="square">
            <a:spAutoFit/>
          </a:bodyPr>
          <a:lstStyle/>
          <a:p>
            <a:pPr defTabSz="548640">
              <a:defRPr/>
            </a:pPr>
            <a:r>
              <a:rPr lang="en-US" sz="2000" b="1" kern="0" dirty="0">
                <a:solidFill>
                  <a:prstClr val="black"/>
                </a:solidFill>
                <a:latin typeface="Times New Roman" panose="02020603050405020304" pitchFamily="18" charset="0"/>
                <a:cs typeface="Times New Roman" panose="02020603050405020304" pitchFamily="18" charset="0"/>
              </a:rPr>
              <a:t>Reporting the result of investigation regarding significant instances of non-compliance with </a:t>
            </a:r>
            <a:r>
              <a:rPr lang="en-US" sz="2000" b="1" kern="0" dirty="0" err="1">
                <a:solidFill>
                  <a:prstClr val="black"/>
                </a:solidFill>
                <a:latin typeface="Times New Roman" panose="02020603050405020304" pitchFamily="18" charset="0"/>
                <a:cs typeface="Times New Roman" panose="02020603050405020304" pitchFamily="18" charset="0"/>
              </a:rPr>
              <a:t>phytosanitary</a:t>
            </a:r>
            <a:r>
              <a:rPr lang="en-US" sz="2000" b="1" kern="0" dirty="0">
                <a:solidFill>
                  <a:prstClr val="black"/>
                </a:solidFill>
                <a:latin typeface="Times New Roman" panose="02020603050405020304" pitchFamily="18" charset="0"/>
                <a:cs typeface="Times New Roman" panose="02020603050405020304" pitchFamily="18" charset="0"/>
              </a:rPr>
              <a:t> certification </a:t>
            </a:r>
          </a:p>
        </p:txBody>
      </p:sp>
      <p:sp>
        <p:nvSpPr>
          <p:cNvPr id="25" name="Rectangle 24"/>
          <p:cNvSpPr/>
          <p:nvPr/>
        </p:nvSpPr>
        <p:spPr>
          <a:xfrm>
            <a:off x="7740772" y="3474357"/>
            <a:ext cx="3470822" cy="769441"/>
          </a:xfrm>
          <a:prstGeom prst="rect">
            <a:avLst/>
          </a:prstGeom>
        </p:spPr>
        <p:txBody>
          <a:bodyPr wrap="none">
            <a:spAutoFit/>
          </a:bodyPr>
          <a:lstStyle/>
          <a:p>
            <a:pPr defTabSz="548640">
              <a:defRPr/>
            </a:pPr>
            <a:r>
              <a:rPr lang="en-US" sz="2000" b="1" kern="0" dirty="0">
                <a:solidFill>
                  <a:prstClr val="black"/>
                </a:solidFill>
                <a:latin typeface="Times New Roman" panose="02020603050405020304" pitchFamily="18" charset="0"/>
                <a:cs typeface="Times New Roman" panose="02020603050405020304" pitchFamily="18" charset="0"/>
              </a:rPr>
              <a:t>Information on the pest status</a:t>
            </a:r>
          </a:p>
          <a:p>
            <a:pPr defTabSz="548640">
              <a:defRPr/>
            </a:pPr>
            <a:r>
              <a:rPr lang="en-GB" b="1" kern="0" dirty="0">
                <a:solidFill>
                  <a:prstClr val="black"/>
                </a:solidFill>
                <a:latin typeface="Times New Roman" panose="02020603050405020304" pitchFamily="18" charset="0"/>
                <a:cs typeface="Times New Roman" panose="02020603050405020304" pitchFamily="18" charset="0"/>
              </a:rPr>
              <a:t>            </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7673181" y="4723372"/>
            <a:ext cx="4283074" cy="1446550"/>
          </a:xfrm>
          <a:prstGeom prst="rect">
            <a:avLst/>
          </a:prstGeom>
          <a:noFill/>
        </p:spPr>
        <p:txBody>
          <a:bodyPr wrap="square" rtlCol="0">
            <a:spAutoFit/>
          </a:bodyPr>
          <a:lstStyle/>
          <a:p>
            <a:r>
              <a:rPr lang="en-US" sz="2000" b="1" kern="0" dirty="0">
                <a:solidFill>
                  <a:prstClr val="black"/>
                </a:solidFill>
                <a:latin typeface="Times New Roman" panose="02020603050405020304" pitchFamily="18" charset="0"/>
                <a:cs typeface="Times New Roman" panose="02020603050405020304" pitchFamily="18" charset="0"/>
              </a:rPr>
              <a:t>Technical and biological information necessary for pest risk analysis.</a:t>
            </a:r>
          </a:p>
          <a:p>
            <a:endParaRPr lang="en-US" b="1" kern="0" dirty="0">
              <a:solidFill>
                <a:prstClr val="black"/>
              </a:solidFill>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2168773" y="169381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164158" y="325936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162708" y="46278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72924" y="171524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72924" y="32854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654442" y="4624700"/>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12799" y="1520143"/>
            <a:ext cx="1715534"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a:t>
            </a:r>
            <a:r>
              <a:rPr lang="en-US" altLang="zh-CN" sz="1400" dirty="0">
                <a:solidFill>
                  <a:srgbClr val="0000CC"/>
                </a:solidFill>
                <a:latin typeface="Arial" panose="020B0604020202020204" pitchFamily="34" charset="0"/>
                <a:cs typeface="Arial" panose="020B0604020202020204" pitchFamily="34" charset="0"/>
              </a:rPr>
              <a:t>ilateral</a:t>
            </a:r>
            <a:r>
              <a:rPr lang="en-US" sz="1400" dirty="0">
                <a:solidFill>
                  <a:srgbClr val="0000CC"/>
                </a:solidFill>
                <a:latin typeface="Arial" panose="020B0604020202020204" pitchFamily="34" charset="0"/>
                <a:cs typeface="Arial" panose="020B0604020202020204" pitchFamily="34" charset="0"/>
              </a:rPr>
              <a:t> Obligation</a:t>
            </a:r>
          </a:p>
        </p:txBody>
      </p:sp>
      <p:sp>
        <p:nvSpPr>
          <p:cNvPr id="38" name="TextBox 37"/>
          <p:cNvSpPr txBox="1"/>
          <p:nvPr/>
        </p:nvSpPr>
        <p:spPr>
          <a:xfrm>
            <a:off x="2131173" y="3096965"/>
            <a:ext cx="1688283"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Bilateral Obligation</a:t>
            </a:r>
          </a:p>
        </p:txBody>
      </p:sp>
      <p:sp>
        <p:nvSpPr>
          <p:cNvPr id="39" name="TextBox 38"/>
          <p:cNvSpPr txBox="1"/>
          <p:nvPr/>
        </p:nvSpPr>
        <p:spPr>
          <a:xfrm>
            <a:off x="2124558" y="4449330"/>
            <a:ext cx="1688283"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Bilateral Obligation</a:t>
            </a:r>
          </a:p>
        </p:txBody>
      </p:sp>
      <p:sp>
        <p:nvSpPr>
          <p:cNvPr id="41" name="TextBox 40"/>
          <p:cNvSpPr txBox="1"/>
          <p:nvPr/>
        </p:nvSpPr>
        <p:spPr>
          <a:xfrm>
            <a:off x="7619345" y="1549438"/>
            <a:ext cx="1688283"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Bilateral Obligation</a:t>
            </a:r>
          </a:p>
        </p:txBody>
      </p:sp>
      <p:sp>
        <p:nvSpPr>
          <p:cNvPr id="42" name="TextBox 41"/>
          <p:cNvSpPr txBox="1"/>
          <p:nvPr/>
        </p:nvSpPr>
        <p:spPr>
          <a:xfrm>
            <a:off x="7639594" y="3112275"/>
            <a:ext cx="1688283"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Bilateral Obligation</a:t>
            </a:r>
          </a:p>
        </p:txBody>
      </p:sp>
      <p:sp>
        <p:nvSpPr>
          <p:cNvPr id="43" name="TextBox 42"/>
          <p:cNvSpPr txBox="1"/>
          <p:nvPr/>
        </p:nvSpPr>
        <p:spPr>
          <a:xfrm>
            <a:off x="7619345" y="4461576"/>
            <a:ext cx="1688283" cy="307777"/>
          </a:xfrm>
          <a:prstGeom prst="rect">
            <a:avLst/>
          </a:prstGeom>
          <a:noFill/>
        </p:spPr>
        <p:txBody>
          <a:bodyPr wrap="none" rtlCol="0">
            <a:spAutoFit/>
          </a:bodyPr>
          <a:lstStyle/>
          <a:p>
            <a:r>
              <a:rPr lang="en-US" sz="1400" dirty="0">
                <a:solidFill>
                  <a:srgbClr val="0000CC"/>
                </a:solidFill>
                <a:latin typeface="Arial" panose="020B0604020202020204" pitchFamily="34" charset="0"/>
                <a:cs typeface="Arial" panose="020B0604020202020204" pitchFamily="34" charset="0"/>
              </a:rPr>
              <a:t>Bilateral Obligation</a:t>
            </a:r>
          </a:p>
        </p:txBody>
      </p:sp>
      <p:sp>
        <p:nvSpPr>
          <p:cNvPr id="33" name="TextBox 32"/>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5/20</a:t>
            </a:r>
          </a:p>
        </p:txBody>
      </p:sp>
    </p:spTree>
    <p:extLst>
      <p:ext uri="{BB962C8B-B14F-4D97-AF65-F5344CB8AC3E}">
        <p14:creationId xmlns:p14="http://schemas.microsoft.com/office/powerpoint/2010/main" val="2909489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3402" y="3031015"/>
            <a:ext cx="4648353" cy="2298065"/>
          </a:xfrm>
          <a:prstGeom prst="rect">
            <a:avLst/>
          </a:prstGeom>
        </p:spPr>
        <p:txBody>
          <a:bodyPr wrap="square">
            <a:spAutoFit/>
          </a:bodyPr>
          <a:lstStyle/>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solidFill>
                  <a:prstClr val="black"/>
                </a:solidFill>
                <a:latin typeface="Times New Roman" panose="02020603050405020304" pitchFamily="18" charset="0"/>
                <a:cs typeface="Times New Roman" panose="02020603050405020304" pitchFamily="18" charset="0"/>
              </a:rPr>
              <a:t>Used for all information exchanged under the IPPC among contracting parties, between the Secretariat and contracting parties(CP)</a:t>
            </a: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sz="1500" dirty="0">
              <a:solidFill>
                <a:prstClr val="black"/>
              </a:solidFill>
              <a:latin typeface="Times New Roman" panose="02020603050405020304" pitchFamily="18" charset="0"/>
              <a:cs typeface="Times New Roman" panose="02020603050405020304" pitchFamily="18" charset="0"/>
            </a:endParaRPr>
          </a:p>
          <a:p>
            <a:pPr marL="257175" indent="-257175" defTabSz="685800">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solidFill>
                  <a:prstClr val="black"/>
                </a:solidFill>
                <a:latin typeface="Times New Roman" panose="02020603050405020304" pitchFamily="18" charset="0"/>
                <a:cs typeface="Times New Roman" panose="02020603050405020304" pitchFamily="18" charset="0"/>
              </a:rPr>
              <a:t>Communicate </a:t>
            </a:r>
            <a:r>
              <a:rPr lang="en-US" sz="1500" dirty="0" err="1">
                <a:solidFill>
                  <a:prstClr val="black"/>
                </a:solidFill>
                <a:latin typeface="Times New Roman" panose="02020603050405020304" pitchFamily="18" charset="0"/>
                <a:cs typeface="Times New Roman" panose="02020603050405020304" pitchFamily="18" charset="0"/>
              </a:rPr>
              <a:t>phytosanitary</a:t>
            </a:r>
            <a:r>
              <a:rPr lang="en-US" sz="1500" dirty="0">
                <a:solidFill>
                  <a:prstClr val="black"/>
                </a:solidFill>
                <a:latin typeface="Times New Roman" panose="02020603050405020304" pitchFamily="18" charset="0"/>
                <a:cs typeface="Times New Roman" panose="02020603050405020304" pitchFamily="18" charset="0"/>
              </a:rPr>
              <a:t> issues on behalf of the CPs; ensure the information exchange obligations; redirect </a:t>
            </a:r>
            <a:r>
              <a:rPr lang="en-US" sz="1500" dirty="0" err="1">
                <a:solidFill>
                  <a:prstClr val="black"/>
                </a:solidFill>
                <a:latin typeface="Times New Roman" panose="02020603050405020304" pitchFamily="18" charset="0"/>
                <a:cs typeface="Times New Roman" panose="02020603050405020304" pitchFamily="18" charset="0"/>
              </a:rPr>
              <a:t>phytosanitary</a:t>
            </a:r>
            <a:r>
              <a:rPr lang="en-US" sz="1500" dirty="0">
                <a:solidFill>
                  <a:prstClr val="black"/>
                </a:solidFill>
                <a:latin typeface="Times New Roman" panose="02020603050405020304" pitchFamily="18" charset="0"/>
                <a:cs typeface="Times New Roman" panose="02020603050405020304" pitchFamily="18" charset="0"/>
              </a:rPr>
              <a:t> information to official(s); keep track of the status of appropriate responses to information request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2849" y="3717104"/>
            <a:ext cx="816973" cy="1225460"/>
          </a:xfrm>
          <a:prstGeom prst="rect">
            <a:avLst/>
          </a:prstGeom>
        </p:spPr>
      </p:pic>
      <p:sp>
        <p:nvSpPr>
          <p:cNvPr id="4" name="TextBox 3"/>
          <p:cNvSpPr txBox="1"/>
          <p:nvPr/>
        </p:nvSpPr>
        <p:spPr>
          <a:xfrm>
            <a:off x="7245201" y="3031014"/>
            <a:ext cx="3472404" cy="1708160"/>
          </a:xfrm>
          <a:prstGeom prst="rect">
            <a:avLst/>
          </a:prstGeom>
          <a:noFill/>
        </p:spPr>
        <p:txBody>
          <a:bodyPr wrap="square" rtlCol="0">
            <a:spAutoFit/>
          </a:bodyPr>
          <a:lstStyle/>
          <a:p>
            <a:pPr marL="214313" indent="-214313" defTabSz="685800">
              <a:buFont typeface="Wingdings" panose="05000000000000000000" pitchFamily="2" charset="2"/>
              <a:buChar char="v"/>
            </a:pPr>
            <a:r>
              <a:rPr lang="en-US" sz="1500" dirty="0">
                <a:solidFill>
                  <a:prstClr val="black"/>
                </a:solidFill>
                <a:latin typeface="Times New Roman" panose="02020603050405020304" pitchFamily="18" charset="0"/>
                <a:cs typeface="Times New Roman" panose="02020603050405020304" pitchFamily="18" charset="0"/>
              </a:rPr>
              <a:t>Shall have adequate resources and sufficient authority to ensure that requests for information are dealt with appropriately and in a timely manner,</a:t>
            </a:r>
            <a:endParaRPr lang="en-US" sz="1500" b="1" dirty="0">
              <a:solidFill>
                <a:prstClr val="black"/>
              </a:solidFill>
              <a:latin typeface="Times New Roman" panose="02020603050405020304" pitchFamily="18" charset="0"/>
              <a:cs typeface="Times New Roman" panose="02020603050405020304" pitchFamily="18" charset="0"/>
            </a:endParaRPr>
          </a:p>
          <a:p>
            <a:pPr defTabSz="685800"/>
            <a:endParaRPr lang="en-US" sz="1500" dirty="0">
              <a:solidFill>
                <a:prstClr val="black"/>
              </a:solidFill>
              <a:latin typeface="Times New Roman" panose="02020603050405020304" pitchFamily="18" charset="0"/>
              <a:cs typeface="Times New Roman" panose="02020603050405020304" pitchFamily="18" charset="0"/>
            </a:endParaRPr>
          </a:p>
          <a:p>
            <a:pPr marL="214313" indent="-214313" defTabSz="685800">
              <a:buFont typeface="Wingdings" panose="05000000000000000000" pitchFamily="2" charset="2"/>
              <a:buChar char="v"/>
            </a:pPr>
            <a:r>
              <a:rPr lang="en-US" sz="1500" dirty="0">
                <a:solidFill>
                  <a:prstClr val="black"/>
                </a:solidFill>
                <a:latin typeface="Times New Roman" panose="02020603050405020304" pitchFamily="18" charset="0"/>
                <a:cs typeface="Times New Roman" panose="02020603050405020304" pitchFamily="18" charset="0"/>
              </a:rPr>
              <a:t>Only one contact point per Contracting party</a:t>
            </a:r>
          </a:p>
        </p:txBody>
      </p:sp>
      <p:sp>
        <p:nvSpPr>
          <p:cNvPr id="10" name="Title 1"/>
          <p:cNvSpPr txBox="1">
            <a:spLocks/>
          </p:cNvSpPr>
          <p:nvPr/>
        </p:nvSpPr>
        <p:spPr>
          <a:xfrm>
            <a:off x="2362200" y="45615"/>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1.3 The role of IPPC Contact details of Contact Points</a:t>
            </a:r>
          </a:p>
        </p:txBody>
      </p:sp>
      <p:sp>
        <p:nvSpPr>
          <p:cNvPr id="11" name="TextBox 10"/>
          <p:cNvSpPr txBox="1"/>
          <p:nvPr/>
        </p:nvSpPr>
        <p:spPr>
          <a:xfrm>
            <a:off x="2819400" y="2175149"/>
            <a:ext cx="7723868" cy="415498"/>
          </a:xfrm>
          <a:prstGeom prst="rect">
            <a:avLst/>
          </a:prstGeom>
          <a:noFill/>
        </p:spPr>
        <p:txBody>
          <a:bodyPr wrap="square" rtlCol="0">
            <a:spAutoFit/>
          </a:bodyPr>
          <a:lstStyle/>
          <a:p>
            <a:pPr defTabSz="685800"/>
            <a:r>
              <a:rPr lang="en-GB" sz="2100" dirty="0">
                <a:solidFill>
                  <a:prstClr val="black"/>
                </a:solidFill>
                <a:latin typeface="Times New Roman" panose="02020603050405020304" pitchFamily="18" charset="0"/>
                <a:cs typeface="Times New Roman" panose="02020603050405020304" pitchFamily="18" charset="0"/>
              </a:rPr>
              <a:t>The role of IPPC Contact point was adopted by CPM-1 </a:t>
            </a:r>
            <a:r>
              <a:rPr lang="en-GB" sz="2100" dirty="0">
                <a:latin typeface="Times New Roman" panose="02020603050405020304" pitchFamily="18" charset="0"/>
                <a:cs typeface="Times New Roman" panose="02020603050405020304" pitchFamily="18" charset="0"/>
              </a:rPr>
              <a:t>(</a:t>
            </a:r>
            <a:r>
              <a:rPr lang="en-US" altLang="zh-CN" sz="2100" dirty="0">
                <a:latin typeface="Times New Roman" panose="02020603050405020304" pitchFamily="18" charset="0"/>
                <a:cs typeface="Times New Roman" panose="02020603050405020304" pitchFamily="18" charset="0"/>
              </a:rPr>
              <a:t>2006</a:t>
            </a:r>
            <a:r>
              <a:rPr lang="en-GB" sz="2100" dirty="0">
                <a:latin typeface="Times New Roman" panose="02020603050405020304" pitchFamily="18" charset="0"/>
                <a:cs typeface="Times New Roman" panose="02020603050405020304" pitchFamily="18" charset="0"/>
              </a:rPr>
              <a:t>)</a:t>
            </a:r>
            <a:endParaRPr lang="en-US" sz="21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6/20</a:t>
            </a:r>
          </a:p>
        </p:txBody>
      </p:sp>
    </p:spTree>
    <p:extLst>
      <p:ext uri="{BB962C8B-B14F-4D97-AF65-F5344CB8AC3E}">
        <p14:creationId xmlns:p14="http://schemas.microsoft.com/office/powerpoint/2010/main" val="1002862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030686187"/>
              </p:ext>
            </p:extLst>
          </p:nvPr>
        </p:nvGraphicFramePr>
        <p:xfrm>
          <a:off x="2590800" y="1905000"/>
          <a:ext cx="7723632" cy="4394803"/>
        </p:xfrm>
        <a:graphic>
          <a:graphicData uri="http://schemas.openxmlformats.org/drawingml/2006/table">
            <a:tbl>
              <a:tblPr firstRow="1" firstCol="1" bandRow="1">
                <a:tableStyleId>{F5AB1C69-6EDB-4FF4-983F-18BD219EF322}</a:tableStyleId>
              </a:tblPr>
              <a:tblGrid>
                <a:gridCol w="1232004">
                  <a:extLst>
                    <a:ext uri="{9D8B030D-6E8A-4147-A177-3AD203B41FA5}">
                      <a16:colId xmlns:a16="http://schemas.microsoft.com/office/drawing/2014/main" val="1635306226"/>
                    </a:ext>
                  </a:extLst>
                </a:gridCol>
                <a:gridCol w="695484">
                  <a:extLst>
                    <a:ext uri="{9D8B030D-6E8A-4147-A177-3AD203B41FA5}">
                      <a16:colId xmlns:a16="http://schemas.microsoft.com/office/drawing/2014/main" val="2768975791"/>
                    </a:ext>
                  </a:extLst>
                </a:gridCol>
                <a:gridCol w="606066">
                  <a:extLst>
                    <a:ext uri="{9D8B030D-6E8A-4147-A177-3AD203B41FA5}">
                      <a16:colId xmlns:a16="http://schemas.microsoft.com/office/drawing/2014/main" val="504888145"/>
                    </a:ext>
                  </a:extLst>
                </a:gridCol>
                <a:gridCol w="675614">
                  <a:extLst>
                    <a:ext uri="{9D8B030D-6E8A-4147-A177-3AD203B41FA5}">
                      <a16:colId xmlns:a16="http://schemas.microsoft.com/office/drawing/2014/main" val="3759034149"/>
                    </a:ext>
                  </a:extLst>
                </a:gridCol>
                <a:gridCol w="841214">
                  <a:extLst>
                    <a:ext uri="{9D8B030D-6E8A-4147-A177-3AD203B41FA5}">
                      <a16:colId xmlns:a16="http://schemas.microsoft.com/office/drawing/2014/main" val="1058431059"/>
                    </a:ext>
                  </a:extLst>
                </a:gridCol>
                <a:gridCol w="1025215">
                  <a:extLst>
                    <a:ext uri="{9D8B030D-6E8A-4147-A177-3AD203B41FA5}">
                      <a16:colId xmlns:a16="http://schemas.microsoft.com/office/drawing/2014/main" val="1006360655"/>
                    </a:ext>
                  </a:extLst>
                </a:gridCol>
                <a:gridCol w="921358">
                  <a:extLst>
                    <a:ext uri="{9D8B030D-6E8A-4147-A177-3AD203B41FA5}">
                      <a16:colId xmlns:a16="http://schemas.microsoft.com/office/drawing/2014/main" val="1627875259"/>
                    </a:ext>
                  </a:extLst>
                </a:gridCol>
                <a:gridCol w="921358">
                  <a:extLst>
                    <a:ext uri="{9D8B030D-6E8A-4147-A177-3AD203B41FA5}">
                      <a16:colId xmlns:a16="http://schemas.microsoft.com/office/drawing/2014/main" val="202314687"/>
                    </a:ext>
                  </a:extLst>
                </a:gridCol>
                <a:gridCol w="805319">
                  <a:extLst>
                    <a:ext uri="{9D8B030D-6E8A-4147-A177-3AD203B41FA5}">
                      <a16:colId xmlns:a16="http://schemas.microsoft.com/office/drawing/2014/main" val="2803691050"/>
                    </a:ext>
                  </a:extLst>
                </a:gridCol>
              </a:tblGrid>
              <a:tr h="1194093">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 </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Africa</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Asia</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Europe</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Latin America and Caribbean</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Near East</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North America</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South West Pacific</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026998843"/>
                  </a:ext>
                </a:extLst>
              </a:tr>
              <a:tr h="335838">
                <a:tc rowSpan="5">
                  <a:txBody>
                    <a:bodyPr/>
                    <a:lstStyle/>
                    <a:p>
                      <a:pPr marL="0" marR="0" algn="l">
                        <a:spcBef>
                          <a:spcPts val="0"/>
                        </a:spcBef>
                        <a:spcAft>
                          <a:spcPts val="0"/>
                        </a:spcAft>
                      </a:pPr>
                      <a:r>
                        <a:rPr lang="en-GB" sz="1600" dirty="0">
                          <a:effectLst/>
                        </a:rPr>
                        <a:t>Updated pest reports</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2017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8</a:t>
                      </a:r>
                    </a:p>
                  </a:txBody>
                  <a:tcPr marL="65911" marR="65911" marT="0" marB="0"/>
                </a:tc>
                <a:tc>
                  <a:txBody>
                    <a:bodyPr/>
                    <a:lstStyle/>
                    <a:p>
                      <a:pPr marL="0" marR="0" algn="l">
                        <a:spcBef>
                          <a:spcPts val="0"/>
                        </a:spcBef>
                        <a:spcAft>
                          <a:spcPts val="0"/>
                        </a:spcAft>
                      </a:pPr>
                      <a:r>
                        <a:rPr lang="en-GB" sz="1600">
                          <a:effectLst/>
                        </a:rPr>
                        <a:t>24</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32</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642426690"/>
                  </a:ext>
                </a:extLst>
              </a:tr>
              <a:tr h="335838">
                <a:tc vMerge="1">
                  <a:txBody>
                    <a:bodyPr/>
                    <a:lstStyle/>
                    <a:p>
                      <a:endParaRPr lang="en-US"/>
                    </a:p>
                  </a:txBody>
                  <a:tcPr/>
                </a:tc>
                <a:tc>
                  <a:txBody>
                    <a:bodyPr/>
                    <a:lstStyle/>
                    <a:p>
                      <a:pPr marL="0" marR="0" algn="l">
                        <a:spcBef>
                          <a:spcPts val="0"/>
                        </a:spcBef>
                        <a:spcAft>
                          <a:spcPts val="0"/>
                        </a:spcAft>
                      </a:pPr>
                      <a:r>
                        <a:rPr lang="en-GB" sz="1600" dirty="0">
                          <a:effectLst/>
                        </a:rPr>
                        <a:t>2018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5</a:t>
                      </a:r>
                    </a:p>
                  </a:txBody>
                  <a:tcPr marL="65911" marR="65911" marT="0" marB="0"/>
                </a:tc>
                <a:tc>
                  <a:txBody>
                    <a:bodyPr/>
                    <a:lstStyle/>
                    <a:p>
                      <a:pPr marL="0" marR="0" algn="l">
                        <a:spcBef>
                          <a:spcPts val="0"/>
                        </a:spcBef>
                        <a:spcAft>
                          <a:spcPts val="0"/>
                        </a:spcAft>
                      </a:pPr>
                      <a:r>
                        <a:rPr lang="en-GB" sz="1600" dirty="0">
                          <a:effectLst/>
                        </a:rPr>
                        <a:t>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35</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025685880"/>
                  </a:ext>
                </a:extLst>
              </a:tr>
              <a:tr h="335838">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12</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11</a:t>
                      </a:r>
                      <a:endParaRPr lang="en-US" b="0" dirty="0"/>
                    </a:p>
                  </a:txBody>
                  <a:tcPr marL="65911" marR="65911" marT="0" marB="0" anchor="b"/>
                </a:tc>
                <a:tc>
                  <a:txBody>
                    <a:bodyPr/>
                    <a:lstStyle/>
                    <a:p>
                      <a:pPr marL="0" marR="0" algn="l">
                        <a:spcBef>
                          <a:spcPts val="0"/>
                        </a:spcBef>
                        <a:spcAft>
                          <a:spcPts val="0"/>
                        </a:spcAft>
                      </a:pPr>
                      <a:r>
                        <a:rPr lang="en-GB" sz="160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3057213564"/>
                  </a:ext>
                </a:extLst>
              </a:tr>
              <a:tr h="335838">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2</a:t>
                      </a:r>
                      <a:endParaRPr lang="en-US" b="0" dirty="0"/>
                    </a:p>
                  </a:txBody>
                  <a:tcPr marL="65911" marR="65911" marT="0" marB="0"/>
                </a:tc>
                <a:tc>
                  <a:txBody>
                    <a:bodyPr/>
                    <a:lstStyle/>
                    <a:p>
                      <a:pPr marL="0" marR="0" algn="l">
                        <a:spcBef>
                          <a:spcPts val="0"/>
                        </a:spcBef>
                        <a:spcAft>
                          <a:spcPts val="0"/>
                        </a:spcAft>
                      </a:pPr>
                      <a:r>
                        <a:rPr lang="en-GB" sz="1600" dirty="0">
                          <a:effectLst/>
                        </a:rPr>
                        <a:t>3</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41906517"/>
                  </a:ext>
                </a:extLst>
              </a:tr>
              <a:tr h="335838">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US" sz="1600">
                          <a:effectLst/>
                        </a:rPr>
                        <a:t>1</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3</a:t>
                      </a:r>
                    </a:p>
                  </a:txBody>
                  <a:tcPr marL="65911" marR="65911" marT="0" marB="0" anchor="b"/>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2956003221"/>
                  </a:ext>
                </a:extLst>
              </a:tr>
              <a:tr h="304304">
                <a:tc rowSpan="5">
                  <a:txBody>
                    <a:bodyPr/>
                    <a:lstStyle/>
                    <a:p>
                      <a:pPr marL="0" marR="0" algn="l">
                        <a:spcBef>
                          <a:spcPts val="0"/>
                        </a:spcBef>
                        <a:spcAft>
                          <a:spcPts val="0"/>
                        </a:spcAft>
                      </a:pPr>
                      <a:r>
                        <a:rPr lang="en-GB" sz="1600" dirty="0">
                          <a:effectLst/>
                        </a:rPr>
                        <a:t>Number of reporting contracting parties</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2017</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1213482475"/>
                  </a:ext>
                </a:extLst>
              </a:tr>
              <a:tr h="304304">
                <a:tc vMerge="1">
                  <a:txBody>
                    <a:bodyPr/>
                    <a:lstStyle/>
                    <a:p>
                      <a:endParaRPr lang="en-US"/>
                    </a:p>
                  </a:txBody>
                  <a:tcPr/>
                </a:tc>
                <a:tc>
                  <a:txBody>
                    <a:bodyPr/>
                    <a:lstStyle/>
                    <a:p>
                      <a:pPr marL="0" marR="0" algn="l">
                        <a:spcBef>
                          <a:spcPts val="0"/>
                        </a:spcBef>
                        <a:spcAft>
                          <a:spcPts val="0"/>
                        </a:spcAft>
                      </a:pPr>
                      <a:r>
                        <a:rPr lang="en-GB" sz="1600">
                          <a:effectLst/>
                        </a:rPr>
                        <a:t>2018</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29239750"/>
                  </a:ext>
                </a:extLst>
              </a:tr>
              <a:tr h="304304">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02808159"/>
                  </a:ext>
                </a:extLst>
              </a:tr>
              <a:tr h="304304">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785766608"/>
                  </a:ext>
                </a:extLst>
              </a:tr>
              <a:tr h="304304">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84042779"/>
                  </a:ext>
                </a:extLst>
              </a:tr>
            </a:tbl>
          </a:graphicData>
        </a:graphic>
      </p:graphicFrame>
      <p:sp>
        <p:nvSpPr>
          <p:cNvPr id="6" name="TextBox 5"/>
          <p:cNvSpPr txBox="1"/>
          <p:nvPr/>
        </p:nvSpPr>
        <p:spPr>
          <a:xfrm>
            <a:off x="1447199" y="1295400"/>
            <a:ext cx="10744801" cy="830997"/>
          </a:xfrm>
          <a:prstGeom prst="rect">
            <a:avLst/>
          </a:prstGeom>
          <a:noFill/>
        </p:spPr>
        <p:txBody>
          <a:bodyPr wrap="none" lIns="91440" tIns="45720" rIns="91440" bIns="45720" rtlCol="0" anchor="t">
            <a:spAutoFit/>
          </a:bodyPr>
          <a:lstStyle/>
          <a:p>
            <a:r>
              <a:rPr lang="en-GB" dirty="0"/>
              <a:t>Table1. Summary of </a:t>
            </a:r>
            <a:r>
              <a:rPr lang="en-GB" b="1" dirty="0"/>
              <a:t>pest report </a:t>
            </a:r>
            <a:r>
              <a:rPr lang="en-GB" dirty="0"/>
              <a:t>submitted by CPs from 2017-2021 (As of June,2021).</a:t>
            </a:r>
            <a:endParaRPr lang="en-US" dirty="0"/>
          </a:p>
          <a:p>
            <a:endParaRPr lang="en-US" dirty="0"/>
          </a:p>
        </p:txBody>
      </p:sp>
      <p:sp>
        <p:nvSpPr>
          <p:cNvPr id="7" name="Title 1"/>
          <p:cNvSpPr txBox="1">
            <a:spLocks/>
          </p:cNvSpPr>
          <p:nvPr/>
        </p:nvSpPr>
        <p:spPr>
          <a:xfrm>
            <a:off x="2590800" y="41105"/>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 Summary statistics for pest report of NROs</a:t>
            </a:r>
          </a:p>
        </p:txBody>
      </p:sp>
      <p:sp>
        <p:nvSpPr>
          <p:cNvPr id="8" name="TextBox 7"/>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7/20</a:t>
            </a:r>
          </a:p>
        </p:txBody>
      </p:sp>
    </p:spTree>
    <p:extLst>
      <p:ext uri="{BB962C8B-B14F-4D97-AF65-F5344CB8AC3E}">
        <p14:creationId xmlns:p14="http://schemas.microsoft.com/office/powerpoint/2010/main" val="1589927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420195940"/>
              </p:ext>
            </p:extLst>
          </p:nvPr>
        </p:nvGraphicFramePr>
        <p:xfrm>
          <a:off x="560717" y="1410772"/>
          <a:ext cx="4818384" cy="443140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p:cNvGraphicFramePr>
          <p:nvPr>
            <p:extLst>
              <p:ext uri="{D42A27DB-BD31-4B8C-83A1-F6EECF244321}">
                <p14:modId xmlns:p14="http://schemas.microsoft.com/office/powerpoint/2010/main" val="41551940"/>
              </p:ext>
            </p:extLst>
          </p:nvPr>
        </p:nvGraphicFramePr>
        <p:xfrm>
          <a:off x="6334341" y="1407734"/>
          <a:ext cx="5066870" cy="4376937"/>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2438400" y="69396"/>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a:cs typeface="Arial"/>
              </a:rPr>
              <a:t>1.4.1 Summary statistics for pest report submitted by Africa region</a:t>
            </a:r>
          </a:p>
        </p:txBody>
      </p:sp>
      <p:sp>
        <p:nvSpPr>
          <p:cNvPr id="5" name="TextBox 4"/>
          <p:cNvSpPr txBox="1"/>
          <p:nvPr/>
        </p:nvSpPr>
        <p:spPr>
          <a:xfrm>
            <a:off x="750407" y="5935134"/>
            <a:ext cx="4194610" cy="461665"/>
          </a:xfrm>
          <a:prstGeom prst="rect">
            <a:avLst/>
          </a:prstGeom>
          <a:noFill/>
        </p:spPr>
        <p:txBody>
          <a:bodyPr wrap="none" rtlCol="0">
            <a:spAutoFit/>
          </a:bodyPr>
          <a:lstStyle/>
          <a:p>
            <a:pPr algn="ctr"/>
            <a:r>
              <a:rPr lang="en-US" b="1" dirty="0"/>
              <a:t>Number of updated pest report</a:t>
            </a:r>
          </a:p>
        </p:txBody>
      </p:sp>
      <p:sp>
        <p:nvSpPr>
          <p:cNvPr id="6" name="TextBox 5"/>
          <p:cNvSpPr txBox="1"/>
          <p:nvPr/>
        </p:nvSpPr>
        <p:spPr>
          <a:xfrm>
            <a:off x="6182110" y="5935134"/>
            <a:ext cx="5694059" cy="461665"/>
          </a:xfrm>
          <a:prstGeom prst="rect">
            <a:avLst/>
          </a:prstGeom>
          <a:noFill/>
        </p:spPr>
        <p:txBody>
          <a:bodyPr wrap="none" lIns="91440" tIns="45720" rIns="91440" bIns="45720" rtlCol="0" anchor="t">
            <a:spAutoFit/>
          </a:bodyPr>
          <a:lstStyle/>
          <a:p>
            <a:pPr algn="ctr"/>
            <a:r>
              <a:rPr lang="en-US" b="1" dirty="0"/>
              <a:t>Number of CPs who submitted pest report</a:t>
            </a:r>
          </a:p>
        </p:txBody>
      </p:sp>
      <p:sp>
        <p:nvSpPr>
          <p:cNvPr id="7" name="TextBox 6"/>
          <p:cNvSpPr txBox="1"/>
          <p:nvPr/>
        </p:nvSpPr>
        <p:spPr>
          <a:xfrm>
            <a:off x="10972800" y="6405557"/>
            <a:ext cx="1493886" cy="415498"/>
          </a:xfrm>
          <a:prstGeom prst="rect">
            <a:avLst/>
          </a:prstGeom>
        </p:spPr>
        <p:txBody>
          <a:bodyPr wrap="none" lIns="540000" tIns="0" rIns="360000" rtlCol="0" anchor="t" anchorCtr="0">
            <a:spAutoFit/>
          </a:bodyPr>
          <a:lstStyle/>
          <a:p>
            <a:r>
              <a:rPr lang="en-US" dirty="0" smtClean="0"/>
              <a:t>8/20</a:t>
            </a:r>
          </a:p>
        </p:txBody>
      </p:sp>
    </p:spTree>
    <p:extLst>
      <p:ext uri="{BB962C8B-B14F-4D97-AF65-F5344CB8AC3E}">
        <p14:creationId xmlns:p14="http://schemas.microsoft.com/office/powerpoint/2010/main" val="1419516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28406" y="187888"/>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1.4.2 Country list who updated pest report </a:t>
            </a:r>
          </a:p>
          <a:p>
            <a:pPr algn="ctr" defTabSz="685800">
              <a:defRPr/>
            </a:pPr>
            <a:r>
              <a:rPr lang="en-US" sz="2550" b="1" dirty="0">
                <a:solidFill>
                  <a:srgbClr val="165A30"/>
                </a:solidFill>
                <a:latin typeface="Calibri"/>
                <a:ea typeface="Arial Unicode MS" panose="020B0604020202020204" pitchFamily="34" charset="-128"/>
                <a:cs typeface="Arial" panose="020B0604020202020204" pitchFamily="34" charset="0"/>
              </a:rPr>
              <a:t>in Africa region</a:t>
            </a:r>
          </a:p>
        </p:txBody>
      </p:sp>
      <p:graphicFrame>
        <p:nvGraphicFramePr>
          <p:cNvPr id="4" name="Table 3"/>
          <p:cNvGraphicFramePr>
            <a:graphicFrameLocks noGrp="1"/>
          </p:cNvGraphicFramePr>
          <p:nvPr>
            <p:extLst>
              <p:ext uri="{D42A27DB-BD31-4B8C-83A1-F6EECF244321}">
                <p14:modId xmlns:p14="http://schemas.microsoft.com/office/powerpoint/2010/main" val="4184176181"/>
              </p:ext>
            </p:extLst>
          </p:nvPr>
        </p:nvGraphicFramePr>
        <p:xfrm>
          <a:off x="2542783" y="2180772"/>
          <a:ext cx="7156389" cy="3610428"/>
        </p:xfrm>
        <a:graphic>
          <a:graphicData uri="http://schemas.openxmlformats.org/drawingml/2006/table">
            <a:tbl>
              <a:tblPr firstRow="1" bandRow="1">
                <a:tableStyleId>{F5AB1C69-6EDB-4FF4-983F-18BD219EF322}</a:tableStyleId>
              </a:tblPr>
              <a:tblGrid>
                <a:gridCol w="1086242">
                  <a:extLst>
                    <a:ext uri="{9D8B030D-6E8A-4147-A177-3AD203B41FA5}">
                      <a16:colId xmlns:a16="http://schemas.microsoft.com/office/drawing/2014/main" val="1359661559"/>
                    </a:ext>
                  </a:extLst>
                </a:gridCol>
                <a:gridCol w="6070147">
                  <a:extLst>
                    <a:ext uri="{9D8B030D-6E8A-4147-A177-3AD203B41FA5}">
                      <a16:colId xmlns:a16="http://schemas.microsoft.com/office/drawing/2014/main" val="1768721427"/>
                    </a:ext>
                  </a:extLst>
                </a:gridCol>
              </a:tblGrid>
              <a:tr h="902607">
                <a:tc>
                  <a:txBody>
                    <a:bodyPr/>
                    <a:lstStyle/>
                    <a:p>
                      <a:r>
                        <a:rPr lang="en-US" dirty="0"/>
                        <a:t>Year</a:t>
                      </a:r>
                    </a:p>
                  </a:txBody>
                  <a:tcPr/>
                </a:tc>
                <a:tc>
                  <a:txBody>
                    <a:bodyPr/>
                    <a:lstStyle/>
                    <a:p>
                      <a:pPr algn="ctr"/>
                      <a:r>
                        <a:rPr lang="en-US" dirty="0"/>
                        <a:t>Country name</a:t>
                      </a:r>
                    </a:p>
                  </a:txBody>
                  <a:tcPr/>
                </a:tc>
                <a:extLst>
                  <a:ext uri="{0D108BD9-81ED-4DB2-BD59-A6C34878D82A}">
                    <a16:rowId xmlns:a16="http://schemas.microsoft.com/office/drawing/2014/main" val="2914239928"/>
                  </a:ext>
                </a:extLst>
              </a:tr>
              <a:tr h="902607">
                <a:tc>
                  <a:txBody>
                    <a:bodyPr/>
                    <a:lstStyle/>
                    <a:p>
                      <a:pPr algn="ctr"/>
                      <a:r>
                        <a:rPr lang="en-US" sz="1800" kern="1200" dirty="0">
                          <a:effectLst/>
                        </a:rPr>
                        <a:t>2020</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Ghana,</a:t>
                      </a:r>
                      <a:r>
                        <a:rPr lang="en-US" sz="1800" kern="1200" baseline="0" dirty="0">
                          <a:effectLst/>
                        </a:rPr>
                        <a:t> </a:t>
                      </a:r>
                      <a:r>
                        <a:rPr lang="en-US" sz="1800" kern="1200" dirty="0">
                          <a:effectLst/>
                        </a:rPr>
                        <a:t>South Africa, Tunisia, Zambia</a:t>
                      </a:r>
                      <a:endParaRPr lang="en-US" dirty="0"/>
                    </a:p>
                  </a:txBody>
                  <a:tcPr/>
                </a:tc>
                <a:extLst>
                  <a:ext uri="{0D108BD9-81ED-4DB2-BD59-A6C34878D82A}">
                    <a16:rowId xmlns:a16="http://schemas.microsoft.com/office/drawing/2014/main" val="3196378452"/>
                  </a:ext>
                </a:extLst>
              </a:tr>
              <a:tr h="902607">
                <a:tc>
                  <a:txBody>
                    <a:bodyPr/>
                    <a:lstStyle/>
                    <a:p>
                      <a:pPr algn="ctr"/>
                      <a:r>
                        <a:rPr lang="en-US" sz="1800" kern="1200" dirty="0">
                          <a:effectLst/>
                        </a:rPr>
                        <a:t>2019</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Gabon, Ghana, Rwanda, South Africa, Zambia</a:t>
                      </a:r>
                      <a:endParaRPr lang="en-US" dirty="0"/>
                    </a:p>
                  </a:txBody>
                  <a:tcPr/>
                </a:tc>
                <a:extLst>
                  <a:ext uri="{0D108BD9-81ED-4DB2-BD59-A6C34878D82A}">
                    <a16:rowId xmlns:a16="http://schemas.microsoft.com/office/drawing/2014/main" val="3586968826"/>
                  </a:ext>
                </a:extLst>
              </a:tr>
              <a:tr h="902607">
                <a:tc>
                  <a:txBody>
                    <a:bodyPr/>
                    <a:lstStyle/>
                    <a:p>
                      <a:pPr algn="ctr"/>
                      <a:r>
                        <a:rPr lang="en-US" sz="1800" kern="1200" dirty="0">
                          <a:effectLst/>
                        </a:rPr>
                        <a:t>2018</a:t>
                      </a:r>
                      <a:endParaRPr lang="en-US" sz="1800" b="1" i="0" kern="1200" dirty="0">
                        <a:solidFill>
                          <a:schemeClr val="dk1"/>
                        </a:solidFill>
                        <a:effectLst/>
                        <a:latin typeface="+mn-lt"/>
                        <a:ea typeface="+mn-ea"/>
                        <a:cs typeface="+mn-cs"/>
                      </a:endParaRPr>
                    </a:p>
                  </a:txBody>
                  <a:tcPr/>
                </a:tc>
                <a:tc>
                  <a:txBody>
                    <a:bodyPr/>
                    <a:lstStyle/>
                    <a:p>
                      <a:pPr algn="ctr"/>
                      <a:r>
                        <a:rPr lang="en-US" sz="1800" kern="1200" dirty="0">
                          <a:effectLst/>
                        </a:rPr>
                        <a:t>Lesotho, South Africa, Tanzania, Zambia</a:t>
                      </a:r>
                      <a:endParaRPr lang="en-US" dirty="0"/>
                    </a:p>
                  </a:txBody>
                  <a:tcPr/>
                </a:tc>
                <a:extLst>
                  <a:ext uri="{0D108BD9-81ED-4DB2-BD59-A6C34878D82A}">
                    <a16:rowId xmlns:a16="http://schemas.microsoft.com/office/drawing/2014/main" val="1681944709"/>
                  </a:ext>
                </a:extLst>
              </a:tr>
            </a:tbl>
          </a:graphicData>
        </a:graphic>
      </p:graphicFrame>
      <p:sp>
        <p:nvSpPr>
          <p:cNvPr id="5" name="TextBox 4"/>
          <p:cNvSpPr txBox="1"/>
          <p:nvPr/>
        </p:nvSpPr>
        <p:spPr>
          <a:xfrm>
            <a:off x="10972800" y="6405557"/>
            <a:ext cx="1493886" cy="415498"/>
          </a:xfrm>
          <a:prstGeom prst="rect">
            <a:avLst/>
          </a:prstGeom>
        </p:spPr>
        <p:txBody>
          <a:bodyPr wrap="none" lIns="540000" tIns="0" rIns="360000" rtlCol="0" anchor="t" anchorCtr="0">
            <a:spAutoFit/>
          </a:bodyPr>
          <a:lstStyle/>
          <a:p>
            <a:r>
              <a:rPr lang="en-US" dirty="0"/>
              <a:t>9</a:t>
            </a:r>
            <a:r>
              <a:rPr lang="en-US" dirty="0" smtClean="0"/>
              <a:t>/20</a:t>
            </a:r>
          </a:p>
        </p:txBody>
      </p:sp>
    </p:spTree>
    <p:extLst>
      <p:ext uri="{BB962C8B-B14F-4D97-AF65-F5344CB8AC3E}">
        <p14:creationId xmlns:p14="http://schemas.microsoft.com/office/powerpoint/2010/main" val="2794617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schemas.microsoft.com/office/2006/documentManagement/types"/>
    <ds:schemaRef ds:uri="http://purl.org/dc/terms/"/>
    <ds:schemaRef ds:uri="http://schemas.openxmlformats.org/package/2006/metadata/core-properties"/>
    <ds:schemaRef ds:uri="http://purl.org/dc/elements/1.1/"/>
    <ds:schemaRef ds:uri="http://schemas.microsoft.com/office/infopath/2007/PartnerControls"/>
    <ds:schemaRef ds:uri="a3b9c205-ff93-4b66-a73e-1385ea8adb4a"/>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403</TotalTime>
  <Words>2491</Words>
  <Application>Microsoft Office PowerPoint</Application>
  <PresentationFormat>Widescreen</PresentationFormat>
  <Paragraphs>433</Paragraphs>
  <Slides>34</Slides>
  <Notes>16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34</vt:i4>
      </vt:variant>
    </vt:vector>
  </HeadingPairs>
  <TitlesOfParts>
    <vt:vector size="46" baseType="lpstr">
      <vt:lpstr>.AppleSystemUIFont</vt:lpstr>
      <vt:lpstr>Arial Unicode MS</vt:lpstr>
      <vt:lpstr>DengXian</vt:lpstr>
      <vt:lpstr>MS Mincho</vt:lpstr>
      <vt:lpstr>宋体</vt:lpstr>
      <vt:lpstr>Arial</vt:lpstr>
      <vt:lpstr>Calibri</vt:lpstr>
      <vt:lpstr>Georgia</vt:lpstr>
      <vt:lpstr>Times New Roman</vt:lpstr>
      <vt:lpstr>Wingdings</vt:lpstr>
      <vt:lpstr>COVER</vt:lpstr>
      <vt:lpstr>Internal screen</vt:lpstr>
      <vt:lpstr>National Reporting Obligations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Yang, Qingpo (NSPD)</cp:lastModifiedBy>
  <cp:revision>168</cp:revision>
  <cp:lastPrinted>2018-12-10T09:55:32Z</cp:lastPrinted>
  <dcterms:created xsi:type="dcterms:W3CDTF">2019-07-18T08:44:31Z</dcterms:created>
  <dcterms:modified xsi:type="dcterms:W3CDTF">2021-06-28T19:18:57Z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