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4"/>
  </p:notesMasterIdLst>
  <p:handoutMasterIdLst>
    <p:handoutMasterId r:id="rId15"/>
  </p:handoutMasterIdLst>
  <p:sldIdLst>
    <p:sldId id="263" r:id="rId7"/>
    <p:sldId id="267" r:id="rId8"/>
    <p:sldId id="268" r:id="rId9"/>
    <p:sldId id="269" r:id="rId10"/>
    <p:sldId id="270" r:id="rId11"/>
    <p:sldId id="271" r:id="rId12"/>
    <p:sldId id="264" r:id="rId1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86408" autoAdjust="0"/>
  </p:normalViewPr>
  <p:slideViewPr>
    <p:cSldViewPr>
      <p:cViewPr varScale="1">
        <p:scale>
          <a:sx n="69" d="100"/>
          <a:sy n="69" d="100"/>
        </p:scale>
        <p:origin x="372"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C93D71-91E4-436C-97D6-1D9ACC6BAE00}" type="doc">
      <dgm:prSet loTypeId="urn:microsoft.com/office/officeart/2005/8/layout/venn3" loCatId="relationship" qsTypeId="urn:microsoft.com/office/officeart/2005/8/quickstyle/simple3" qsCatId="simple" csTypeId="urn:microsoft.com/office/officeart/2005/8/colors/colorful4" csCatId="colorful" phldr="1"/>
      <dgm:spPr/>
      <dgm:t>
        <a:bodyPr/>
        <a:lstStyle/>
        <a:p>
          <a:endParaRPr lang="en-US"/>
        </a:p>
      </dgm:t>
    </dgm:pt>
    <dgm:pt modelId="{F79D4B88-59A7-4351-8537-4DAA2955BC6F}">
      <dgm:prSet/>
      <dgm:spPr/>
      <dgm:t>
        <a:bodyPr/>
        <a:lstStyle/>
        <a:p>
          <a:pPr rtl="0"/>
          <a:r>
            <a:rPr lang="en-US" b="0" i="0" baseline="0" dirty="0">
              <a:effectLst/>
            </a:rPr>
            <a:t>Address important issues related to plant health, either to promote action on a specific phytosanitary issue or to address a more generalized issue</a:t>
          </a:r>
          <a:endParaRPr lang="en-US" dirty="0">
            <a:effectLst/>
          </a:endParaRPr>
        </a:p>
      </dgm:t>
    </dgm:pt>
    <dgm:pt modelId="{048ED259-317D-483F-B1AD-A5B891F731DE}" type="parTrans" cxnId="{C88DA6EB-89D1-4662-8B45-1CF3679D5A9D}">
      <dgm:prSet/>
      <dgm:spPr/>
      <dgm:t>
        <a:bodyPr/>
        <a:lstStyle/>
        <a:p>
          <a:endParaRPr lang="en-US">
            <a:effectLst/>
          </a:endParaRPr>
        </a:p>
      </dgm:t>
    </dgm:pt>
    <dgm:pt modelId="{01ADEC28-47BA-4DC2-B618-D7E91E1ED117}" type="sibTrans" cxnId="{C88DA6EB-89D1-4662-8B45-1CF3679D5A9D}">
      <dgm:prSet/>
      <dgm:spPr/>
      <dgm:t>
        <a:bodyPr/>
        <a:lstStyle/>
        <a:p>
          <a:endParaRPr lang="en-US">
            <a:effectLst/>
          </a:endParaRPr>
        </a:p>
      </dgm:t>
    </dgm:pt>
    <dgm:pt modelId="{4F77BE7A-2D17-4D77-A33E-99CDC650CA83}">
      <dgm:prSet/>
      <dgm:spPr/>
      <dgm:t>
        <a:bodyPr/>
        <a:lstStyle/>
        <a:p>
          <a:pPr rtl="0"/>
          <a:r>
            <a:rPr lang="en-US" b="0" i="0" baseline="0" dirty="0">
              <a:effectLst/>
            </a:rPr>
            <a:t>Cover issues or actions that CPs/NPPOs/RPPOs have some influence, authority or competence to address</a:t>
          </a:r>
          <a:endParaRPr lang="en-US" dirty="0">
            <a:effectLst/>
          </a:endParaRPr>
        </a:p>
      </dgm:t>
    </dgm:pt>
    <dgm:pt modelId="{6DFC7DEE-9B13-4050-A45A-4070E2D84AAB}" type="parTrans" cxnId="{C15F336F-E89D-4B2A-940D-D837BB47490A}">
      <dgm:prSet/>
      <dgm:spPr/>
      <dgm:t>
        <a:bodyPr/>
        <a:lstStyle/>
        <a:p>
          <a:endParaRPr lang="en-US">
            <a:effectLst/>
          </a:endParaRPr>
        </a:p>
      </dgm:t>
    </dgm:pt>
    <dgm:pt modelId="{AE851E00-D853-4901-A589-FD1B58687F3F}" type="sibTrans" cxnId="{C15F336F-E89D-4B2A-940D-D837BB47490A}">
      <dgm:prSet/>
      <dgm:spPr/>
      <dgm:t>
        <a:bodyPr/>
        <a:lstStyle/>
        <a:p>
          <a:endParaRPr lang="en-US">
            <a:effectLst/>
          </a:endParaRPr>
        </a:p>
      </dgm:t>
    </dgm:pt>
    <dgm:pt modelId="{388AD34D-0556-4E3B-8834-370DAB94CB3C}">
      <dgm:prSet/>
      <dgm:spPr/>
      <dgm:t>
        <a:bodyPr/>
        <a:lstStyle/>
        <a:p>
          <a:pPr rtl="0"/>
          <a:r>
            <a:rPr lang="en-US" b="0" i="0" baseline="0">
              <a:effectLst/>
            </a:rPr>
            <a:t>Provide practical guidance and support for improving the implementation of the convention, a specific ISPM or set of ISPMs</a:t>
          </a:r>
          <a:endParaRPr lang="en-US">
            <a:effectLst/>
          </a:endParaRPr>
        </a:p>
      </dgm:t>
    </dgm:pt>
    <dgm:pt modelId="{C12E99DF-8E3F-4C08-A4D6-FADA72EB27E7}" type="parTrans" cxnId="{C17BAE55-8D11-4DA3-B309-97F08C29A1AD}">
      <dgm:prSet/>
      <dgm:spPr/>
      <dgm:t>
        <a:bodyPr/>
        <a:lstStyle/>
        <a:p>
          <a:endParaRPr lang="en-US">
            <a:effectLst/>
          </a:endParaRPr>
        </a:p>
      </dgm:t>
    </dgm:pt>
    <dgm:pt modelId="{58571CEB-8F79-4ABD-B5AF-2C50C1377362}" type="sibTrans" cxnId="{C17BAE55-8D11-4DA3-B309-97F08C29A1AD}">
      <dgm:prSet/>
      <dgm:spPr/>
      <dgm:t>
        <a:bodyPr/>
        <a:lstStyle/>
        <a:p>
          <a:endParaRPr lang="en-US">
            <a:effectLst/>
          </a:endParaRPr>
        </a:p>
      </dgm:t>
    </dgm:pt>
    <dgm:pt modelId="{E8599A66-1A11-43FE-BB41-478F76C4A98E}" type="pres">
      <dgm:prSet presAssocID="{11C93D71-91E4-436C-97D6-1D9ACC6BAE00}" presName="Name0" presStyleCnt="0">
        <dgm:presLayoutVars>
          <dgm:dir/>
          <dgm:resizeHandles val="exact"/>
        </dgm:presLayoutVars>
      </dgm:prSet>
      <dgm:spPr/>
      <dgm:t>
        <a:bodyPr/>
        <a:lstStyle/>
        <a:p>
          <a:endParaRPr lang="en-US"/>
        </a:p>
      </dgm:t>
    </dgm:pt>
    <dgm:pt modelId="{4BFDF79B-EE6D-4941-8E2C-64781B312366}" type="pres">
      <dgm:prSet presAssocID="{F79D4B88-59A7-4351-8537-4DAA2955BC6F}" presName="Name5" presStyleLbl="vennNode1" presStyleIdx="0" presStyleCnt="3">
        <dgm:presLayoutVars>
          <dgm:bulletEnabled val="1"/>
        </dgm:presLayoutVars>
      </dgm:prSet>
      <dgm:spPr/>
      <dgm:t>
        <a:bodyPr/>
        <a:lstStyle/>
        <a:p>
          <a:endParaRPr lang="en-US"/>
        </a:p>
      </dgm:t>
    </dgm:pt>
    <dgm:pt modelId="{DDA9127C-7C22-4BBF-9FF7-33B1711AFD70}" type="pres">
      <dgm:prSet presAssocID="{01ADEC28-47BA-4DC2-B618-D7E91E1ED117}" presName="space" presStyleCnt="0"/>
      <dgm:spPr/>
    </dgm:pt>
    <dgm:pt modelId="{05418B5D-301F-4E1C-806A-DA28CAD7FFD8}" type="pres">
      <dgm:prSet presAssocID="{4F77BE7A-2D17-4D77-A33E-99CDC650CA83}" presName="Name5" presStyleLbl="vennNode1" presStyleIdx="1" presStyleCnt="3">
        <dgm:presLayoutVars>
          <dgm:bulletEnabled val="1"/>
        </dgm:presLayoutVars>
      </dgm:prSet>
      <dgm:spPr/>
      <dgm:t>
        <a:bodyPr/>
        <a:lstStyle/>
        <a:p>
          <a:endParaRPr lang="en-US"/>
        </a:p>
      </dgm:t>
    </dgm:pt>
    <dgm:pt modelId="{2A544EEE-EC80-410D-9393-EC93477D6B04}" type="pres">
      <dgm:prSet presAssocID="{AE851E00-D853-4901-A589-FD1B58687F3F}" presName="space" presStyleCnt="0"/>
      <dgm:spPr/>
    </dgm:pt>
    <dgm:pt modelId="{9297F824-8245-4E97-B8A4-6C01281B1872}" type="pres">
      <dgm:prSet presAssocID="{388AD34D-0556-4E3B-8834-370DAB94CB3C}" presName="Name5" presStyleLbl="vennNode1" presStyleIdx="2" presStyleCnt="3">
        <dgm:presLayoutVars>
          <dgm:bulletEnabled val="1"/>
        </dgm:presLayoutVars>
      </dgm:prSet>
      <dgm:spPr/>
      <dgm:t>
        <a:bodyPr/>
        <a:lstStyle/>
        <a:p>
          <a:endParaRPr lang="en-US"/>
        </a:p>
      </dgm:t>
    </dgm:pt>
  </dgm:ptLst>
  <dgm:cxnLst>
    <dgm:cxn modelId="{C15F336F-E89D-4B2A-940D-D837BB47490A}" srcId="{11C93D71-91E4-436C-97D6-1D9ACC6BAE00}" destId="{4F77BE7A-2D17-4D77-A33E-99CDC650CA83}" srcOrd="1" destOrd="0" parTransId="{6DFC7DEE-9B13-4050-A45A-4070E2D84AAB}" sibTransId="{AE851E00-D853-4901-A589-FD1B58687F3F}"/>
    <dgm:cxn modelId="{C17BAE55-8D11-4DA3-B309-97F08C29A1AD}" srcId="{11C93D71-91E4-436C-97D6-1D9ACC6BAE00}" destId="{388AD34D-0556-4E3B-8834-370DAB94CB3C}" srcOrd="2" destOrd="0" parTransId="{C12E99DF-8E3F-4C08-A4D6-FADA72EB27E7}" sibTransId="{58571CEB-8F79-4ABD-B5AF-2C50C1377362}"/>
    <dgm:cxn modelId="{7E704967-8D06-44A1-B493-976439282732}" type="presOf" srcId="{388AD34D-0556-4E3B-8834-370DAB94CB3C}" destId="{9297F824-8245-4E97-B8A4-6C01281B1872}" srcOrd="0" destOrd="0" presId="urn:microsoft.com/office/officeart/2005/8/layout/venn3"/>
    <dgm:cxn modelId="{20323D53-E956-41C6-A4D1-C54CAA8B73FB}" type="presOf" srcId="{11C93D71-91E4-436C-97D6-1D9ACC6BAE00}" destId="{E8599A66-1A11-43FE-BB41-478F76C4A98E}" srcOrd="0" destOrd="0" presId="urn:microsoft.com/office/officeart/2005/8/layout/venn3"/>
    <dgm:cxn modelId="{6797E01C-F80E-4361-9C1D-A8B3E2818070}" type="presOf" srcId="{F79D4B88-59A7-4351-8537-4DAA2955BC6F}" destId="{4BFDF79B-EE6D-4941-8E2C-64781B312366}" srcOrd="0" destOrd="0" presId="urn:microsoft.com/office/officeart/2005/8/layout/venn3"/>
    <dgm:cxn modelId="{CAAD7689-119C-4D09-9BFB-45FE7C9D3D06}" type="presOf" srcId="{4F77BE7A-2D17-4D77-A33E-99CDC650CA83}" destId="{05418B5D-301F-4E1C-806A-DA28CAD7FFD8}" srcOrd="0" destOrd="0" presId="urn:microsoft.com/office/officeart/2005/8/layout/venn3"/>
    <dgm:cxn modelId="{C88DA6EB-89D1-4662-8B45-1CF3679D5A9D}" srcId="{11C93D71-91E4-436C-97D6-1D9ACC6BAE00}" destId="{F79D4B88-59A7-4351-8537-4DAA2955BC6F}" srcOrd="0" destOrd="0" parTransId="{048ED259-317D-483F-B1AD-A5B891F731DE}" sibTransId="{01ADEC28-47BA-4DC2-B618-D7E91E1ED117}"/>
    <dgm:cxn modelId="{B158BA9A-E4FC-4EAA-A27A-7E2FFC732FDA}" type="presParOf" srcId="{E8599A66-1A11-43FE-BB41-478F76C4A98E}" destId="{4BFDF79B-EE6D-4941-8E2C-64781B312366}" srcOrd="0" destOrd="0" presId="urn:microsoft.com/office/officeart/2005/8/layout/venn3"/>
    <dgm:cxn modelId="{A3A5C9E1-9198-41C6-A66F-E29D454C959E}" type="presParOf" srcId="{E8599A66-1A11-43FE-BB41-478F76C4A98E}" destId="{DDA9127C-7C22-4BBF-9FF7-33B1711AFD70}" srcOrd="1" destOrd="0" presId="urn:microsoft.com/office/officeart/2005/8/layout/venn3"/>
    <dgm:cxn modelId="{13648875-A865-4A5A-98EC-B2C9127FA0BE}" type="presParOf" srcId="{E8599A66-1A11-43FE-BB41-478F76C4A98E}" destId="{05418B5D-301F-4E1C-806A-DA28CAD7FFD8}" srcOrd="2" destOrd="0" presId="urn:microsoft.com/office/officeart/2005/8/layout/venn3"/>
    <dgm:cxn modelId="{92B4DACA-BA59-4AD4-97F7-3B25FB6528B2}" type="presParOf" srcId="{E8599A66-1A11-43FE-BB41-478F76C4A98E}" destId="{2A544EEE-EC80-410D-9393-EC93477D6B04}" srcOrd="3" destOrd="0" presId="urn:microsoft.com/office/officeart/2005/8/layout/venn3"/>
    <dgm:cxn modelId="{B923CFA7-6176-4B00-9716-FD2EB911FFFC}" type="presParOf" srcId="{E8599A66-1A11-43FE-BB41-478F76C4A98E}" destId="{9297F824-8245-4E97-B8A4-6C01281B1872}" srcOrd="4"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3CF582-8193-479D-80B0-9A4F7D43C8EF}" type="doc">
      <dgm:prSet loTypeId="urn:microsoft.com/office/officeart/2008/layout/PictureStrips" loCatId="picture" qsTypeId="urn:microsoft.com/office/officeart/2005/8/quickstyle/simple4" qsCatId="simple" csTypeId="urn:microsoft.com/office/officeart/2005/8/colors/colorful4" csCatId="colorful" phldr="1"/>
      <dgm:spPr/>
      <dgm:t>
        <a:bodyPr/>
        <a:lstStyle/>
        <a:p>
          <a:endParaRPr lang="en-US"/>
        </a:p>
      </dgm:t>
    </dgm:pt>
    <dgm:pt modelId="{219C9B6D-253D-4C20-AA30-4BB24FE6D365}">
      <dgm:prSet/>
      <dgm:spPr/>
      <dgm:t>
        <a:bodyPr anchor="t"/>
        <a:lstStyle/>
        <a:p>
          <a:pPr rtl="0">
            <a:lnSpc>
              <a:spcPct val="100000"/>
            </a:lnSpc>
          </a:pPr>
          <a:r>
            <a:rPr lang="en-US" b="1" dirty="0">
              <a:effectLst/>
            </a:rPr>
            <a:t>R-01</a:t>
          </a:r>
          <a:br>
            <a:rPr lang="en-US" b="1" dirty="0">
              <a:effectLst/>
            </a:rPr>
          </a:br>
          <a:r>
            <a:rPr lang="en-US" b="0" dirty="0">
              <a:effectLst/>
            </a:rPr>
            <a:t>LMOs, biosecurity and alien invasive species</a:t>
          </a:r>
        </a:p>
      </dgm:t>
    </dgm:pt>
    <dgm:pt modelId="{951A6D48-A345-4BF3-897F-8E47D157C24C}" type="parTrans" cxnId="{4A4EE13B-CE13-4DD4-9788-D9212183B259}">
      <dgm:prSet/>
      <dgm:spPr/>
      <dgm:t>
        <a:bodyPr/>
        <a:lstStyle/>
        <a:p>
          <a:endParaRPr lang="en-US"/>
        </a:p>
      </dgm:t>
    </dgm:pt>
    <dgm:pt modelId="{7BE5C80E-3309-4DDB-9B93-0F33AD2A50BE}" type="sibTrans" cxnId="{4A4EE13B-CE13-4DD4-9788-D9212183B259}">
      <dgm:prSet/>
      <dgm:spPr/>
      <dgm:t>
        <a:bodyPr/>
        <a:lstStyle/>
        <a:p>
          <a:endParaRPr lang="en-US"/>
        </a:p>
      </dgm:t>
    </dgm:pt>
    <dgm:pt modelId="{6CAEF16B-D39B-4DBB-8343-7A8007B391ED}">
      <dgm:prSet/>
      <dgm:spPr/>
      <dgm:t>
        <a:bodyPr anchor="t"/>
        <a:lstStyle/>
        <a:p>
          <a:pPr rtl="0">
            <a:lnSpc>
              <a:spcPct val="100000"/>
            </a:lnSpc>
          </a:pPr>
          <a:r>
            <a:rPr lang="en-US" b="1" dirty="0">
              <a:effectLst/>
            </a:rPr>
            <a:t>R-02 </a:t>
          </a:r>
          <a:br>
            <a:rPr lang="en-US" b="1" dirty="0">
              <a:effectLst/>
            </a:rPr>
          </a:br>
          <a:r>
            <a:rPr lang="en-US" dirty="0"/>
            <a:t>Threats to biodiversity posed by alien species: actions within the framework of the IPPC</a:t>
          </a:r>
          <a:endParaRPr lang="en-US" b="1" dirty="0">
            <a:effectLst/>
          </a:endParaRPr>
        </a:p>
      </dgm:t>
    </dgm:pt>
    <dgm:pt modelId="{1510A63E-3C7F-4202-AE33-AEA1CA6F3E61}" type="parTrans" cxnId="{E0699AC8-50A2-4A57-B978-2A9CE5413DEB}">
      <dgm:prSet/>
      <dgm:spPr/>
      <dgm:t>
        <a:bodyPr/>
        <a:lstStyle/>
        <a:p>
          <a:endParaRPr lang="en-US"/>
        </a:p>
      </dgm:t>
    </dgm:pt>
    <dgm:pt modelId="{06F972F4-B8BF-45F3-87E7-669E23A69080}" type="sibTrans" cxnId="{E0699AC8-50A2-4A57-B978-2A9CE5413DEB}">
      <dgm:prSet/>
      <dgm:spPr/>
      <dgm:t>
        <a:bodyPr/>
        <a:lstStyle/>
        <a:p>
          <a:endParaRPr lang="en-US"/>
        </a:p>
      </dgm:t>
    </dgm:pt>
    <dgm:pt modelId="{BCD87F7F-51A0-44C5-8F0A-34848811E30F}">
      <dgm:prSet/>
      <dgm:spPr/>
      <dgm:t>
        <a:bodyPr anchor="t"/>
        <a:lstStyle/>
        <a:p>
          <a:pPr rtl="0">
            <a:lnSpc>
              <a:spcPct val="100000"/>
            </a:lnSpc>
          </a:pPr>
          <a:r>
            <a:rPr lang="en-US" b="1" dirty="0">
              <a:effectLst/>
            </a:rPr>
            <a:t>R-03</a:t>
          </a:r>
          <a:br>
            <a:rPr lang="en-US" b="1" dirty="0">
              <a:effectLst/>
            </a:rPr>
          </a:br>
          <a:r>
            <a:rPr lang="en-US" dirty="0"/>
            <a:t>Replacement or reduction of the use of methyl bromide as a phytosanitary measure</a:t>
          </a:r>
          <a:endParaRPr lang="en-US" b="1" dirty="0">
            <a:effectLst/>
          </a:endParaRPr>
        </a:p>
      </dgm:t>
    </dgm:pt>
    <dgm:pt modelId="{28F94962-88B6-43D3-B67F-564A0B25AAED}" type="parTrans" cxnId="{28369092-6068-4EE8-8F66-5A73BC409939}">
      <dgm:prSet/>
      <dgm:spPr/>
      <dgm:t>
        <a:bodyPr/>
        <a:lstStyle/>
        <a:p>
          <a:endParaRPr lang="en-US"/>
        </a:p>
      </dgm:t>
    </dgm:pt>
    <dgm:pt modelId="{FF16CBF4-8216-42C5-BBCC-B26857FA08EC}" type="sibTrans" cxnId="{28369092-6068-4EE8-8F66-5A73BC409939}">
      <dgm:prSet/>
      <dgm:spPr/>
      <dgm:t>
        <a:bodyPr/>
        <a:lstStyle/>
        <a:p>
          <a:endParaRPr lang="en-US"/>
        </a:p>
      </dgm:t>
    </dgm:pt>
    <dgm:pt modelId="{93F428B2-7F72-439B-ABC0-FEA1072CC62C}">
      <dgm:prSet/>
      <dgm:spPr/>
      <dgm:t>
        <a:bodyPr anchor="t"/>
        <a:lstStyle/>
        <a:p>
          <a:pPr rtl="0">
            <a:lnSpc>
              <a:spcPct val="100000"/>
            </a:lnSpc>
          </a:pPr>
          <a:r>
            <a:rPr lang="en-US" b="1" dirty="0">
              <a:effectLst/>
            </a:rPr>
            <a:t>R-04 </a:t>
          </a:r>
          <a:br>
            <a:rPr lang="en-US" b="1" dirty="0">
              <a:effectLst/>
            </a:rPr>
          </a:br>
          <a:r>
            <a:rPr lang="en-US" dirty="0"/>
            <a:t>IPPC coverage of aquatic plants</a:t>
          </a:r>
          <a:endParaRPr lang="en-US" b="1" dirty="0">
            <a:effectLst/>
          </a:endParaRPr>
        </a:p>
      </dgm:t>
    </dgm:pt>
    <dgm:pt modelId="{9E939208-0933-456B-BEB5-D90F729BD8A8}" type="parTrans" cxnId="{27A6C023-5F5D-4893-A71E-950F3574E654}">
      <dgm:prSet/>
      <dgm:spPr/>
      <dgm:t>
        <a:bodyPr/>
        <a:lstStyle/>
        <a:p>
          <a:endParaRPr lang="en-US"/>
        </a:p>
      </dgm:t>
    </dgm:pt>
    <dgm:pt modelId="{546C1249-0349-4A3B-990C-F425BD142D4E}" type="sibTrans" cxnId="{27A6C023-5F5D-4893-A71E-950F3574E654}">
      <dgm:prSet/>
      <dgm:spPr/>
      <dgm:t>
        <a:bodyPr/>
        <a:lstStyle/>
        <a:p>
          <a:endParaRPr lang="en-US"/>
        </a:p>
      </dgm:t>
    </dgm:pt>
    <dgm:pt modelId="{F140EA7B-401C-4B85-919F-29C98B62C987}">
      <dgm:prSet/>
      <dgm:spPr/>
      <dgm:t>
        <a:bodyPr anchor="t"/>
        <a:lstStyle/>
        <a:p>
          <a:pPr rtl="0">
            <a:lnSpc>
              <a:spcPct val="100000"/>
            </a:lnSpc>
          </a:pPr>
          <a:r>
            <a:rPr lang="en-US" b="1" dirty="0">
              <a:effectLst/>
            </a:rPr>
            <a:t>R-05</a:t>
          </a:r>
          <a:br>
            <a:rPr lang="en-US" b="1" dirty="0">
              <a:effectLst/>
            </a:rPr>
          </a:br>
          <a:r>
            <a:rPr lang="en-US" dirty="0"/>
            <a:t>Internet trade (e-commerce) in plants and other regulated articles</a:t>
          </a:r>
          <a:endParaRPr lang="en-US" b="1" dirty="0">
            <a:effectLst/>
          </a:endParaRPr>
        </a:p>
      </dgm:t>
    </dgm:pt>
    <dgm:pt modelId="{C5C5C732-0E31-43BB-8DC9-C23D45E8BD06}" type="parTrans" cxnId="{C215D7AD-6BF4-4B84-A4F5-90B0025D4C75}">
      <dgm:prSet/>
      <dgm:spPr/>
      <dgm:t>
        <a:bodyPr/>
        <a:lstStyle/>
        <a:p>
          <a:endParaRPr lang="en-US"/>
        </a:p>
      </dgm:t>
    </dgm:pt>
    <dgm:pt modelId="{36CC8DD5-9272-4160-A50F-1BC41A537FCC}" type="sibTrans" cxnId="{C215D7AD-6BF4-4B84-A4F5-90B0025D4C75}">
      <dgm:prSet/>
      <dgm:spPr/>
      <dgm:t>
        <a:bodyPr/>
        <a:lstStyle/>
        <a:p>
          <a:endParaRPr lang="en-US"/>
        </a:p>
      </dgm:t>
    </dgm:pt>
    <dgm:pt modelId="{F22D9AC3-305A-417F-8E4F-FE3CBCE3590C}">
      <dgm:prSet/>
      <dgm:spPr/>
      <dgm:t>
        <a:bodyPr anchor="t"/>
        <a:lstStyle/>
        <a:p>
          <a:pPr rtl="0">
            <a:lnSpc>
              <a:spcPct val="100000"/>
            </a:lnSpc>
          </a:pPr>
          <a:r>
            <a:rPr lang="en-US" b="1" dirty="0">
              <a:effectLst/>
            </a:rPr>
            <a:t>R-06</a:t>
          </a:r>
          <a:br>
            <a:rPr lang="en-US" b="1" dirty="0">
              <a:effectLst/>
            </a:rPr>
          </a:br>
          <a:r>
            <a:rPr lang="en-US" dirty="0"/>
            <a:t>Sea containers</a:t>
          </a:r>
          <a:endParaRPr lang="en-US" b="1" dirty="0">
            <a:effectLst/>
          </a:endParaRPr>
        </a:p>
      </dgm:t>
    </dgm:pt>
    <dgm:pt modelId="{EEE3F416-068E-48E1-88E6-CE9711FF3E35}" type="parTrans" cxnId="{10A9BA0B-4315-4F41-83D3-434BE364869A}">
      <dgm:prSet/>
      <dgm:spPr/>
      <dgm:t>
        <a:bodyPr/>
        <a:lstStyle/>
        <a:p>
          <a:endParaRPr lang="en-US"/>
        </a:p>
      </dgm:t>
    </dgm:pt>
    <dgm:pt modelId="{C7BDDA68-639B-4619-89EF-FB97699719DF}" type="sibTrans" cxnId="{10A9BA0B-4315-4F41-83D3-434BE364869A}">
      <dgm:prSet/>
      <dgm:spPr/>
      <dgm:t>
        <a:bodyPr/>
        <a:lstStyle/>
        <a:p>
          <a:endParaRPr lang="en-US"/>
        </a:p>
      </dgm:t>
    </dgm:pt>
    <dgm:pt modelId="{8A4D1876-B4F5-47F0-B90A-FF867614E8BB}">
      <dgm:prSet/>
      <dgm:spPr/>
      <dgm:t>
        <a:bodyPr anchor="t"/>
        <a:lstStyle/>
        <a:p>
          <a:pPr rtl="0">
            <a:lnSpc>
              <a:spcPct val="100000"/>
            </a:lnSpc>
          </a:pPr>
          <a:r>
            <a:rPr lang="en-US" b="1" dirty="0">
              <a:effectLst/>
            </a:rPr>
            <a:t>R-07</a:t>
          </a:r>
          <a:br>
            <a:rPr lang="en-US" b="1" dirty="0">
              <a:effectLst/>
            </a:rPr>
          </a:br>
          <a:r>
            <a:rPr lang="en-US" dirty="0"/>
            <a:t>The importance of pest diagnosis</a:t>
          </a:r>
          <a:endParaRPr lang="en-US" b="1" dirty="0">
            <a:effectLst/>
          </a:endParaRPr>
        </a:p>
      </dgm:t>
    </dgm:pt>
    <dgm:pt modelId="{13B59DF7-8EAD-4F5C-BC74-4CD196FDC3DC}" type="parTrans" cxnId="{E456BA07-221C-4A39-B759-32D3DFD0E92B}">
      <dgm:prSet/>
      <dgm:spPr/>
      <dgm:t>
        <a:bodyPr/>
        <a:lstStyle/>
        <a:p>
          <a:endParaRPr lang="en-US"/>
        </a:p>
      </dgm:t>
    </dgm:pt>
    <dgm:pt modelId="{30B9D5CB-2A82-4B2C-878A-AEBE69E360C2}" type="sibTrans" cxnId="{E456BA07-221C-4A39-B759-32D3DFD0E92B}">
      <dgm:prSet/>
      <dgm:spPr/>
      <dgm:t>
        <a:bodyPr/>
        <a:lstStyle/>
        <a:p>
          <a:endParaRPr lang="en-US"/>
        </a:p>
      </dgm:t>
    </dgm:pt>
    <dgm:pt modelId="{80E867C7-50AE-46F7-A08C-7993FED1AA96}">
      <dgm:prSet/>
      <dgm:spPr/>
      <dgm:t>
        <a:bodyPr anchor="t"/>
        <a:lstStyle/>
        <a:p>
          <a:pPr rtl="0">
            <a:lnSpc>
              <a:spcPct val="100000"/>
            </a:lnSpc>
          </a:pPr>
          <a:r>
            <a:rPr lang="en-US" b="1" dirty="0">
              <a:effectLst/>
            </a:rPr>
            <a:t>R-08</a:t>
          </a:r>
          <a:br>
            <a:rPr lang="en-US" b="1" dirty="0">
              <a:effectLst/>
            </a:rPr>
          </a:br>
          <a:r>
            <a:rPr lang="en-US" dirty="0"/>
            <a:t>Preparing to use HTS technologies as a diagnostic tool for phytosanitary purposes</a:t>
          </a:r>
          <a:endParaRPr lang="en-US" b="1" dirty="0">
            <a:effectLst/>
          </a:endParaRPr>
        </a:p>
      </dgm:t>
    </dgm:pt>
    <dgm:pt modelId="{C23B0F07-2036-4124-B724-A4D637A641D2}" type="parTrans" cxnId="{95CC6126-477B-48D8-B45E-9D8F01B85FEB}">
      <dgm:prSet/>
      <dgm:spPr/>
      <dgm:t>
        <a:bodyPr/>
        <a:lstStyle/>
        <a:p>
          <a:endParaRPr lang="en-US"/>
        </a:p>
      </dgm:t>
    </dgm:pt>
    <dgm:pt modelId="{FB118F0A-27F0-4C2A-93DD-CDF3805F088F}" type="sibTrans" cxnId="{95CC6126-477B-48D8-B45E-9D8F01B85FEB}">
      <dgm:prSet/>
      <dgm:spPr/>
      <dgm:t>
        <a:bodyPr/>
        <a:lstStyle/>
        <a:p>
          <a:endParaRPr lang="en-US"/>
        </a:p>
      </dgm:t>
    </dgm:pt>
    <dgm:pt modelId="{F657B83E-CAD5-4792-9920-2A1CC4BD639C}">
      <dgm:prSet/>
      <dgm:spPr/>
      <dgm:t>
        <a:bodyPr anchor="t"/>
        <a:lstStyle/>
        <a:p>
          <a:pPr rtl="0"/>
          <a:r>
            <a:rPr lang="en-US" b="1" dirty="0" smtClean="0">
              <a:effectLst/>
            </a:rPr>
            <a:t>R-09</a:t>
          </a:r>
          <a:r>
            <a:rPr lang="en-US" b="1" dirty="0">
              <a:effectLst/>
            </a:rPr>
            <a:t/>
          </a:r>
          <a:br>
            <a:rPr lang="en-US" b="1" dirty="0">
              <a:effectLst/>
            </a:rPr>
          </a:br>
          <a:r>
            <a:rPr lang="en-US" dirty="0" smtClean="0"/>
            <a:t>Safe provision of food and other humanitarian aid to prevent the introduction of plant pests during an emergency situation</a:t>
          </a:r>
          <a:endParaRPr lang="en-US" b="1" dirty="0">
            <a:effectLst/>
          </a:endParaRPr>
        </a:p>
      </dgm:t>
    </dgm:pt>
    <dgm:pt modelId="{6184F863-E784-4B22-9936-1DA2BC4A1DF0}" type="parTrans" cxnId="{2A2DF49A-7550-48E5-90AF-49249663B745}">
      <dgm:prSet/>
      <dgm:spPr/>
      <dgm:t>
        <a:bodyPr/>
        <a:lstStyle/>
        <a:p>
          <a:endParaRPr lang="en-US"/>
        </a:p>
      </dgm:t>
    </dgm:pt>
    <dgm:pt modelId="{F37A45A4-B85B-43F8-A07A-7E4AB01AA66D}" type="sibTrans" cxnId="{2A2DF49A-7550-48E5-90AF-49249663B745}">
      <dgm:prSet/>
      <dgm:spPr/>
      <dgm:t>
        <a:bodyPr/>
        <a:lstStyle/>
        <a:p>
          <a:endParaRPr lang="en-US"/>
        </a:p>
      </dgm:t>
    </dgm:pt>
    <dgm:pt modelId="{F12A5492-45D7-432C-B877-173ACF7D8D2B}" type="pres">
      <dgm:prSet presAssocID="{343CF582-8193-479D-80B0-9A4F7D43C8EF}" presName="Name0" presStyleCnt="0">
        <dgm:presLayoutVars>
          <dgm:dir/>
          <dgm:resizeHandles val="exact"/>
        </dgm:presLayoutVars>
      </dgm:prSet>
      <dgm:spPr/>
      <dgm:t>
        <a:bodyPr/>
        <a:lstStyle/>
        <a:p>
          <a:endParaRPr lang="en-US"/>
        </a:p>
      </dgm:t>
    </dgm:pt>
    <dgm:pt modelId="{64376F60-1C99-4DE9-B665-DB1C38CD28F9}" type="pres">
      <dgm:prSet presAssocID="{219C9B6D-253D-4C20-AA30-4BB24FE6D365}" presName="composite" presStyleCnt="0"/>
      <dgm:spPr/>
    </dgm:pt>
    <dgm:pt modelId="{CE867855-5172-48EE-929F-12743CBEEF8F}" type="pres">
      <dgm:prSet presAssocID="{219C9B6D-253D-4C20-AA30-4BB24FE6D365}" presName="rect1" presStyleLbl="trAlignAcc1" presStyleIdx="0" presStyleCnt="9">
        <dgm:presLayoutVars>
          <dgm:bulletEnabled val="1"/>
        </dgm:presLayoutVars>
      </dgm:prSet>
      <dgm:spPr/>
      <dgm:t>
        <a:bodyPr/>
        <a:lstStyle/>
        <a:p>
          <a:endParaRPr lang="en-US"/>
        </a:p>
      </dgm:t>
    </dgm:pt>
    <dgm:pt modelId="{C34E3389-6395-4BD3-BB47-CC3E97C618C3}" type="pres">
      <dgm:prSet presAssocID="{219C9B6D-253D-4C20-AA30-4BB24FE6D365}" presName="rect2" presStyleLbl="fgImgPlace1" presStyleIdx="0" presStyleCnt="9"/>
      <dgm:spPr>
        <a:blipFill>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0C8730F9-D8E3-43B2-9AF8-713E15C6F84E}" type="pres">
      <dgm:prSet presAssocID="{7BE5C80E-3309-4DDB-9B93-0F33AD2A50BE}" presName="sibTrans" presStyleCnt="0"/>
      <dgm:spPr/>
    </dgm:pt>
    <dgm:pt modelId="{4B9E89D2-CF8C-4BF8-8B33-D399BB74D52A}" type="pres">
      <dgm:prSet presAssocID="{6CAEF16B-D39B-4DBB-8343-7A8007B391ED}" presName="composite" presStyleCnt="0"/>
      <dgm:spPr/>
    </dgm:pt>
    <dgm:pt modelId="{FE12BD9E-200F-4E32-8F90-B36ACB48E033}" type="pres">
      <dgm:prSet presAssocID="{6CAEF16B-D39B-4DBB-8343-7A8007B391ED}" presName="rect1" presStyleLbl="trAlignAcc1" presStyleIdx="1" presStyleCnt="9">
        <dgm:presLayoutVars>
          <dgm:bulletEnabled val="1"/>
        </dgm:presLayoutVars>
      </dgm:prSet>
      <dgm:spPr/>
      <dgm:t>
        <a:bodyPr/>
        <a:lstStyle/>
        <a:p>
          <a:endParaRPr lang="en-US"/>
        </a:p>
      </dgm:t>
    </dgm:pt>
    <dgm:pt modelId="{D8FA8ABE-C3DC-4EC7-8460-874222C6CD16}" type="pres">
      <dgm:prSet presAssocID="{6CAEF16B-D39B-4DBB-8343-7A8007B391ED}" presName="rect2" presStyleLbl="fgImgPlace1" presStyleIdx="1" presStyleCnt="9"/>
      <dgm:spPr>
        <a:blipFill>
          <a:blip xmlns:r="http://schemas.openxmlformats.org/officeDocument/2006/relationships" r:embed="rId2"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53FD8E3B-22AD-4909-ACFD-2B02E1485829}" type="pres">
      <dgm:prSet presAssocID="{06F972F4-B8BF-45F3-87E7-669E23A69080}" presName="sibTrans" presStyleCnt="0"/>
      <dgm:spPr/>
    </dgm:pt>
    <dgm:pt modelId="{DF5B418C-DA2E-44B2-B52D-6E7A2FA74F9A}" type="pres">
      <dgm:prSet presAssocID="{BCD87F7F-51A0-44C5-8F0A-34848811E30F}" presName="composite" presStyleCnt="0"/>
      <dgm:spPr/>
    </dgm:pt>
    <dgm:pt modelId="{D53A44EC-7F08-4C85-BA12-6FA54F6B6484}" type="pres">
      <dgm:prSet presAssocID="{BCD87F7F-51A0-44C5-8F0A-34848811E30F}" presName="rect1" presStyleLbl="trAlignAcc1" presStyleIdx="2" presStyleCnt="9">
        <dgm:presLayoutVars>
          <dgm:bulletEnabled val="1"/>
        </dgm:presLayoutVars>
      </dgm:prSet>
      <dgm:spPr/>
      <dgm:t>
        <a:bodyPr/>
        <a:lstStyle/>
        <a:p>
          <a:endParaRPr lang="en-US"/>
        </a:p>
      </dgm:t>
    </dgm:pt>
    <dgm:pt modelId="{87B0152F-FAE5-4AB9-BE42-BED7D81E8475}" type="pres">
      <dgm:prSet presAssocID="{BCD87F7F-51A0-44C5-8F0A-34848811E30F}" presName="rect2" presStyleLbl="fgImgPlace1" presStyleIdx="2" presStyleCnt="9"/>
      <dgm:spPr>
        <a:blipFill>
          <a:blip xmlns:r="http://schemas.openxmlformats.org/officeDocument/2006/relationships" r:embed="rId3"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80A8549D-D4E4-4F96-852E-6739C62F3E54}" type="pres">
      <dgm:prSet presAssocID="{FF16CBF4-8216-42C5-BBCC-B26857FA08EC}" presName="sibTrans" presStyleCnt="0"/>
      <dgm:spPr/>
    </dgm:pt>
    <dgm:pt modelId="{E2A9E76E-7DCD-47FC-BD45-E6B4EE03A87B}" type="pres">
      <dgm:prSet presAssocID="{93F428B2-7F72-439B-ABC0-FEA1072CC62C}" presName="composite" presStyleCnt="0"/>
      <dgm:spPr/>
    </dgm:pt>
    <dgm:pt modelId="{2FD84187-3712-46E7-BB7B-31A148619872}" type="pres">
      <dgm:prSet presAssocID="{93F428B2-7F72-439B-ABC0-FEA1072CC62C}" presName="rect1" presStyleLbl="trAlignAcc1" presStyleIdx="3" presStyleCnt="9">
        <dgm:presLayoutVars>
          <dgm:bulletEnabled val="1"/>
        </dgm:presLayoutVars>
      </dgm:prSet>
      <dgm:spPr/>
      <dgm:t>
        <a:bodyPr/>
        <a:lstStyle/>
        <a:p>
          <a:endParaRPr lang="en-US"/>
        </a:p>
      </dgm:t>
    </dgm:pt>
    <dgm:pt modelId="{DA2E90CB-07B8-4358-8A36-A37358F43FBE}" type="pres">
      <dgm:prSet presAssocID="{93F428B2-7F72-439B-ABC0-FEA1072CC62C}" presName="rect2" presStyleLbl="fgImgPlace1" presStyleIdx="3" presStyleCnt="9"/>
      <dgm:spPr>
        <a:blipFill>
          <a:blip xmlns:r="http://schemas.openxmlformats.org/officeDocument/2006/relationships" r:embed="rId4"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DE9C5DB7-437A-4523-8C67-3F3363163A63}" type="pres">
      <dgm:prSet presAssocID="{546C1249-0349-4A3B-990C-F425BD142D4E}" presName="sibTrans" presStyleCnt="0"/>
      <dgm:spPr/>
    </dgm:pt>
    <dgm:pt modelId="{64076261-FA8F-4BA4-B750-E3B442044FC5}" type="pres">
      <dgm:prSet presAssocID="{F140EA7B-401C-4B85-919F-29C98B62C987}" presName="composite" presStyleCnt="0"/>
      <dgm:spPr/>
    </dgm:pt>
    <dgm:pt modelId="{6056E258-B601-489F-A814-31A0B8613610}" type="pres">
      <dgm:prSet presAssocID="{F140EA7B-401C-4B85-919F-29C98B62C987}" presName="rect1" presStyleLbl="trAlignAcc1" presStyleIdx="4" presStyleCnt="9">
        <dgm:presLayoutVars>
          <dgm:bulletEnabled val="1"/>
        </dgm:presLayoutVars>
      </dgm:prSet>
      <dgm:spPr/>
      <dgm:t>
        <a:bodyPr/>
        <a:lstStyle/>
        <a:p>
          <a:endParaRPr lang="en-US"/>
        </a:p>
      </dgm:t>
    </dgm:pt>
    <dgm:pt modelId="{51CD4B1A-B164-4B0A-B5FD-C0896C14C2C6}" type="pres">
      <dgm:prSet presAssocID="{F140EA7B-401C-4B85-919F-29C98B62C987}" presName="rect2" presStyleLbl="fgImgPlace1" presStyleIdx="4" presStyleCnt="9"/>
      <dgm:spPr>
        <a:blipFill>
          <a:blip xmlns:r="http://schemas.openxmlformats.org/officeDocument/2006/relationships" r:embed="rId5"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6F502EB3-3F75-4932-A07A-3A9D4F9337B7}" type="pres">
      <dgm:prSet presAssocID="{36CC8DD5-9272-4160-A50F-1BC41A537FCC}" presName="sibTrans" presStyleCnt="0"/>
      <dgm:spPr/>
    </dgm:pt>
    <dgm:pt modelId="{3D102730-3EDD-480E-B3BA-83025C0094CF}" type="pres">
      <dgm:prSet presAssocID="{F22D9AC3-305A-417F-8E4F-FE3CBCE3590C}" presName="composite" presStyleCnt="0"/>
      <dgm:spPr/>
    </dgm:pt>
    <dgm:pt modelId="{8C75873A-4FED-4C25-BD76-2EADA6198D64}" type="pres">
      <dgm:prSet presAssocID="{F22D9AC3-305A-417F-8E4F-FE3CBCE3590C}" presName="rect1" presStyleLbl="trAlignAcc1" presStyleIdx="5" presStyleCnt="9">
        <dgm:presLayoutVars>
          <dgm:bulletEnabled val="1"/>
        </dgm:presLayoutVars>
      </dgm:prSet>
      <dgm:spPr/>
      <dgm:t>
        <a:bodyPr/>
        <a:lstStyle/>
        <a:p>
          <a:endParaRPr lang="en-US"/>
        </a:p>
      </dgm:t>
    </dgm:pt>
    <dgm:pt modelId="{E7E53137-87FB-4F00-80AF-F98C7083CBBE}" type="pres">
      <dgm:prSet presAssocID="{F22D9AC3-305A-417F-8E4F-FE3CBCE3590C}" presName="rect2" presStyleLbl="fgImgPlace1" presStyleIdx="5" presStyleCnt="9"/>
      <dgm:spPr>
        <a:blipFill>
          <a:blip xmlns:r="http://schemas.openxmlformats.org/officeDocument/2006/relationships" r:embed="rId6"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23646A56-6691-415C-B7A0-4CF960C71650}" type="pres">
      <dgm:prSet presAssocID="{C7BDDA68-639B-4619-89EF-FB97699719DF}" presName="sibTrans" presStyleCnt="0"/>
      <dgm:spPr/>
    </dgm:pt>
    <dgm:pt modelId="{2DBEE89E-E13E-40A6-B019-7DD5214FA382}" type="pres">
      <dgm:prSet presAssocID="{8A4D1876-B4F5-47F0-B90A-FF867614E8BB}" presName="composite" presStyleCnt="0"/>
      <dgm:spPr/>
    </dgm:pt>
    <dgm:pt modelId="{30FF9E93-7A34-4E87-8D92-B0D12E6233D4}" type="pres">
      <dgm:prSet presAssocID="{8A4D1876-B4F5-47F0-B90A-FF867614E8BB}" presName="rect1" presStyleLbl="trAlignAcc1" presStyleIdx="6" presStyleCnt="9">
        <dgm:presLayoutVars>
          <dgm:bulletEnabled val="1"/>
        </dgm:presLayoutVars>
      </dgm:prSet>
      <dgm:spPr/>
      <dgm:t>
        <a:bodyPr/>
        <a:lstStyle/>
        <a:p>
          <a:endParaRPr lang="en-US"/>
        </a:p>
      </dgm:t>
    </dgm:pt>
    <dgm:pt modelId="{5DCE7EBD-5B3C-4CD7-8CC3-1EB36BF69FD5}" type="pres">
      <dgm:prSet presAssocID="{8A4D1876-B4F5-47F0-B90A-FF867614E8BB}" presName="rect2" presStyleLbl="fgImgPlace1" presStyleIdx="6" presStyleCnt="9"/>
      <dgm:spPr>
        <a:blipFill>
          <a:blip xmlns:r="http://schemas.openxmlformats.org/officeDocument/2006/relationships" r:embed="rId7"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B696CFD3-550E-4E8D-9DE6-C254B7BFAA29}" type="pres">
      <dgm:prSet presAssocID="{30B9D5CB-2A82-4B2C-878A-AEBE69E360C2}" presName="sibTrans" presStyleCnt="0"/>
      <dgm:spPr/>
    </dgm:pt>
    <dgm:pt modelId="{5A44036B-5268-4E4F-9624-3B08044664B3}" type="pres">
      <dgm:prSet presAssocID="{80E867C7-50AE-46F7-A08C-7993FED1AA96}" presName="composite" presStyleCnt="0"/>
      <dgm:spPr/>
    </dgm:pt>
    <dgm:pt modelId="{35ACBCFF-AFCB-421A-A2A8-55300CB8F42C}" type="pres">
      <dgm:prSet presAssocID="{80E867C7-50AE-46F7-A08C-7993FED1AA96}" presName="rect1" presStyleLbl="trAlignAcc1" presStyleIdx="7" presStyleCnt="9">
        <dgm:presLayoutVars>
          <dgm:bulletEnabled val="1"/>
        </dgm:presLayoutVars>
      </dgm:prSet>
      <dgm:spPr/>
      <dgm:t>
        <a:bodyPr/>
        <a:lstStyle/>
        <a:p>
          <a:endParaRPr lang="en-US"/>
        </a:p>
      </dgm:t>
    </dgm:pt>
    <dgm:pt modelId="{6120484E-C75F-4B93-AFB7-1813973F8E5C}" type="pres">
      <dgm:prSet presAssocID="{80E867C7-50AE-46F7-A08C-7993FED1AA96}" presName="rect2" presStyleLbl="fgImgPlace1" presStyleIdx="7" presStyleCnt="9"/>
      <dgm:spPr>
        <a:blipFill>
          <a:blip xmlns:r="http://schemas.openxmlformats.org/officeDocument/2006/relationships" r:embed="rId8" cstate="hq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A4465A2D-3E62-404D-BA14-79E64553147E}" type="pres">
      <dgm:prSet presAssocID="{FB118F0A-27F0-4C2A-93DD-CDF3805F088F}" presName="sibTrans" presStyleCnt="0"/>
      <dgm:spPr/>
    </dgm:pt>
    <dgm:pt modelId="{36AE6C64-1EB1-4F81-8169-215F4A20533D}" type="pres">
      <dgm:prSet presAssocID="{F657B83E-CAD5-4792-9920-2A1CC4BD639C}" presName="composite" presStyleCnt="0"/>
      <dgm:spPr/>
    </dgm:pt>
    <dgm:pt modelId="{C1493C99-F1B5-4AF9-8647-EEA987B2B31F}" type="pres">
      <dgm:prSet presAssocID="{F657B83E-CAD5-4792-9920-2A1CC4BD639C}" presName="rect1" presStyleLbl="trAlignAcc1" presStyleIdx="8" presStyleCnt="9">
        <dgm:presLayoutVars>
          <dgm:bulletEnabled val="1"/>
        </dgm:presLayoutVars>
      </dgm:prSet>
      <dgm:spPr/>
      <dgm:t>
        <a:bodyPr/>
        <a:lstStyle/>
        <a:p>
          <a:endParaRPr lang="en-US"/>
        </a:p>
      </dgm:t>
    </dgm:pt>
    <dgm:pt modelId="{68C3628F-F9F2-4E5F-BBCF-3557F109DB9E}" type="pres">
      <dgm:prSet presAssocID="{F657B83E-CAD5-4792-9920-2A1CC4BD639C}" presName="rect2" presStyleLbl="fgImgPlace1" presStyleIdx="8" presStyleCnt="9"/>
      <dgm:spPr>
        <a:blipFill>
          <a:blip xmlns:r="http://schemas.openxmlformats.org/officeDocument/2006/relationships" r:embed="rId9" cstate="hqprint">
            <a:extLst>
              <a:ext uri="{28A0092B-C50C-407E-A947-70E740481C1C}">
                <a14:useLocalDpi xmlns:a14="http://schemas.microsoft.com/office/drawing/2010/main" val="0"/>
              </a:ext>
            </a:extLst>
          </a:blip>
          <a:srcRect/>
          <a:stretch>
            <a:fillRect l="-5000" r="-5000"/>
          </a:stretch>
        </a:blipFill>
      </dgm:spPr>
      <dgm:t>
        <a:bodyPr/>
        <a:lstStyle/>
        <a:p>
          <a:endParaRPr lang="en-US"/>
        </a:p>
      </dgm:t>
    </dgm:pt>
  </dgm:ptLst>
  <dgm:cxnLst>
    <dgm:cxn modelId="{10A9BA0B-4315-4F41-83D3-434BE364869A}" srcId="{343CF582-8193-479D-80B0-9A4F7D43C8EF}" destId="{F22D9AC3-305A-417F-8E4F-FE3CBCE3590C}" srcOrd="5" destOrd="0" parTransId="{EEE3F416-068E-48E1-88E6-CE9711FF3E35}" sibTransId="{C7BDDA68-639B-4619-89EF-FB97699719DF}"/>
    <dgm:cxn modelId="{C215D7AD-6BF4-4B84-A4F5-90B0025D4C75}" srcId="{343CF582-8193-479D-80B0-9A4F7D43C8EF}" destId="{F140EA7B-401C-4B85-919F-29C98B62C987}" srcOrd="4" destOrd="0" parTransId="{C5C5C732-0E31-43BB-8DC9-C23D45E8BD06}" sibTransId="{36CC8DD5-9272-4160-A50F-1BC41A537FCC}"/>
    <dgm:cxn modelId="{5583502B-4636-4797-9F16-E77E629756C8}" type="presOf" srcId="{F657B83E-CAD5-4792-9920-2A1CC4BD639C}" destId="{C1493C99-F1B5-4AF9-8647-EEA987B2B31F}" srcOrd="0" destOrd="0" presId="urn:microsoft.com/office/officeart/2008/layout/PictureStrips"/>
    <dgm:cxn modelId="{B9939568-ACCA-4F6A-936E-E481939D5B55}" type="presOf" srcId="{343CF582-8193-479D-80B0-9A4F7D43C8EF}" destId="{F12A5492-45D7-432C-B877-173ACF7D8D2B}" srcOrd="0" destOrd="0" presId="urn:microsoft.com/office/officeart/2008/layout/PictureStrips"/>
    <dgm:cxn modelId="{E246E72B-E7BA-4D5B-81E8-BF3F4F2C7E96}" type="presOf" srcId="{93F428B2-7F72-439B-ABC0-FEA1072CC62C}" destId="{2FD84187-3712-46E7-BB7B-31A148619872}" srcOrd="0" destOrd="0" presId="urn:microsoft.com/office/officeart/2008/layout/PictureStrips"/>
    <dgm:cxn modelId="{94DFF065-C02E-4EC1-8EDE-496ADDB4F8DD}" type="presOf" srcId="{8A4D1876-B4F5-47F0-B90A-FF867614E8BB}" destId="{30FF9E93-7A34-4E87-8D92-B0D12E6233D4}" srcOrd="0" destOrd="0" presId="urn:microsoft.com/office/officeart/2008/layout/PictureStrips"/>
    <dgm:cxn modelId="{69A4C008-D2BE-448B-8822-9D405F9172CD}" type="presOf" srcId="{F22D9AC3-305A-417F-8E4F-FE3CBCE3590C}" destId="{8C75873A-4FED-4C25-BD76-2EADA6198D64}" srcOrd="0" destOrd="0" presId="urn:microsoft.com/office/officeart/2008/layout/PictureStrips"/>
    <dgm:cxn modelId="{2A2DF49A-7550-48E5-90AF-49249663B745}" srcId="{343CF582-8193-479D-80B0-9A4F7D43C8EF}" destId="{F657B83E-CAD5-4792-9920-2A1CC4BD639C}" srcOrd="8" destOrd="0" parTransId="{6184F863-E784-4B22-9936-1DA2BC4A1DF0}" sibTransId="{F37A45A4-B85B-43F8-A07A-7E4AB01AA66D}"/>
    <dgm:cxn modelId="{28369092-6068-4EE8-8F66-5A73BC409939}" srcId="{343CF582-8193-479D-80B0-9A4F7D43C8EF}" destId="{BCD87F7F-51A0-44C5-8F0A-34848811E30F}" srcOrd="2" destOrd="0" parTransId="{28F94962-88B6-43D3-B67F-564A0B25AAED}" sibTransId="{FF16CBF4-8216-42C5-BBCC-B26857FA08EC}"/>
    <dgm:cxn modelId="{E0699AC8-50A2-4A57-B978-2A9CE5413DEB}" srcId="{343CF582-8193-479D-80B0-9A4F7D43C8EF}" destId="{6CAEF16B-D39B-4DBB-8343-7A8007B391ED}" srcOrd="1" destOrd="0" parTransId="{1510A63E-3C7F-4202-AE33-AEA1CA6F3E61}" sibTransId="{06F972F4-B8BF-45F3-87E7-669E23A69080}"/>
    <dgm:cxn modelId="{95CC6126-477B-48D8-B45E-9D8F01B85FEB}" srcId="{343CF582-8193-479D-80B0-9A4F7D43C8EF}" destId="{80E867C7-50AE-46F7-A08C-7993FED1AA96}" srcOrd="7" destOrd="0" parTransId="{C23B0F07-2036-4124-B724-A4D637A641D2}" sibTransId="{FB118F0A-27F0-4C2A-93DD-CDF3805F088F}"/>
    <dgm:cxn modelId="{E456BA07-221C-4A39-B759-32D3DFD0E92B}" srcId="{343CF582-8193-479D-80B0-9A4F7D43C8EF}" destId="{8A4D1876-B4F5-47F0-B90A-FF867614E8BB}" srcOrd="6" destOrd="0" parTransId="{13B59DF7-8EAD-4F5C-BC74-4CD196FDC3DC}" sibTransId="{30B9D5CB-2A82-4B2C-878A-AEBE69E360C2}"/>
    <dgm:cxn modelId="{27A6C023-5F5D-4893-A71E-950F3574E654}" srcId="{343CF582-8193-479D-80B0-9A4F7D43C8EF}" destId="{93F428B2-7F72-439B-ABC0-FEA1072CC62C}" srcOrd="3" destOrd="0" parTransId="{9E939208-0933-456B-BEB5-D90F729BD8A8}" sibTransId="{546C1249-0349-4A3B-990C-F425BD142D4E}"/>
    <dgm:cxn modelId="{21469B3F-F77F-4253-887F-66049B2D374A}" type="presOf" srcId="{BCD87F7F-51A0-44C5-8F0A-34848811E30F}" destId="{D53A44EC-7F08-4C85-BA12-6FA54F6B6484}" srcOrd="0" destOrd="0" presId="urn:microsoft.com/office/officeart/2008/layout/PictureStrips"/>
    <dgm:cxn modelId="{B5020112-0528-46FA-85EF-82825F3A8250}" type="presOf" srcId="{219C9B6D-253D-4C20-AA30-4BB24FE6D365}" destId="{CE867855-5172-48EE-929F-12743CBEEF8F}" srcOrd="0" destOrd="0" presId="urn:microsoft.com/office/officeart/2008/layout/PictureStrips"/>
    <dgm:cxn modelId="{4A4EE13B-CE13-4DD4-9788-D9212183B259}" srcId="{343CF582-8193-479D-80B0-9A4F7D43C8EF}" destId="{219C9B6D-253D-4C20-AA30-4BB24FE6D365}" srcOrd="0" destOrd="0" parTransId="{951A6D48-A345-4BF3-897F-8E47D157C24C}" sibTransId="{7BE5C80E-3309-4DDB-9B93-0F33AD2A50BE}"/>
    <dgm:cxn modelId="{1ED6D3FC-1913-4130-963D-4E5A6D829352}" type="presOf" srcId="{80E867C7-50AE-46F7-A08C-7993FED1AA96}" destId="{35ACBCFF-AFCB-421A-A2A8-55300CB8F42C}" srcOrd="0" destOrd="0" presId="urn:microsoft.com/office/officeart/2008/layout/PictureStrips"/>
    <dgm:cxn modelId="{10E71252-6BC1-4548-9540-29D5E58BC920}" type="presOf" srcId="{6CAEF16B-D39B-4DBB-8343-7A8007B391ED}" destId="{FE12BD9E-200F-4E32-8F90-B36ACB48E033}" srcOrd="0" destOrd="0" presId="urn:microsoft.com/office/officeart/2008/layout/PictureStrips"/>
    <dgm:cxn modelId="{C1F770D3-3D23-4929-8A60-D71C06F2BBB9}" type="presOf" srcId="{F140EA7B-401C-4B85-919F-29C98B62C987}" destId="{6056E258-B601-489F-A814-31A0B8613610}" srcOrd="0" destOrd="0" presId="urn:microsoft.com/office/officeart/2008/layout/PictureStrips"/>
    <dgm:cxn modelId="{B37B539E-92B4-49B5-B24E-FDE42EF95F61}" type="presParOf" srcId="{F12A5492-45D7-432C-B877-173ACF7D8D2B}" destId="{64376F60-1C99-4DE9-B665-DB1C38CD28F9}" srcOrd="0" destOrd="0" presId="urn:microsoft.com/office/officeart/2008/layout/PictureStrips"/>
    <dgm:cxn modelId="{20D3F1F1-ECDA-4C1E-BBE1-01E6FE2C6C6A}" type="presParOf" srcId="{64376F60-1C99-4DE9-B665-DB1C38CD28F9}" destId="{CE867855-5172-48EE-929F-12743CBEEF8F}" srcOrd="0" destOrd="0" presId="urn:microsoft.com/office/officeart/2008/layout/PictureStrips"/>
    <dgm:cxn modelId="{F7CF5FD9-F099-46A0-A729-212CBE9B3FC6}" type="presParOf" srcId="{64376F60-1C99-4DE9-B665-DB1C38CD28F9}" destId="{C34E3389-6395-4BD3-BB47-CC3E97C618C3}" srcOrd="1" destOrd="0" presId="urn:microsoft.com/office/officeart/2008/layout/PictureStrips"/>
    <dgm:cxn modelId="{06890C9D-252B-44B1-8EC7-7CF10E6604F7}" type="presParOf" srcId="{F12A5492-45D7-432C-B877-173ACF7D8D2B}" destId="{0C8730F9-D8E3-43B2-9AF8-713E15C6F84E}" srcOrd="1" destOrd="0" presId="urn:microsoft.com/office/officeart/2008/layout/PictureStrips"/>
    <dgm:cxn modelId="{2899740A-1A2B-4AC8-A7D9-F7B18BE63E40}" type="presParOf" srcId="{F12A5492-45D7-432C-B877-173ACF7D8D2B}" destId="{4B9E89D2-CF8C-4BF8-8B33-D399BB74D52A}" srcOrd="2" destOrd="0" presId="urn:microsoft.com/office/officeart/2008/layout/PictureStrips"/>
    <dgm:cxn modelId="{1D549172-C6DC-4BB8-BAA6-0F6B4F40052D}" type="presParOf" srcId="{4B9E89D2-CF8C-4BF8-8B33-D399BB74D52A}" destId="{FE12BD9E-200F-4E32-8F90-B36ACB48E033}" srcOrd="0" destOrd="0" presId="urn:microsoft.com/office/officeart/2008/layout/PictureStrips"/>
    <dgm:cxn modelId="{BE589022-EFC4-4ACA-A46C-4B9E746EA2E7}" type="presParOf" srcId="{4B9E89D2-CF8C-4BF8-8B33-D399BB74D52A}" destId="{D8FA8ABE-C3DC-4EC7-8460-874222C6CD16}" srcOrd="1" destOrd="0" presId="urn:microsoft.com/office/officeart/2008/layout/PictureStrips"/>
    <dgm:cxn modelId="{FA36ACA0-4872-4490-9C7F-5760F2368F68}" type="presParOf" srcId="{F12A5492-45D7-432C-B877-173ACF7D8D2B}" destId="{53FD8E3B-22AD-4909-ACFD-2B02E1485829}" srcOrd="3" destOrd="0" presId="urn:microsoft.com/office/officeart/2008/layout/PictureStrips"/>
    <dgm:cxn modelId="{A2884F89-1435-49BC-A218-DF66524A3E53}" type="presParOf" srcId="{F12A5492-45D7-432C-B877-173ACF7D8D2B}" destId="{DF5B418C-DA2E-44B2-B52D-6E7A2FA74F9A}" srcOrd="4" destOrd="0" presId="urn:microsoft.com/office/officeart/2008/layout/PictureStrips"/>
    <dgm:cxn modelId="{5E906B10-4431-4C64-867C-3F144E64CD5D}" type="presParOf" srcId="{DF5B418C-DA2E-44B2-B52D-6E7A2FA74F9A}" destId="{D53A44EC-7F08-4C85-BA12-6FA54F6B6484}" srcOrd="0" destOrd="0" presId="urn:microsoft.com/office/officeart/2008/layout/PictureStrips"/>
    <dgm:cxn modelId="{5E0C7DCC-F2C5-40FF-9D91-39FDB31FAF1F}" type="presParOf" srcId="{DF5B418C-DA2E-44B2-B52D-6E7A2FA74F9A}" destId="{87B0152F-FAE5-4AB9-BE42-BED7D81E8475}" srcOrd="1" destOrd="0" presId="urn:microsoft.com/office/officeart/2008/layout/PictureStrips"/>
    <dgm:cxn modelId="{7F23365E-6FA6-4DCA-935C-9C1572AA09BA}" type="presParOf" srcId="{F12A5492-45D7-432C-B877-173ACF7D8D2B}" destId="{80A8549D-D4E4-4F96-852E-6739C62F3E54}" srcOrd="5" destOrd="0" presId="urn:microsoft.com/office/officeart/2008/layout/PictureStrips"/>
    <dgm:cxn modelId="{F74AC13A-33C3-492F-A882-E5926B0AC008}" type="presParOf" srcId="{F12A5492-45D7-432C-B877-173ACF7D8D2B}" destId="{E2A9E76E-7DCD-47FC-BD45-E6B4EE03A87B}" srcOrd="6" destOrd="0" presId="urn:microsoft.com/office/officeart/2008/layout/PictureStrips"/>
    <dgm:cxn modelId="{66C321F1-FC25-412A-8C77-AAADD1677DFC}" type="presParOf" srcId="{E2A9E76E-7DCD-47FC-BD45-E6B4EE03A87B}" destId="{2FD84187-3712-46E7-BB7B-31A148619872}" srcOrd="0" destOrd="0" presId="urn:microsoft.com/office/officeart/2008/layout/PictureStrips"/>
    <dgm:cxn modelId="{E8335A75-394B-459B-B524-D3B468E0C448}" type="presParOf" srcId="{E2A9E76E-7DCD-47FC-BD45-E6B4EE03A87B}" destId="{DA2E90CB-07B8-4358-8A36-A37358F43FBE}" srcOrd="1" destOrd="0" presId="urn:microsoft.com/office/officeart/2008/layout/PictureStrips"/>
    <dgm:cxn modelId="{31CEF325-07B0-4949-A84A-307A2C218549}" type="presParOf" srcId="{F12A5492-45D7-432C-B877-173ACF7D8D2B}" destId="{DE9C5DB7-437A-4523-8C67-3F3363163A63}" srcOrd="7" destOrd="0" presId="urn:microsoft.com/office/officeart/2008/layout/PictureStrips"/>
    <dgm:cxn modelId="{2C55DC3F-095A-47F1-B401-BF2AEBADBF80}" type="presParOf" srcId="{F12A5492-45D7-432C-B877-173ACF7D8D2B}" destId="{64076261-FA8F-4BA4-B750-E3B442044FC5}" srcOrd="8" destOrd="0" presId="urn:microsoft.com/office/officeart/2008/layout/PictureStrips"/>
    <dgm:cxn modelId="{D761731F-FCCA-4A5A-BDCC-73C754256C2B}" type="presParOf" srcId="{64076261-FA8F-4BA4-B750-E3B442044FC5}" destId="{6056E258-B601-489F-A814-31A0B8613610}" srcOrd="0" destOrd="0" presId="urn:microsoft.com/office/officeart/2008/layout/PictureStrips"/>
    <dgm:cxn modelId="{2C05985A-4076-40F5-8AA4-329639C3166D}" type="presParOf" srcId="{64076261-FA8F-4BA4-B750-E3B442044FC5}" destId="{51CD4B1A-B164-4B0A-B5FD-C0896C14C2C6}" srcOrd="1" destOrd="0" presId="urn:microsoft.com/office/officeart/2008/layout/PictureStrips"/>
    <dgm:cxn modelId="{C2A03938-5FE5-4617-9CB1-46E752BFF359}" type="presParOf" srcId="{F12A5492-45D7-432C-B877-173ACF7D8D2B}" destId="{6F502EB3-3F75-4932-A07A-3A9D4F9337B7}" srcOrd="9" destOrd="0" presId="urn:microsoft.com/office/officeart/2008/layout/PictureStrips"/>
    <dgm:cxn modelId="{88298BBC-BF6C-4DBA-8882-BEDDFAC3035C}" type="presParOf" srcId="{F12A5492-45D7-432C-B877-173ACF7D8D2B}" destId="{3D102730-3EDD-480E-B3BA-83025C0094CF}" srcOrd="10" destOrd="0" presId="urn:microsoft.com/office/officeart/2008/layout/PictureStrips"/>
    <dgm:cxn modelId="{94A68263-3AD1-4987-9FB6-5AE8D6D3C515}" type="presParOf" srcId="{3D102730-3EDD-480E-B3BA-83025C0094CF}" destId="{8C75873A-4FED-4C25-BD76-2EADA6198D64}" srcOrd="0" destOrd="0" presId="urn:microsoft.com/office/officeart/2008/layout/PictureStrips"/>
    <dgm:cxn modelId="{42A6A2C9-E894-40D0-A6F6-13B28D846451}" type="presParOf" srcId="{3D102730-3EDD-480E-B3BA-83025C0094CF}" destId="{E7E53137-87FB-4F00-80AF-F98C7083CBBE}" srcOrd="1" destOrd="0" presId="urn:microsoft.com/office/officeart/2008/layout/PictureStrips"/>
    <dgm:cxn modelId="{C338E236-3EB0-434D-9CC8-DD3D57F4530A}" type="presParOf" srcId="{F12A5492-45D7-432C-B877-173ACF7D8D2B}" destId="{23646A56-6691-415C-B7A0-4CF960C71650}" srcOrd="11" destOrd="0" presId="urn:microsoft.com/office/officeart/2008/layout/PictureStrips"/>
    <dgm:cxn modelId="{386DBE31-B41B-4F6B-908A-77C0D529562B}" type="presParOf" srcId="{F12A5492-45D7-432C-B877-173ACF7D8D2B}" destId="{2DBEE89E-E13E-40A6-B019-7DD5214FA382}" srcOrd="12" destOrd="0" presId="urn:microsoft.com/office/officeart/2008/layout/PictureStrips"/>
    <dgm:cxn modelId="{5C95A3C5-7519-48F1-809F-87339DE58272}" type="presParOf" srcId="{2DBEE89E-E13E-40A6-B019-7DD5214FA382}" destId="{30FF9E93-7A34-4E87-8D92-B0D12E6233D4}" srcOrd="0" destOrd="0" presId="urn:microsoft.com/office/officeart/2008/layout/PictureStrips"/>
    <dgm:cxn modelId="{35E10BEF-5B14-4EE1-A15F-685F85028A03}" type="presParOf" srcId="{2DBEE89E-E13E-40A6-B019-7DD5214FA382}" destId="{5DCE7EBD-5B3C-4CD7-8CC3-1EB36BF69FD5}" srcOrd="1" destOrd="0" presId="urn:microsoft.com/office/officeart/2008/layout/PictureStrips"/>
    <dgm:cxn modelId="{BAB4A721-39C8-4D96-AC51-DAE6A6F6CBCF}" type="presParOf" srcId="{F12A5492-45D7-432C-B877-173ACF7D8D2B}" destId="{B696CFD3-550E-4E8D-9DE6-C254B7BFAA29}" srcOrd="13" destOrd="0" presId="urn:microsoft.com/office/officeart/2008/layout/PictureStrips"/>
    <dgm:cxn modelId="{2AD40404-78C9-4BED-9364-BBDA650DDC07}" type="presParOf" srcId="{F12A5492-45D7-432C-B877-173ACF7D8D2B}" destId="{5A44036B-5268-4E4F-9624-3B08044664B3}" srcOrd="14" destOrd="0" presId="urn:microsoft.com/office/officeart/2008/layout/PictureStrips"/>
    <dgm:cxn modelId="{1D916984-634E-4D1C-910E-BB143F89F8A0}" type="presParOf" srcId="{5A44036B-5268-4E4F-9624-3B08044664B3}" destId="{35ACBCFF-AFCB-421A-A2A8-55300CB8F42C}" srcOrd="0" destOrd="0" presId="urn:microsoft.com/office/officeart/2008/layout/PictureStrips"/>
    <dgm:cxn modelId="{55268FB2-C261-4A9E-A857-3B04376C45EB}" type="presParOf" srcId="{5A44036B-5268-4E4F-9624-3B08044664B3}" destId="{6120484E-C75F-4B93-AFB7-1813973F8E5C}" srcOrd="1" destOrd="0" presId="urn:microsoft.com/office/officeart/2008/layout/PictureStrips"/>
    <dgm:cxn modelId="{B22D0ADF-FCB5-4D83-8C10-E647C464FA7D}" type="presParOf" srcId="{F12A5492-45D7-432C-B877-173ACF7D8D2B}" destId="{A4465A2D-3E62-404D-BA14-79E64553147E}" srcOrd="15" destOrd="0" presId="urn:microsoft.com/office/officeart/2008/layout/PictureStrips"/>
    <dgm:cxn modelId="{DCED3893-BF9C-4DEC-851B-9956F04B5C5E}" type="presParOf" srcId="{F12A5492-45D7-432C-B877-173ACF7D8D2B}" destId="{36AE6C64-1EB1-4F81-8169-215F4A20533D}" srcOrd="16" destOrd="0" presId="urn:microsoft.com/office/officeart/2008/layout/PictureStrips"/>
    <dgm:cxn modelId="{8BC9A71E-960A-4117-9896-CF2BE87A92AC}" type="presParOf" srcId="{36AE6C64-1EB1-4F81-8169-215F4A20533D}" destId="{C1493C99-F1B5-4AF9-8647-EEA987B2B31F}" srcOrd="0" destOrd="0" presId="urn:microsoft.com/office/officeart/2008/layout/PictureStrips"/>
    <dgm:cxn modelId="{973CEAC2-BB14-4FE2-902E-B4F954FC6EB3}" type="presParOf" srcId="{36AE6C64-1EB1-4F81-8169-215F4A20533D}" destId="{68C3628F-F9F2-4E5F-BBCF-3557F109DB9E}"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7E3495-DB46-4902-83F8-69581D02397E}" type="doc">
      <dgm:prSet loTypeId="urn:microsoft.com/office/officeart/2005/8/layout/chevron2" loCatId="list" qsTypeId="urn:microsoft.com/office/officeart/2005/8/quickstyle/3d1" qsCatId="3D" csTypeId="urn:microsoft.com/office/officeart/2005/8/colors/accent1_1" csCatId="accent1" phldr="1"/>
      <dgm:spPr/>
      <dgm:t>
        <a:bodyPr/>
        <a:lstStyle/>
        <a:p>
          <a:endParaRPr lang="en-US"/>
        </a:p>
      </dgm:t>
    </dgm:pt>
    <dgm:pt modelId="{6FF0FF56-B848-46AA-8A64-3C363573980E}">
      <dgm:prSet phldrT="[Text]" custT="1"/>
      <dgm:spPr/>
      <dgm:t>
        <a:bodyPr/>
        <a:lstStyle/>
        <a:p>
          <a:r>
            <a:rPr lang="en-GB" sz="800" b="1" dirty="0" smtClean="0"/>
            <a:t>2019-04</a:t>
          </a:r>
          <a:endParaRPr lang="en-US" sz="900" b="1" dirty="0"/>
        </a:p>
      </dgm:t>
    </dgm:pt>
    <dgm:pt modelId="{D76E5B30-6CEA-456B-A788-B41D48710000}" type="parTrans" cxnId="{9AAC44A6-F76A-4FD9-A470-24D9C436F4F5}">
      <dgm:prSet/>
      <dgm:spPr/>
      <dgm:t>
        <a:bodyPr/>
        <a:lstStyle/>
        <a:p>
          <a:endParaRPr lang="en-US" sz="1000"/>
        </a:p>
      </dgm:t>
    </dgm:pt>
    <dgm:pt modelId="{DC3DCDBE-91A3-4A33-B050-DD12B6079C08}" type="sibTrans" cxnId="{9AAC44A6-F76A-4FD9-A470-24D9C436F4F5}">
      <dgm:prSet/>
      <dgm:spPr/>
      <dgm:t>
        <a:bodyPr/>
        <a:lstStyle/>
        <a:p>
          <a:endParaRPr lang="en-US" sz="1000"/>
        </a:p>
      </dgm:t>
    </dgm:pt>
    <dgm:pt modelId="{4A26EC47-8FA9-475B-81FC-8255F1AF5C29}">
      <dgm:prSet phldrT="[Text]" custT="1"/>
      <dgm:spPr/>
      <dgm:t>
        <a:bodyPr/>
        <a:lstStyle/>
        <a:p>
          <a:r>
            <a:rPr lang="en-AU" sz="1200" dirty="0" smtClean="0"/>
            <a:t>Topic added to the CPM work programme (CPM-14) </a:t>
          </a:r>
          <a:endParaRPr lang="en-US" sz="1200" dirty="0"/>
        </a:p>
      </dgm:t>
    </dgm:pt>
    <dgm:pt modelId="{E3F39FF6-58EE-4156-B97D-9D6F1E0CD040}" type="parTrans" cxnId="{7128611F-CD8C-420D-9162-1D90BE8DEF2C}">
      <dgm:prSet/>
      <dgm:spPr/>
      <dgm:t>
        <a:bodyPr/>
        <a:lstStyle/>
        <a:p>
          <a:endParaRPr lang="en-US" sz="1000"/>
        </a:p>
      </dgm:t>
    </dgm:pt>
    <dgm:pt modelId="{9D503C21-404A-418C-80EA-1CA117EC2CE1}" type="sibTrans" cxnId="{7128611F-CD8C-420D-9162-1D90BE8DEF2C}">
      <dgm:prSet/>
      <dgm:spPr/>
      <dgm:t>
        <a:bodyPr/>
        <a:lstStyle/>
        <a:p>
          <a:endParaRPr lang="en-US" sz="1000"/>
        </a:p>
      </dgm:t>
    </dgm:pt>
    <dgm:pt modelId="{0AD2B8AB-AF27-43AE-871B-0FA156727DB7}">
      <dgm:prSet phldrT="[Text]" custT="1"/>
      <dgm:spPr/>
      <dgm:t>
        <a:bodyPr/>
        <a:lstStyle/>
        <a:p>
          <a:r>
            <a:rPr lang="en-GB" sz="1200" dirty="0" smtClean="0"/>
            <a:t>Topic proposed by Australia and supported by New Zealand</a:t>
          </a:r>
          <a:endParaRPr lang="en-US" sz="1200" dirty="0"/>
        </a:p>
      </dgm:t>
    </dgm:pt>
    <dgm:pt modelId="{ADFDE10B-1CBD-497C-B31F-050A00BD2D78}" type="parTrans" cxnId="{224F6FE7-D014-46BC-9FC8-AD675417FA96}">
      <dgm:prSet/>
      <dgm:spPr/>
      <dgm:t>
        <a:bodyPr/>
        <a:lstStyle/>
        <a:p>
          <a:endParaRPr lang="en-US" sz="1000"/>
        </a:p>
      </dgm:t>
    </dgm:pt>
    <dgm:pt modelId="{55106839-4011-473E-AEAA-DF11A63C6DCC}" type="sibTrans" cxnId="{224F6FE7-D014-46BC-9FC8-AD675417FA96}">
      <dgm:prSet/>
      <dgm:spPr/>
      <dgm:t>
        <a:bodyPr/>
        <a:lstStyle/>
        <a:p>
          <a:endParaRPr lang="en-US" sz="1000"/>
        </a:p>
      </dgm:t>
    </dgm:pt>
    <dgm:pt modelId="{EE3EC179-5CF4-4C25-8C6F-5360BAF765B8}">
      <dgm:prSet phldrT="[Text]" custT="1"/>
      <dgm:spPr/>
      <dgm:t>
        <a:bodyPr/>
        <a:lstStyle/>
        <a:p>
          <a:r>
            <a:rPr lang="en-GB" sz="800" b="1" dirty="0" smtClean="0"/>
            <a:t>2019-10</a:t>
          </a:r>
          <a:endParaRPr lang="en-US" sz="900" b="1" dirty="0"/>
        </a:p>
      </dgm:t>
    </dgm:pt>
    <dgm:pt modelId="{5D769BD9-39BB-43D3-8FD5-2143CAF5A6FC}" type="parTrans" cxnId="{0F35741D-2977-457A-893E-22DB268E4880}">
      <dgm:prSet/>
      <dgm:spPr/>
      <dgm:t>
        <a:bodyPr/>
        <a:lstStyle/>
        <a:p>
          <a:endParaRPr lang="en-US" sz="1000"/>
        </a:p>
      </dgm:t>
    </dgm:pt>
    <dgm:pt modelId="{BAF7F184-150B-4143-B28C-EF86BDC40261}" type="sibTrans" cxnId="{0F35741D-2977-457A-893E-22DB268E4880}">
      <dgm:prSet/>
      <dgm:spPr/>
      <dgm:t>
        <a:bodyPr/>
        <a:lstStyle/>
        <a:p>
          <a:endParaRPr lang="en-US" sz="1000"/>
        </a:p>
      </dgm:t>
    </dgm:pt>
    <dgm:pt modelId="{DCAB356A-1B01-4188-BE15-3521886010AA}">
      <dgm:prSet phldrT="[Text]" custT="1"/>
      <dgm:spPr/>
      <dgm:t>
        <a:bodyPr/>
        <a:lstStyle/>
        <a:p>
          <a:r>
            <a:rPr lang="en-GB" sz="1200" dirty="0" smtClean="0"/>
            <a:t>IPPC Strategic Planning Group (SPG) provide comments to the draft text</a:t>
          </a:r>
          <a:endParaRPr lang="en-US" sz="1200" dirty="0"/>
        </a:p>
      </dgm:t>
    </dgm:pt>
    <dgm:pt modelId="{EB453F61-993B-4194-A650-D34A6DAD4218}" type="parTrans" cxnId="{8DC3140D-FEFF-4523-9E28-6E7E6B99CF22}">
      <dgm:prSet/>
      <dgm:spPr/>
      <dgm:t>
        <a:bodyPr/>
        <a:lstStyle/>
        <a:p>
          <a:endParaRPr lang="en-US" sz="1000"/>
        </a:p>
      </dgm:t>
    </dgm:pt>
    <dgm:pt modelId="{2F96CDDE-3423-4014-B72A-6EBA2DEC4165}" type="sibTrans" cxnId="{8DC3140D-FEFF-4523-9E28-6E7E6B99CF22}">
      <dgm:prSet/>
      <dgm:spPr/>
      <dgm:t>
        <a:bodyPr/>
        <a:lstStyle/>
        <a:p>
          <a:endParaRPr lang="en-US" sz="1000"/>
        </a:p>
      </dgm:t>
    </dgm:pt>
    <dgm:pt modelId="{DAF97F11-A538-4476-A147-52AE0186682C}">
      <dgm:prSet phldrT="[Text]" custT="1"/>
      <dgm:spPr/>
      <dgm:t>
        <a:bodyPr/>
        <a:lstStyle/>
        <a:p>
          <a:r>
            <a:rPr lang="en-GB" sz="800" b="1" dirty="0" smtClean="0"/>
            <a:t>2020-01</a:t>
          </a:r>
          <a:endParaRPr lang="en-US" sz="800" b="1" dirty="0"/>
        </a:p>
      </dgm:t>
    </dgm:pt>
    <dgm:pt modelId="{ACE26DB0-E6B6-449A-90E4-67CEFF2E2DFE}" type="parTrans" cxnId="{668512E1-1699-4AF0-A2BA-FEB565F3EF4B}">
      <dgm:prSet/>
      <dgm:spPr/>
      <dgm:t>
        <a:bodyPr/>
        <a:lstStyle/>
        <a:p>
          <a:endParaRPr lang="en-US" sz="1000"/>
        </a:p>
      </dgm:t>
    </dgm:pt>
    <dgm:pt modelId="{88621B25-B710-43DD-87E1-59AA65A26FE2}" type="sibTrans" cxnId="{668512E1-1699-4AF0-A2BA-FEB565F3EF4B}">
      <dgm:prSet/>
      <dgm:spPr/>
      <dgm:t>
        <a:bodyPr/>
        <a:lstStyle/>
        <a:p>
          <a:endParaRPr lang="en-US" sz="1000"/>
        </a:p>
      </dgm:t>
    </dgm:pt>
    <dgm:pt modelId="{37384B7D-E7C8-45B5-9E6E-0733625CE815}">
      <dgm:prSet phldrT="[Text]" custT="1"/>
      <dgm:spPr/>
      <dgm:t>
        <a:bodyPr/>
        <a:lstStyle/>
        <a:p>
          <a:r>
            <a:rPr lang="en-AU" sz="1200" dirty="0" smtClean="0"/>
            <a:t>International symposium on limiting the spread of contaminant pests organized by Australia</a:t>
          </a:r>
          <a:endParaRPr lang="en-US" sz="1200" dirty="0"/>
        </a:p>
      </dgm:t>
    </dgm:pt>
    <dgm:pt modelId="{FE0B779B-0FC6-47E3-9C34-76075628C02C}" type="parTrans" cxnId="{76F82A9B-B1FF-4ACE-9649-B18F7EBCDA27}">
      <dgm:prSet/>
      <dgm:spPr/>
      <dgm:t>
        <a:bodyPr/>
        <a:lstStyle/>
        <a:p>
          <a:endParaRPr lang="en-US" sz="1000"/>
        </a:p>
      </dgm:t>
    </dgm:pt>
    <dgm:pt modelId="{784A8EB8-4D2A-4481-AE89-4AD0A17CDD42}" type="sibTrans" cxnId="{76F82A9B-B1FF-4ACE-9649-B18F7EBCDA27}">
      <dgm:prSet/>
      <dgm:spPr/>
      <dgm:t>
        <a:bodyPr/>
        <a:lstStyle/>
        <a:p>
          <a:endParaRPr lang="en-US" sz="1000"/>
        </a:p>
      </dgm:t>
    </dgm:pt>
    <dgm:pt modelId="{03AF4FA4-0F97-4FBF-B02E-A121ED7D41A0}">
      <dgm:prSet phldrT="[Text]" custT="1"/>
      <dgm:spPr/>
      <dgm:t>
        <a:bodyPr/>
        <a:lstStyle/>
        <a:p>
          <a:r>
            <a:rPr lang="en-GB" sz="800" b="1" dirty="0" smtClean="0"/>
            <a:t>2021-03</a:t>
          </a:r>
          <a:endParaRPr lang="en-US" sz="800" b="1" dirty="0"/>
        </a:p>
      </dgm:t>
    </dgm:pt>
    <dgm:pt modelId="{A6934A5D-D718-48F8-BC18-A58D83916DC8}" type="parTrans" cxnId="{DE005D5E-420B-4F34-B41F-4B842D3ADA76}">
      <dgm:prSet/>
      <dgm:spPr/>
      <dgm:t>
        <a:bodyPr/>
        <a:lstStyle/>
        <a:p>
          <a:endParaRPr lang="en-US" sz="1400"/>
        </a:p>
      </dgm:t>
    </dgm:pt>
    <dgm:pt modelId="{9A0C2866-9FE9-48C5-9101-F2B4AE2CCB17}" type="sibTrans" cxnId="{DE005D5E-420B-4F34-B41F-4B842D3ADA76}">
      <dgm:prSet/>
      <dgm:spPr/>
      <dgm:t>
        <a:bodyPr/>
        <a:lstStyle/>
        <a:p>
          <a:endParaRPr lang="en-US" sz="1400"/>
        </a:p>
      </dgm:t>
    </dgm:pt>
    <dgm:pt modelId="{5E70FA03-6E14-4EED-B087-47F85A4FDDC5}">
      <dgm:prSet phldrT="[Text]" custT="1"/>
      <dgm:spPr/>
      <dgm:t>
        <a:bodyPr/>
        <a:lstStyle/>
        <a:p>
          <a:r>
            <a:rPr lang="en-GB" sz="1200" dirty="0" smtClean="0"/>
            <a:t>CPM-15 approves the draft CPM Recommendation to consultation period </a:t>
          </a:r>
          <a:endParaRPr lang="en-US" sz="1200" dirty="0"/>
        </a:p>
      </dgm:t>
    </dgm:pt>
    <dgm:pt modelId="{5DF50CEF-1C54-482B-94AB-BDD50FE3BBAF}" type="parTrans" cxnId="{88EE4998-8BCE-4FB0-AD27-B9569A603969}">
      <dgm:prSet/>
      <dgm:spPr/>
      <dgm:t>
        <a:bodyPr/>
        <a:lstStyle/>
        <a:p>
          <a:endParaRPr lang="en-US" sz="1400"/>
        </a:p>
      </dgm:t>
    </dgm:pt>
    <dgm:pt modelId="{0BC22C29-734E-4EE7-A33B-2C26E89C6098}" type="sibTrans" cxnId="{88EE4998-8BCE-4FB0-AD27-B9569A603969}">
      <dgm:prSet/>
      <dgm:spPr/>
      <dgm:t>
        <a:bodyPr/>
        <a:lstStyle/>
        <a:p>
          <a:endParaRPr lang="en-US" sz="1400"/>
        </a:p>
      </dgm:t>
    </dgm:pt>
    <dgm:pt modelId="{B62D6A67-A034-4C1E-915A-21C8B012FD8E}">
      <dgm:prSet phldrT="[Text]" custT="1"/>
      <dgm:spPr/>
      <dgm:t>
        <a:bodyPr/>
        <a:lstStyle/>
        <a:p>
          <a:r>
            <a:rPr lang="en-GB" sz="800" b="1" dirty="0" smtClean="0"/>
            <a:t>2019-09</a:t>
          </a:r>
          <a:endParaRPr lang="en-US" sz="800" b="1" dirty="0"/>
        </a:p>
      </dgm:t>
    </dgm:pt>
    <dgm:pt modelId="{4949DB9F-805B-46BB-BD1E-789E4A1E878C}" type="parTrans" cxnId="{8A39E76E-BF1A-44A8-8176-3129041F6935}">
      <dgm:prSet/>
      <dgm:spPr/>
      <dgm:t>
        <a:bodyPr/>
        <a:lstStyle/>
        <a:p>
          <a:endParaRPr lang="en-US" sz="1800"/>
        </a:p>
      </dgm:t>
    </dgm:pt>
    <dgm:pt modelId="{02CF8921-9BD8-43DA-8027-8404D0A0E4F7}" type="sibTrans" cxnId="{8A39E76E-BF1A-44A8-8176-3129041F6935}">
      <dgm:prSet/>
      <dgm:spPr/>
      <dgm:t>
        <a:bodyPr/>
        <a:lstStyle/>
        <a:p>
          <a:endParaRPr lang="en-US" sz="1800"/>
        </a:p>
      </dgm:t>
    </dgm:pt>
    <dgm:pt modelId="{704D932C-443C-4F97-8866-20576305D6B4}">
      <dgm:prSet phldrT="[Text]" custT="1"/>
      <dgm:spPr/>
      <dgm:t>
        <a:bodyPr/>
        <a:lstStyle/>
        <a:p>
          <a:r>
            <a:rPr lang="en-GB" sz="1200" dirty="0" smtClean="0"/>
            <a:t>Australia makes a global call for experts to form a virtual working group, including liaison with the IPPC Sea Containers Task Force</a:t>
          </a:r>
          <a:endParaRPr lang="en-US" sz="1200" dirty="0"/>
        </a:p>
      </dgm:t>
    </dgm:pt>
    <dgm:pt modelId="{934E1ADE-A45D-4567-93CD-BD402F915DBE}" type="parTrans" cxnId="{CCBA0AB3-D7DF-4415-B7C7-C1078ACDF208}">
      <dgm:prSet/>
      <dgm:spPr/>
      <dgm:t>
        <a:bodyPr/>
        <a:lstStyle/>
        <a:p>
          <a:endParaRPr lang="en-US" sz="1800"/>
        </a:p>
      </dgm:t>
    </dgm:pt>
    <dgm:pt modelId="{CBCEAE1F-E5C0-40B6-AF19-0660A218A226}" type="sibTrans" cxnId="{CCBA0AB3-D7DF-4415-B7C7-C1078ACDF208}">
      <dgm:prSet/>
      <dgm:spPr/>
      <dgm:t>
        <a:bodyPr/>
        <a:lstStyle/>
        <a:p>
          <a:endParaRPr lang="en-US" sz="1800"/>
        </a:p>
      </dgm:t>
    </dgm:pt>
    <dgm:pt modelId="{0DF4395F-0C52-4356-AD59-05A16EBD7752}">
      <dgm:prSet phldrT="[Text]" custT="1"/>
      <dgm:spPr/>
      <dgm:t>
        <a:bodyPr/>
        <a:lstStyle/>
        <a:p>
          <a:r>
            <a:rPr lang="en-GB" sz="1200" dirty="0" smtClean="0"/>
            <a:t>Working group meets virtually</a:t>
          </a:r>
          <a:endParaRPr lang="en-US" sz="1200" dirty="0"/>
        </a:p>
      </dgm:t>
    </dgm:pt>
    <dgm:pt modelId="{7AC4591A-F947-4391-93FF-1BA1E0323FB1}" type="parTrans" cxnId="{EA939CF0-BADB-4048-87FA-9D837A026A8C}">
      <dgm:prSet/>
      <dgm:spPr/>
      <dgm:t>
        <a:bodyPr/>
        <a:lstStyle/>
        <a:p>
          <a:endParaRPr lang="en-US" sz="1800"/>
        </a:p>
      </dgm:t>
    </dgm:pt>
    <dgm:pt modelId="{16A10398-5A5D-4902-BD9C-E40B69470F7D}" type="sibTrans" cxnId="{EA939CF0-BADB-4048-87FA-9D837A026A8C}">
      <dgm:prSet/>
      <dgm:spPr/>
      <dgm:t>
        <a:bodyPr/>
        <a:lstStyle/>
        <a:p>
          <a:endParaRPr lang="en-US" sz="1800"/>
        </a:p>
      </dgm:t>
    </dgm:pt>
    <dgm:pt modelId="{D4A2DAF2-A3E4-4F80-BC7F-32CC28DC2C19}">
      <dgm:prSet phldrT="[Text]" custT="1"/>
      <dgm:spPr/>
      <dgm:t>
        <a:bodyPr/>
        <a:lstStyle/>
        <a:p>
          <a:r>
            <a:rPr lang="en-GB" sz="1200" dirty="0" smtClean="0"/>
            <a:t>2020-12 CPM Bureau reviews the draft text and recommends to the CPM</a:t>
          </a:r>
          <a:endParaRPr lang="en-US" sz="1200" dirty="0"/>
        </a:p>
      </dgm:t>
    </dgm:pt>
    <dgm:pt modelId="{190E942D-0B2A-4C2A-9EBF-E228E31773CC}" type="parTrans" cxnId="{405445A2-6279-4007-A8A9-78B046FF69EA}">
      <dgm:prSet/>
      <dgm:spPr/>
      <dgm:t>
        <a:bodyPr/>
        <a:lstStyle/>
        <a:p>
          <a:endParaRPr lang="en-US"/>
        </a:p>
      </dgm:t>
    </dgm:pt>
    <dgm:pt modelId="{6E4DF639-F91D-4475-9462-EF3F7F21CD6E}" type="sibTrans" cxnId="{405445A2-6279-4007-A8A9-78B046FF69EA}">
      <dgm:prSet/>
      <dgm:spPr/>
      <dgm:t>
        <a:bodyPr/>
        <a:lstStyle/>
        <a:p>
          <a:endParaRPr lang="en-US"/>
        </a:p>
      </dgm:t>
    </dgm:pt>
    <dgm:pt modelId="{98844512-3E18-4C4E-B2EF-AE2F806ABC73}" type="pres">
      <dgm:prSet presAssocID="{8D7E3495-DB46-4902-83F8-69581D02397E}" presName="linearFlow" presStyleCnt="0">
        <dgm:presLayoutVars>
          <dgm:dir/>
          <dgm:animLvl val="lvl"/>
          <dgm:resizeHandles val="exact"/>
        </dgm:presLayoutVars>
      </dgm:prSet>
      <dgm:spPr/>
      <dgm:t>
        <a:bodyPr/>
        <a:lstStyle/>
        <a:p>
          <a:endParaRPr lang="en-GB"/>
        </a:p>
      </dgm:t>
    </dgm:pt>
    <dgm:pt modelId="{1159AA99-0156-40EE-9AAD-04B951CC0993}" type="pres">
      <dgm:prSet presAssocID="{6FF0FF56-B848-46AA-8A64-3C363573980E}" presName="composite" presStyleCnt="0"/>
      <dgm:spPr/>
    </dgm:pt>
    <dgm:pt modelId="{3C9FD48E-F9FF-4467-8929-03E457BBBE7D}" type="pres">
      <dgm:prSet presAssocID="{6FF0FF56-B848-46AA-8A64-3C363573980E}" presName="parentText" presStyleLbl="alignNode1" presStyleIdx="0" presStyleCnt="5">
        <dgm:presLayoutVars>
          <dgm:chMax val="1"/>
          <dgm:bulletEnabled val="1"/>
        </dgm:presLayoutVars>
      </dgm:prSet>
      <dgm:spPr/>
      <dgm:t>
        <a:bodyPr/>
        <a:lstStyle/>
        <a:p>
          <a:endParaRPr lang="en-GB"/>
        </a:p>
      </dgm:t>
    </dgm:pt>
    <dgm:pt modelId="{C16589CB-ECD0-45C1-92EB-DCB9D8F8F0CE}" type="pres">
      <dgm:prSet presAssocID="{6FF0FF56-B848-46AA-8A64-3C363573980E}" presName="descendantText" presStyleLbl="alignAcc1" presStyleIdx="0" presStyleCnt="5">
        <dgm:presLayoutVars>
          <dgm:bulletEnabled val="1"/>
        </dgm:presLayoutVars>
      </dgm:prSet>
      <dgm:spPr/>
      <dgm:t>
        <a:bodyPr/>
        <a:lstStyle/>
        <a:p>
          <a:endParaRPr lang="en-US"/>
        </a:p>
      </dgm:t>
    </dgm:pt>
    <dgm:pt modelId="{89EA160B-57C6-451E-8DAF-91532EB92E1B}" type="pres">
      <dgm:prSet presAssocID="{DC3DCDBE-91A3-4A33-B050-DD12B6079C08}" presName="sp" presStyleCnt="0"/>
      <dgm:spPr/>
    </dgm:pt>
    <dgm:pt modelId="{D31B2E6D-07A3-43F4-91C2-89380FA577EF}" type="pres">
      <dgm:prSet presAssocID="{B62D6A67-A034-4C1E-915A-21C8B012FD8E}" presName="composite" presStyleCnt="0"/>
      <dgm:spPr/>
    </dgm:pt>
    <dgm:pt modelId="{7C1E0D9E-455B-4AFD-A625-C7309E58F896}" type="pres">
      <dgm:prSet presAssocID="{B62D6A67-A034-4C1E-915A-21C8B012FD8E}" presName="parentText" presStyleLbl="alignNode1" presStyleIdx="1" presStyleCnt="5" custScaleX="99173">
        <dgm:presLayoutVars>
          <dgm:chMax val="1"/>
          <dgm:bulletEnabled val="1"/>
        </dgm:presLayoutVars>
      </dgm:prSet>
      <dgm:spPr/>
      <dgm:t>
        <a:bodyPr/>
        <a:lstStyle/>
        <a:p>
          <a:endParaRPr lang="en-US"/>
        </a:p>
      </dgm:t>
    </dgm:pt>
    <dgm:pt modelId="{B4674BB4-22B8-4F39-A9F1-0F19F78E3A0C}" type="pres">
      <dgm:prSet presAssocID="{B62D6A67-A034-4C1E-915A-21C8B012FD8E}" presName="descendantText" presStyleLbl="alignAcc1" presStyleIdx="1" presStyleCnt="5" custScaleY="130962">
        <dgm:presLayoutVars>
          <dgm:bulletEnabled val="1"/>
        </dgm:presLayoutVars>
      </dgm:prSet>
      <dgm:spPr/>
      <dgm:t>
        <a:bodyPr/>
        <a:lstStyle/>
        <a:p>
          <a:endParaRPr lang="en-US"/>
        </a:p>
      </dgm:t>
    </dgm:pt>
    <dgm:pt modelId="{067C16D2-6EFD-403A-AB24-B90AD27F1129}" type="pres">
      <dgm:prSet presAssocID="{02CF8921-9BD8-43DA-8027-8404D0A0E4F7}" presName="sp" presStyleCnt="0"/>
      <dgm:spPr/>
    </dgm:pt>
    <dgm:pt modelId="{19297BDB-5810-4697-A06C-8AEDFDF46827}" type="pres">
      <dgm:prSet presAssocID="{EE3EC179-5CF4-4C25-8C6F-5360BAF765B8}" presName="composite" presStyleCnt="0"/>
      <dgm:spPr/>
    </dgm:pt>
    <dgm:pt modelId="{7584BEBC-546B-44C7-AB40-4C15952B3771}" type="pres">
      <dgm:prSet presAssocID="{EE3EC179-5CF4-4C25-8C6F-5360BAF765B8}" presName="parentText" presStyleLbl="alignNode1" presStyleIdx="2" presStyleCnt="5">
        <dgm:presLayoutVars>
          <dgm:chMax val="1"/>
          <dgm:bulletEnabled val="1"/>
        </dgm:presLayoutVars>
      </dgm:prSet>
      <dgm:spPr/>
      <dgm:t>
        <a:bodyPr/>
        <a:lstStyle/>
        <a:p>
          <a:endParaRPr lang="en-GB"/>
        </a:p>
      </dgm:t>
    </dgm:pt>
    <dgm:pt modelId="{D7E48AC7-9F26-4293-965E-CB2728C2392E}" type="pres">
      <dgm:prSet presAssocID="{EE3EC179-5CF4-4C25-8C6F-5360BAF765B8}" presName="descendantText" presStyleLbl="alignAcc1" presStyleIdx="2" presStyleCnt="5">
        <dgm:presLayoutVars>
          <dgm:bulletEnabled val="1"/>
        </dgm:presLayoutVars>
      </dgm:prSet>
      <dgm:spPr/>
      <dgm:t>
        <a:bodyPr/>
        <a:lstStyle/>
        <a:p>
          <a:endParaRPr lang="en-US"/>
        </a:p>
      </dgm:t>
    </dgm:pt>
    <dgm:pt modelId="{D34AC45F-5C91-4EC2-846D-30243447E504}" type="pres">
      <dgm:prSet presAssocID="{BAF7F184-150B-4143-B28C-EF86BDC40261}" presName="sp" presStyleCnt="0"/>
      <dgm:spPr/>
    </dgm:pt>
    <dgm:pt modelId="{229DE3F8-2CEC-4B22-859C-F0F394735F7A}" type="pres">
      <dgm:prSet presAssocID="{DAF97F11-A538-4476-A147-52AE0186682C}" presName="composite" presStyleCnt="0"/>
      <dgm:spPr/>
    </dgm:pt>
    <dgm:pt modelId="{177C1643-D909-401F-B1C2-E01098A7FE49}" type="pres">
      <dgm:prSet presAssocID="{DAF97F11-A538-4476-A147-52AE0186682C}" presName="parentText" presStyleLbl="alignNode1" presStyleIdx="3" presStyleCnt="5">
        <dgm:presLayoutVars>
          <dgm:chMax val="1"/>
          <dgm:bulletEnabled val="1"/>
        </dgm:presLayoutVars>
      </dgm:prSet>
      <dgm:spPr/>
      <dgm:t>
        <a:bodyPr/>
        <a:lstStyle/>
        <a:p>
          <a:endParaRPr lang="en-GB"/>
        </a:p>
      </dgm:t>
    </dgm:pt>
    <dgm:pt modelId="{2CEB69EC-61A9-411B-964E-2E920D97425B}" type="pres">
      <dgm:prSet presAssocID="{DAF97F11-A538-4476-A147-52AE0186682C}" presName="descendantText" presStyleLbl="alignAcc1" presStyleIdx="3" presStyleCnt="5" custAng="0">
        <dgm:presLayoutVars>
          <dgm:bulletEnabled val="1"/>
        </dgm:presLayoutVars>
      </dgm:prSet>
      <dgm:spPr/>
      <dgm:t>
        <a:bodyPr/>
        <a:lstStyle/>
        <a:p>
          <a:endParaRPr lang="en-US"/>
        </a:p>
      </dgm:t>
    </dgm:pt>
    <dgm:pt modelId="{42B97998-E7F9-4D86-A5DB-F492ABE56B0A}" type="pres">
      <dgm:prSet presAssocID="{88621B25-B710-43DD-87E1-59AA65A26FE2}" presName="sp" presStyleCnt="0"/>
      <dgm:spPr/>
    </dgm:pt>
    <dgm:pt modelId="{16882C09-1F4D-4C55-A2E4-5E24E0A806DD}" type="pres">
      <dgm:prSet presAssocID="{03AF4FA4-0F97-4FBF-B02E-A121ED7D41A0}" presName="composite" presStyleCnt="0"/>
      <dgm:spPr/>
    </dgm:pt>
    <dgm:pt modelId="{6F4C2193-CF6F-46D7-80C8-20CF0AFBF662}" type="pres">
      <dgm:prSet presAssocID="{03AF4FA4-0F97-4FBF-B02E-A121ED7D41A0}" presName="parentText" presStyleLbl="alignNode1" presStyleIdx="4" presStyleCnt="5">
        <dgm:presLayoutVars>
          <dgm:chMax val="1"/>
          <dgm:bulletEnabled val="1"/>
        </dgm:presLayoutVars>
      </dgm:prSet>
      <dgm:spPr/>
      <dgm:t>
        <a:bodyPr/>
        <a:lstStyle/>
        <a:p>
          <a:endParaRPr lang="en-GB"/>
        </a:p>
      </dgm:t>
    </dgm:pt>
    <dgm:pt modelId="{F001D49D-D70F-46EF-A1AF-FA2726410C84}" type="pres">
      <dgm:prSet presAssocID="{03AF4FA4-0F97-4FBF-B02E-A121ED7D41A0}" presName="descendantText" presStyleLbl="alignAcc1" presStyleIdx="4" presStyleCnt="5">
        <dgm:presLayoutVars>
          <dgm:bulletEnabled val="1"/>
        </dgm:presLayoutVars>
      </dgm:prSet>
      <dgm:spPr/>
      <dgm:t>
        <a:bodyPr/>
        <a:lstStyle/>
        <a:p>
          <a:endParaRPr lang="en-US"/>
        </a:p>
      </dgm:t>
    </dgm:pt>
  </dgm:ptLst>
  <dgm:cxnLst>
    <dgm:cxn modelId="{DE005D5E-420B-4F34-B41F-4B842D3ADA76}" srcId="{8D7E3495-DB46-4902-83F8-69581D02397E}" destId="{03AF4FA4-0F97-4FBF-B02E-A121ED7D41A0}" srcOrd="4" destOrd="0" parTransId="{A6934A5D-D718-48F8-BC18-A58D83916DC8}" sibTransId="{9A0C2866-9FE9-48C5-9101-F2B4AE2CCB17}"/>
    <dgm:cxn modelId="{668512E1-1699-4AF0-A2BA-FEB565F3EF4B}" srcId="{8D7E3495-DB46-4902-83F8-69581D02397E}" destId="{DAF97F11-A538-4476-A147-52AE0186682C}" srcOrd="3" destOrd="0" parTransId="{ACE26DB0-E6B6-449A-90E4-67CEFF2E2DFE}" sibTransId="{88621B25-B710-43DD-87E1-59AA65A26FE2}"/>
    <dgm:cxn modelId="{CCBA0AB3-D7DF-4415-B7C7-C1078ACDF208}" srcId="{B62D6A67-A034-4C1E-915A-21C8B012FD8E}" destId="{704D932C-443C-4F97-8866-20576305D6B4}" srcOrd="0" destOrd="0" parTransId="{934E1ADE-A45D-4567-93CD-BD402F915DBE}" sibTransId="{CBCEAE1F-E5C0-40B6-AF19-0660A218A226}"/>
    <dgm:cxn modelId="{B0063280-FEDC-4409-91AC-25EFB8414CA6}" type="presOf" srcId="{DCAB356A-1B01-4188-BE15-3521886010AA}" destId="{D7E48AC7-9F26-4293-965E-CB2728C2392E}" srcOrd="0" destOrd="0" presId="urn:microsoft.com/office/officeart/2005/8/layout/chevron2"/>
    <dgm:cxn modelId="{A216492E-CF18-4B44-B006-E322B0D55330}" type="presOf" srcId="{EE3EC179-5CF4-4C25-8C6F-5360BAF765B8}" destId="{7584BEBC-546B-44C7-AB40-4C15952B3771}" srcOrd="0" destOrd="0" presId="urn:microsoft.com/office/officeart/2005/8/layout/chevron2"/>
    <dgm:cxn modelId="{0F35741D-2977-457A-893E-22DB268E4880}" srcId="{8D7E3495-DB46-4902-83F8-69581D02397E}" destId="{EE3EC179-5CF4-4C25-8C6F-5360BAF765B8}" srcOrd="2" destOrd="0" parTransId="{5D769BD9-39BB-43D3-8FD5-2143CAF5A6FC}" sibTransId="{BAF7F184-150B-4143-B28C-EF86BDC40261}"/>
    <dgm:cxn modelId="{D0913D0E-09CD-48CC-948B-65F2354B4019}" type="presOf" srcId="{B62D6A67-A034-4C1E-915A-21C8B012FD8E}" destId="{7C1E0D9E-455B-4AFD-A625-C7309E58F896}" srcOrd="0" destOrd="0" presId="urn:microsoft.com/office/officeart/2005/8/layout/chevron2"/>
    <dgm:cxn modelId="{7128611F-CD8C-420D-9162-1D90BE8DEF2C}" srcId="{6FF0FF56-B848-46AA-8A64-3C363573980E}" destId="{4A26EC47-8FA9-475B-81FC-8255F1AF5C29}" srcOrd="0" destOrd="0" parTransId="{E3F39FF6-58EE-4156-B97D-9D6F1E0CD040}" sibTransId="{9D503C21-404A-418C-80EA-1CA117EC2CE1}"/>
    <dgm:cxn modelId="{66892531-4114-4846-95D4-67C6729217DA}" type="presOf" srcId="{704D932C-443C-4F97-8866-20576305D6B4}" destId="{B4674BB4-22B8-4F39-A9F1-0F19F78E3A0C}" srcOrd="0" destOrd="0" presId="urn:microsoft.com/office/officeart/2005/8/layout/chevron2"/>
    <dgm:cxn modelId="{EA939CF0-BADB-4048-87FA-9D837A026A8C}" srcId="{B62D6A67-A034-4C1E-915A-21C8B012FD8E}" destId="{0DF4395F-0C52-4356-AD59-05A16EBD7752}" srcOrd="1" destOrd="0" parTransId="{7AC4591A-F947-4391-93FF-1BA1E0323FB1}" sibTransId="{16A10398-5A5D-4902-BD9C-E40B69470F7D}"/>
    <dgm:cxn modelId="{2015EFFB-CE47-4AD9-8978-8ECE895FB0F6}" type="presOf" srcId="{0AD2B8AB-AF27-43AE-871B-0FA156727DB7}" destId="{C16589CB-ECD0-45C1-92EB-DCB9D8F8F0CE}" srcOrd="0" destOrd="1" presId="urn:microsoft.com/office/officeart/2005/8/layout/chevron2"/>
    <dgm:cxn modelId="{6B641502-419B-4312-9BF0-A0098EF05409}" type="presOf" srcId="{03AF4FA4-0F97-4FBF-B02E-A121ED7D41A0}" destId="{6F4C2193-CF6F-46D7-80C8-20CF0AFBF662}" srcOrd="0" destOrd="0" presId="urn:microsoft.com/office/officeart/2005/8/layout/chevron2"/>
    <dgm:cxn modelId="{76F82A9B-B1FF-4ACE-9649-B18F7EBCDA27}" srcId="{DAF97F11-A538-4476-A147-52AE0186682C}" destId="{37384B7D-E7C8-45B5-9E6E-0733625CE815}" srcOrd="0" destOrd="0" parTransId="{FE0B779B-0FC6-47E3-9C34-76075628C02C}" sibTransId="{784A8EB8-4D2A-4481-AE89-4AD0A17CDD42}"/>
    <dgm:cxn modelId="{88EE4998-8BCE-4FB0-AD27-B9569A603969}" srcId="{03AF4FA4-0F97-4FBF-B02E-A121ED7D41A0}" destId="{5E70FA03-6E14-4EED-B087-47F85A4FDDC5}" srcOrd="0" destOrd="0" parTransId="{5DF50CEF-1C54-482B-94AB-BDD50FE3BBAF}" sibTransId="{0BC22C29-734E-4EE7-A33B-2C26E89C6098}"/>
    <dgm:cxn modelId="{7904C557-9922-4E21-AA02-E9338F6A039F}" type="presOf" srcId="{4A26EC47-8FA9-475B-81FC-8255F1AF5C29}" destId="{C16589CB-ECD0-45C1-92EB-DCB9D8F8F0CE}" srcOrd="0" destOrd="0" presId="urn:microsoft.com/office/officeart/2005/8/layout/chevron2"/>
    <dgm:cxn modelId="{2A9018BC-0364-43C0-AEAE-269775811957}" type="presOf" srcId="{D4A2DAF2-A3E4-4F80-BC7F-32CC28DC2C19}" destId="{2CEB69EC-61A9-411B-964E-2E920D97425B}" srcOrd="0" destOrd="1" presId="urn:microsoft.com/office/officeart/2005/8/layout/chevron2"/>
    <dgm:cxn modelId="{9AAC44A6-F76A-4FD9-A470-24D9C436F4F5}" srcId="{8D7E3495-DB46-4902-83F8-69581D02397E}" destId="{6FF0FF56-B848-46AA-8A64-3C363573980E}" srcOrd="0" destOrd="0" parTransId="{D76E5B30-6CEA-456B-A788-B41D48710000}" sibTransId="{DC3DCDBE-91A3-4A33-B050-DD12B6079C08}"/>
    <dgm:cxn modelId="{8A39E76E-BF1A-44A8-8176-3129041F6935}" srcId="{8D7E3495-DB46-4902-83F8-69581D02397E}" destId="{B62D6A67-A034-4C1E-915A-21C8B012FD8E}" srcOrd="1" destOrd="0" parTransId="{4949DB9F-805B-46BB-BD1E-789E4A1E878C}" sibTransId="{02CF8921-9BD8-43DA-8027-8404D0A0E4F7}"/>
    <dgm:cxn modelId="{224F6FE7-D014-46BC-9FC8-AD675417FA96}" srcId="{6FF0FF56-B848-46AA-8A64-3C363573980E}" destId="{0AD2B8AB-AF27-43AE-871B-0FA156727DB7}" srcOrd="1" destOrd="0" parTransId="{ADFDE10B-1CBD-497C-B31F-050A00BD2D78}" sibTransId="{55106839-4011-473E-AEAA-DF11A63C6DCC}"/>
    <dgm:cxn modelId="{0AFA7CC6-EFAA-463C-BCBE-EDEF19B05757}" type="presOf" srcId="{37384B7D-E7C8-45B5-9E6E-0733625CE815}" destId="{2CEB69EC-61A9-411B-964E-2E920D97425B}" srcOrd="0" destOrd="0" presId="urn:microsoft.com/office/officeart/2005/8/layout/chevron2"/>
    <dgm:cxn modelId="{8DC3140D-FEFF-4523-9E28-6E7E6B99CF22}" srcId="{EE3EC179-5CF4-4C25-8C6F-5360BAF765B8}" destId="{DCAB356A-1B01-4188-BE15-3521886010AA}" srcOrd="0" destOrd="0" parTransId="{EB453F61-993B-4194-A650-D34A6DAD4218}" sibTransId="{2F96CDDE-3423-4014-B72A-6EBA2DEC4165}"/>
    <dgm:cxn modelId="{32B5EE51-6C78-478D-8F4A-24D9CF22DBED}" type="presOf" srcId="{6FF0FF56-B848-46AA-8A64-3C363573980E}" destId="{3C9FD48E-F9FF-4467-8929-03E457BBBE7D}" srcOrd="0" destOrd="0" presId="urn:microsoft.com/office/officeart/2005/8/layout/chevron2"/>
    <dgm:cxn modelId="{D2660F84-2DBF-41F0-B8F5-C87F4C97290C}" type="presOf" srcId="{DAF97F11-A538-4476-A147-52AE0186682C}" destId="{177C1643-D909-401F-B1C2-E01098A7FE49}" srcOrd="0" destOrd="0" presId="urn:microsoft.com/office/officeart/2005/8/layout/chevron2"/>
    <dgm:cxn modelId="{04004D8C-E2E4-4B87-BA38-A2B0140A12E8}" type="presOf" srcId="{5E70FA03-6E14-4EED-B087-47F85A4FDDC5}" destId="{F001D49D-D70F-46EF-A1AF-FA2726410C84}" srcOrd="0" destOrd="0" presId="urn:microsoft.com/office/officeart/2005/8/layout/chevron2"/>
    <dgm:cxn modelId="{91268486-DBF9-47A5-AC45-A980BA78525B}" type="presOf" srcId="{0DF4395F-0C52-4356-AD59-05A16EBD7752}" destId="{B4674BB4-22B8-4F39-A9F1-0F19F78E3A0C}" srcOrd="0" destOrd="1" presId="urn:microsoft.com/office/officeart/2005/8/layout/chevron2"/>
    <dgm:cxn modelId="{405445A2-6279-4007-A8A9-78B046FF69EA}" srcId="{DAF97F11-A538-4476-A147-52AE0186682C}" destId="{D4A2DAF2-A3E4-4F80-BC7F-32CC28DC2C19}" srcOrd="1" destOrd="0" parTransId="{190E942D-0B2A-4C2A-9EBF-E228E31773CC}" sibTransId="{6E4DF639-F91D-4475-9462-EF3F7F21CD6E}"/>
    <dgm:cxn modelId="{CB20E54E-0ADD-4741-822A-286A7F16FC86}" type="presOf" srcId="{8D7E3495-DB46-4902-83F8-69581D02397E}" destId="{98844512-3E18-4C4E-B2EF-AE2F806ABC73}" srcOrd="0" destOrd="0" presId="urn:microsoft.com/office/officeart/2005/8/layout/chevron2"/>
    <dgm:cxn modelId="{F97BB9AD-1772-424D-8499-92D454EB1680}" type="presParOf" srcId="{98844512-3E18-4C4E-B2EF-AE2F806ABC73}" destId="{1159AA99-0156-40EE-9AAD-04B951CC0993}" srcOrd="0" destOrd="0" presId="urn:microsoft.com/office/officeart/2005/8/layout/chevron2"/>
    <dgm:cxn modelId="{69B5752D-8051-4AD4-A8A7-8B1BDB6996AB}" type="presParOf" srcId="{1159AA99-0156-40EE-9AAD-04B951CC0993}" destId="{3C9FD48E-F9FF-4467-8929-03E457BBBE7D}" srcOrd="0" destOrd="0" presId="urn:microsoft.com/office/officeart/2005/8/layout/chevron2"/>
    <dgm:cxn modelId="{2B3EA575-7266-44D1-AA00-7BD4132A728A}" type="presParOf" srcId="{1159AA99-0156-40EE-9AAD-04B951CC0993}" destId="{C16589CB-ECD0-45C1-92EB-DCB9D8F8F0CE}" srcOrd="1" destOrd="0" presId="urn:microsoft.com/office/officeart/2005/8/layout/chevron2"/>
    <dgm:cxn modelId="{FFE638B3-DE1C-4BB1-860E-CC008CCF8961}" type="presParOf" srcId="{98844512-3E18-4C4E-B2EF-AE2F806ABC73}" destId="{89EA160B-57C6-451E-8DAF-91532EB92E1B}" srcOrd="1" destOrd="0" presId="urn:microsoft.com/office/officeart/2005/8/layout/chevron2"/>
    <dgm:cxn modelId="{63E77CDC-E7AA-47C0-9F3F-5585B9446680}" type="presParOf" srcId="{98844512-3E18-4C4E-B2EF-AE2F806ABC73}" destId="{D31B2E6D-07A3-43F4-91C2-89380FA577EF}" srcOrd="2" destOrd="0" presId="urn:microsoft.com/office/officeart/2005/8/layout/chevron2"/>
    <dgm:cxn modelId="{B0A7F225-F383-4519-B16A-B08341CE1E79}" type="presParOf" srcId="{D31B2E6D-07A3-43F4-91C2-89380FA577EF}" destId="{7C1E0D9E-455B-4AFD-A625-C7309E58F896}" srcOrd="0" destOrd="0" presId="urn:microsoft.com/office/officeart/2005/8/layout/chevron2"/>
    <dgm:cxn modelId="{55B8C2BA-61A7-4B1D-93F3-61BE27E38E70}" type="presParOf" srcId="{D31B2E6D-07A3-43F4-91C2-89380FA577EF}" destId="{B4674BB4-22B8-4F39-A9F1-0F19F78E3A0C}" srcOrd="1" destOrd="0" presId="urn:microsoft.com/office/officeart/2005/8/layout/chevron2"/>
    <dgm:cxn modelId="{7B845D74-EB59-4A05-A254-6F2FCA6E7E50}" type="presParOf" srcId="{98844512-3E18-4C4E-B2EF-AE2F806ABC73}" destId="{067C16D2-6EFD-403A-AB24-B90AD27F1129}" srcOrd="3" destOrd="0" presId="urn:microsoft.com/office/officeart/2005/8/layout/chevron2"/>
    <dgm:cxn modelId="{BC2E02B9-DECC-413C-8043-B358C2CE40DA}" type="presParOf" srcId="{98844512-3E18-4C4E-B2EF-AE2F806ABC73}" destId="{19297BDB-5810-4697-A06C-8AEDFDF46827}" srcOrd="4" destOrd="0" presId="urn:microsoft.com/office/officeart/2005/8/layout/chevron2"/>
    <dgm:cxn modelId="{C8B01B52-5348-441B-AE7F-516BA7655D0F}" type="presParOf" srcId="{19297BDB-5810-4697-A06C-8AEDFDF46827}" destId="{7584BEBC-546B-44C7-AB40-4C15952B3771}" srcOrd="0" destOrd="0" presId="urn:microsoft.com/office/officeart/2005/8/layout/chevron2"/>
    <dgm:cxn modelId="{D7A6F61F-7795-45A8-A441-0BEFF27D647D}" type="presParOf" srcId="{19297BDB-5810-4697-A06C-8AEDFDF46827}" destId="{D7E48AC7-9F26-4293-965E-CB2728C2392E}" srcOrd="1" destOrd="0" presId="urn:microsoft.com/office/officeart/2005/8/layout/chevron2"/>
    <dgm:cxn modelId="{AFD5F6A9-6A23-41E4-9157-6AA87E9030B0}" type="presParOf" srcId="{98844512-3E18-4C4E-B2EF-AE2F806ABC73}" destId="{D34AC45F-5C91-4EC2-846D-30243447E504}" srcOrd="5" destOrd="0" presId="urn:microsoft.com/office/officeart/2005/8/layout/chevron2"/>
    <dgm:cxn modelId="{FCE94014-5DF8-4C22-89DF-2A7E0699272E}" type="presParOf" srcId="{98844512-3E18-4C4E-B2EF-AE2F806ABC73}" destId="{229DE3F8-2CEC-4B22-859C-F0F394735F7A}" srcOrd="6" destOrd="0" presId="urn:microsoft.com/office/officeart/2005/8/layout/chevron2"/>
    <dgm:cxn modelId="{C7DFB40C-8F28-4D0E-934D-413D9ADC07DF}" type="presParOf" srcId="{229DE3F8-2CEC-4B22-859C-F0F394735F7A}" destId="{177C1643-D909-401F-B1C2-E01098A7FE49}" srcOrd="0" destOrd="0" presId="urn:microsoft.com/office/officeart/2005/8/layout/chevron2"/>
    <dgm:cxn modelId="{5219BEC9-29BA-4CF0-B10C-11DF95B0E997}" type="presParOf" srcId="{229DE3F8-2CEC-4B22-859C-F0F394735F7A}" destId="{2CEB69EC-61A9-411B-964E-2E920D97425B}" srcOrd="1" destOrd="0" presId="urn:microsoft.com/office/officeart/2005/8/layout/chevron2"/>
    <dgm:cxn modelId="{B48EC2A7-04C3-47AE-9EA8-B7B26C4E62AB}" type="presParOf" srcId="{98844512-3E18-4C4E-B2EF-AE2F806ABC73}" destId="{42B97998-E7F9-4D86-A5DB-F492ABE56B0A}" srcOrd="7" destOrd="0" presId="urn:microsoft.com/office/officeart/2005/8/layout/chevron2"/>
    <dgm:cxn modelId="{F833B429-4E89-4D79-B9E0-5FA9DE33454F}" type="presParOf" srcId="{98844512-3E18-4C4E-B2EF-AE2F806ABC73}" destId="{16882C09-1F4D-4C55-A2E4-5E24E0A806DD}" srcOrd="8" destOrd="0" presId="urn:microsoft.com/office/officeart/2005/8/layout/chevron2"/>
    <dgm:cxn modelId="{F2B18F24-68DC-4142-9AD7-15D30B24998D}" type="presParOf" srcId="{16882C09-1F4D-4C55-A2E4-5E24E0A806DD}" destId="{6F4C2193-CF6F-46D7-80C8-20CF0AFBF662}" srcOrd="0" destOrd="0" presId="urn:microsoft.com/office/officeart/2005/8/layout/chevron2"/>
    <dgm:cxn modelId="{7AB4C7C0-D0D4-47EF-B902-2406A657FA05}" type="presParOf" srcId="{16882C09-1F4D-4C55-A2E4-5E24E0A806DD}" destId="{F001D49D-D70F-46EF-A1AF-FA2726410C8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DF79B-EE6D-4941-8E2C-64781B312366}">
      <dsp:nvSpPr>
        <dsp:cNvPr id="0" name=""/>
        <dsp:cNvSpPr/>
      </dsp:nvSpPr>
      <dsp:spPr>
        <a:xfrm>
          <a:off x="511012" y="1450"/>
          <a:ext cx="3925806" cy="3925806"/>
        </a:xfrm>
        <a:prstGeom prst="ellipse">
          <a:avLst/>
        </a:prstGeom>
        <a:gradFill rotWithShape="0">
          <a:gsLst>
            <a:gs pos="0">
              <a:schemeClr val="accent4">
                <a:alpha val="50000"/>
                <a:hueOff val="0"/>
                <a:satOff val="0"/>
                <a:lumOff val="0"/>
                <a:alphaOff val="0"/>
                <a:lumMod val="110000"/>
                <a:satMod val="105000"/>
                <a:tint val="67000"/>
              </a:schemeClr>
            </a:gs>
            <a:gs pos="50000">
              <a:schemeClr val="accent4">
                <a:alpha val="50000"/>
                <a:hueOff val="0"/>
                <a:satOff val="0"/>
                <a:lumOff val="0"/>
                <a:alphaOff val="0"/>
                <a:lumMod val="105000"/>
                <a:satMod val="103000"/>
                <a:tint val="73000"/>
              </a:schemeClr>
            </a:gs>
            <a:gs pos="100000">
              <a:schemeClr val="accent4">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26670" rIns="216050" bIns="26670" numCol="1" spcCol="1270" anchor="ctr" anchorCtr="0">
          <a:noAutofit/>
        </a:bodyPr>
        <a:lstStyle/>
        <a:p>
          <a:pPr lvl="0" algn="ctr" defTabSz="933450" rtl="0">
            <a:lnSpc>
              <a:spcPct val="90000"/>
            </a:lnSpc>
            <a:spcBef>
              <a:spcPct val="0"/>
            </a:spcBef>
            <a:spcAft>
              <a:spcPct val="35000"/>
            </a:spcAft>
          </a:pPr>
          <a:r>
            <a:rPr lang="en-US" sz="2100" b="0" i="0" kern="1200" baseline="0" dirty="0">
              <a:effectLst/>
            </a:rPr>
            <a:t>Address important issues related to plant health, either to promote action on a specific phytosanitary issue or to address a more generalized issue</a:t>
          </a:r>
          <a:endParaRPr lang="en-US" sz="2100" kern="1200" dirty="0">
            <a:effectLst/>
          </a:endParaRPr>
        </a:p>
      </dsp:txBody>
      <dsp:txXfrm>
        <a:off x="1085933" y="576371"/>
        <a:ext cx="2775964" cy="2775964"/>
      </dsp:txXfrm>
    </dsp:sp>
    <dsp:sp modelId="{05418B5D-301F-4E1C-806A-DA28CAD7FFD8}">
      <dsp:nvSpPr>
        <dsp:cNvPr id="0" name=""/>
        <dsp:cNvSpPr/>
      </dsp:nvSpPr>
      <dsp:spPr>
        <a:xfrm>
          <a:off x="3651657" y="1450"/>
          <a:ext cx="3925806" cy="3925806"/>
        </a:xfrm>
        <a:prstGeom prst="ellipse">
          <a:avLst/>
        </a:prstGeom>
        <a:gradFill rotWithShape="0">
          <a:gsLst>
            <a:gs pos="0">
              <a:schemeClr val="accent4">
                <a:alpha val="50000"/>
                <a:hueOff val="903239"/>
                <a:satOff val="-5904"/>
                <a:lumOff val="3529"/>
                <a:alphaOff val="0"/>
                <a:lumMod val="110000"/>
                <a:satMod val="105000"/>
                <a:tint val="67000"/>
              </a:schemeClr>
            </a:gs>
            <a:gs pos="50000">
              <a:schemeClr val="accent4">
                <a:alpha val="50000"/>
                <a:hueOff val="903239"/>
                <a:satOff val="-5904"/>
                <a:lumOff val="3529"/>
                <a:alphaOff val="0"/>
                <a:lumMod val="105000"/>
                <a:satMod val="103000"/>
                <a:tint val="73000"/>
              </a:schemeClr>
            </a:gs>
            <a:gs pos="100000">
              <a:schemeClr val="accent4">
                <a:alpha val="50000"/>
                <a:hueOff val="903239"/>
                <a:satOff val="-5904"/>
                <a:lumOff val="3529"/>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26670" rIns="216050" bIns="26670" numCol="1" spcCol="1270" anchor="ctr" anchorCtr="0">
          <a:noAutofit/>
        </a:bodyPr>
        <a:lstStyle/>
        <a:p>
          <a:pPr lvl="0" algn="ctr" defTabSz="933450" rtl="0">
            <a:lnSpc>
              <a:spcPct val="90000"/>
            </a:lnSpc>
            <a:spcBef>
              <a:spcPct val="0"/>
            </a:spcBef>
            <a:spcAft>
              <a:spcPct val="35000"/>
            </a:spcAft>
          </a:pPr>
          <a:r>
            <a:rPr lang="en-US" sz="2100" b="0" i="0" kern="1200" baseline="0" dirty="0">
              <a:effectLst/>
            </a:rPr>
            <a:t>Cover issues or actions that CPs/NPPOs/RPPOs have some influence, authority or competence to address</a:t>
          </a:r>
          <a:endParaRPr lang="en-US" sz="2100" kern="1200" dirty="0">
            <a:effectLst/>
          </a:endParaRPr>
        </a:p>
      </dsp:txBody>
      <dsp:txXfrm>
        <a:off x="4226578" y="576371"/>
        <a:ext cx="2775964" cy="2775964"/>
      </dsp:txXfrm>
    </dsp:sp>
    <dsp:sp modelId="{9297F824-8245-4E97-B8A4-6C01281B1872}">
      <dsp:nvSpPr>
        <dsp:cNvPr id="0" name=""/>
        <dsp:cNvSpPr/>
      </dsp:nvSpPr>
      <dsp:spPr>
        <a:xfrm>
          <a:off x="6792302" y="1450"/>
          <a:ext cx="3925806" cy="3925806"/>
        </a:xfrm>
        <a:prstGeom prst="ellipse">
          <a:avLst/>
        </a:prstGeom>
        <a:gradFill rotWithShape="0">
          <a:gsLst>
            <a:gs pos="0">
              <a:schemeClr val="accent4">
                <a:alpha val="50000"/>
                <a:hueOff val="1806477"/>
                <a:satOff val="-11807"/>
                <a:lumOff val="7058"/>
                <a:alphaOff val="0"/>
                <a:lumMod val="110000"/>
                <a:satMod val="105000"/>
                <a:tint val="67000"/>
              </a:schemeClr>
            </a:gs>
            <a:gs pos="50000">
              <a:schemeClr val="accent4">
                <a:alpha val="50000"/>
                <a:hueOff val="1806477"/>
                <a:satOff val="-11807"/>
                <a:lumOff val="7058"/>
                <a:alphaOff val="0"/>
                <a:lumMod val="105000"/>
                <a:satMod val="103000"/>
                <a:tint val="73000"/>
              </a:schemeClr>
            </a:gs>
            <a:gs pos="100000">
              <a:schemeClr val="accent4">
                <a:alpha val="50000"/>
                <a:hueOff val="1806477"/>
                <a:satOff val="-11807"/>
                <a:lumOff val="705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26670" rIns="216050" bIns="26670" numCol="1" spcCol="1270" anchor="ctr" anchorCtr="0">
          <a:noAutofit/>
        </a:bodyPr>
        <a:lstStyle/>
        <a:p>
          <a:pPr lvl="0" algn="ctr" defTabSz="933450" rtl="0">
            <a:lnSpc>
              <a:spcPct val="90000"/>
            </a:lnSpc>
            <a:spcBef>
              <a:spcPct val="0"/>
            </a:spcBef>
            <a:spcAft>
              <a:spcPct val="35000"/>
            </a:spcAft>
          </a:pPr>
          <a:r>
            <a:rPr lang="en-US" sz="2100" b="0" i="0" kern="1200" baseline="0">
              <a:effectLst/>
            </a:rPr>
            <a:t>Provide practical guidance and support for improving the implementation of the convention, a specific ISPM or set of ISPMs</a:t>
          </a:r>
          <a:endParaRPr lang="en-US" sz="2100" kern="1200">
            <a:effectLst/>
          </a:endParaRPr>
        </a:p>
      </dsp:txBody>
      <dsp:txXfrm>
        <a:off x="7367223" y="576371"/>
        <a:ext cx="2775964" cy="27759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867855-5172-48EE-929F-12743CBEEF8F}">
      <dsp:nvSpPr>
        <dsp:cNvPr id="0" name=""/>
        <dsp:cNvSpPr/>
      </dsp:nvSpPr>
      <dsp:spPr>
        <a:xfrm>
          <a:off x="819255" y="15761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R-01</a:t>
          </a:r>
          <a:br>
            <a:rPr lang="en-US" sz="1300" b="1" kern="1200" dirty="0">
              <a:effectLst/>
            </a:rPr>
          </a:br>
          <a:r>
            <a:rPr lang="en-US" sz="1300" b="0" kern="1200" dirty="0">
              <a:effectLst/>
            </a:rPr>
            <a:t>LMOs, biosecurity and alien invasive species</a:t>
          </a:r>
        </a:p>
      </dsp:txBody>
      <dsp:txXfrm>
        <a:off x="819255" y="157615"/>
        <a:ext cx="3423285" cy="1069776"/>
      </dsp:txXfrm>
    </dsp:sp>
    <dsp:sp modelId="{C34E3389-6395-4BD3-BB47-CC3E97C618C3}">
      <dsp:nvSpPr>
        <dsp:cNvPr id="0" name=""/>
        <dsp:cNvSpPr/>
      </dsp:nvSpPr>
      <dsp:spPr>
        <a:xfrm>
          <a:off x="676618" y="3092"/>
          <a:ext cx="748843" cy="1123265"/>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FE12BD9E-200F-4E32-8F90-B36ACB48E033}">
      <dsp:nvSpPr>
        <dsp:cNvPr id="0" name=""/>
        <dsp:cNvSpPr/>
      </dsp:nvSpPr>
      <dsp:spPr>
        <a:xfrm>
          <a:off x="4507607" y="15761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R-02 </a:t>
          </a:r>
          <a:br>
            <a:rPr lang="en-US" sz="1300" b="1" kern="1200" dirty="0">
              <a:effectLst/>
            </a:rPr>
          </a:br>
          <a:r>
            <a:rPr lang="en-US" sz="1300" kern="1200" dirty="0"/>
            <a:t>Threats to biodiversity posed by alien species: actions within the framework of the IPPC</a:t>
          </a:r>
          <a:endParaRPr lang="en-US" sz="1300" b="1" kern="1200" dirty="0">
            <a:effectLst/>
          </a:endParaRPr>
        </a:p>
      </dsp:txBody>
      <dsp:txXfrm>
        <a:off x="4507607" y="157615"/>
        <a:ext cx="3423285" cy="1069776"/>
      </dsp:txXfrm>
    </dsp:sp>
    <dsp:sp modelId="{D8FA8ABE-C3DC-4EC7-8460-874222C6CD16}">
      <dsp:nvSpPr>
        <dsp:cNvPr id="0" name=""/>
        <dsp:cNvSpPr/>
      </dsp:nvSpPr>
      <dsp:spPr>
        <a:xfrm>
          <a:off x="4364970" y="3092"/>
          <a:ext cx="748843" cy="1123265"/>
        </a:xfrm>
        <a:prstGeom prst="rect">
          <a:avLst/>
        </a:prstGeom>
        <a:blipFill>
          <a:blip xmlns:r="http://schemas.openxmlformats.org/officeDocument/2006/relationships" r:embed="rId2"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D53A44EC-7F08-4C85-BA12-6FA54F6B6484}">
      <dsp:nvSpPr>
        <dsp:cNvPr id="0" name=""/>
        <dsp:cNvSpPr/>
      </dsp:nvSpPr>
      <dsp:spPr>
        <a:xfrm>
          <a:off x="8191805" y="170944"/>
          <a:ext cx="3323578" cy="1038618"/>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03491"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R-03</a:t>
          </a:r>
          <a:br>
            <a:rPr lang="en-US" sz="1300" b="1" kern="1200" dirty="0">
              <a:effectLst/>
            </a:rPr>
          </a:br>
          <a:r>
            <a:rPr lang="en-US" sz="1300" kern="1200" dirty="0"/>
            <a:t>Replacement or reduction of the use of methyl bromide as a phytosanitary measure</a:t>
          </a:r>
          <a:endParaRPr lang="en-US" sz="1300" b="1" kern="1200" dirty="0">
            <a:effectLst/>
          </a:endParaRPr>
        </a:p>
      </dsp:txBody>
      <dsp:txXfrm>
        <a:off x="8191805" y="170944"/>
        <a:ext cx="3323578" cy="1038618"/>
      </dsp:txXfrm>
    </dsp:sp>
    <dsp:sp modelId="{87B0152F-FAE5-4AB9-BE42-BED7D81E8475}">
      <dsp:nvSpPr>
        <dsp:cNvPr id="0" name=""/>
        <dsp:cNvSpPr/>
      </dsp:nvSpPr>
      <dsp:spPr>
        <a:xfrm>
          <a:off x="8053323" y="20922"/>
          <a:ext cx="727032" cy="1090549"/>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2FD84187-3712-46E7-BB7B-31A148619872}">
      <dsp:nvSpPr>
        <dsp:cNvPr id="0" name=""/>
        <dsp:cNvSpPr/>
      </dsp:nvSpPr>
      <dsp:spPr>
        <a:xfrm>
          <a:off x="767324"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R-04 </a:t>
          </a:r>
          <a:br>
            <a:rPr lang="en-US" sz="1300" b="1" kern="1200" dirty="0">
              <a:effectLst/>
            </a:rPr>
          </a:br>
          <a:r>
            <a:rPr lang="en-US" sz="1300" kern="1200" dirty="0"/>
            <a:t>IPPC coverage of aquatic plants</a:t>
          </a:r>
          <a:endParaRPr lang="en-US" sz="1300" b="1" kern="1200" dirty="0">
            <a:effectLst/>
          </a:endParaRPr>
        </a:p>
      </dsp:txBody>
      <dsp:txXfrm>
        <a:off x="767324" y="1504345"/>
        <a:ext cx="3423285" cy="1069776"/>
      </dsp:txXfrm>
    </dsp:sp>
    <dsp:sp modelId="{DA2E90CB-07B8-4358-8A36-A37358F43FBE}">
      <dsp:nvSpPr>
        <dsp:cNvPr id="0" name=""/>
        <dsp:cNvSpPr/>
      </dsp:nvSpPr>
      <dsp:spPr>
        <a:xfrm>
          <a:off x="624687" y="1349822"/>
          <a:ext cx="748843" cy="1123265"/>
        </a:xfrm>
        <a:prstGeom prst="rect">
          <a:avLst/>
        </a:prstGeom>
        <a:blipFill>
          <a:blip xmlns:r="http://schemas.openxmlformats.org/officeDocument/2006/relationships" r:embed="rId4"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6056E258-B601-489F-A814-31A0B8613610}">
      <dsp:nvSpPr>
        <dsp:cNvPr id="0" name=""/>
        <dsp:cNvSpPr/>
      </dsp:nvSpPr>
      <dsp:spPr>
        <a:xfrm>
          <a:off x="4455676"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R-05</a:t>
          </a:r>
          <a:br>
            <a:rPr lang="en-US" sz="1300" b="1" kern="1200" dirty="0">
              <a:effectLst/>
            </a:rPr>
          </a:br>
          <a:r>
            <a:rPr lang="en-US" sz="1300" kern="1200" dirty="0"/>
            <a:t>Internet trade (e-commerce) in plants and other regulated articles</a:t>
          </a:r>
          <a:endParaRPr lang="en-US" sz="1300" b="1" kern="1200" dirty="0">
            <a:effectLst/>
          </a:endParaRPr>
        </a:p>
      </dsp:txBody>
      <dsp:txXfrm>
        <a:off x="4455676" y="1504345"/>
        <a:ext cx="3423285" cy="1069776"/>
      </dsp:txXfrm>
    </dsp:sp>
    <dsp:sp modelId="{51CD4B1A-B164-4B0A-B5FD-C0896C14C2C6}">
      <dsp:nvSpPr>
        <dsp:cNvPr id="0" name=""/>
        <dsp:cNvSpPr/>
      </dsp:nvSpPr>
      <dsp:spPr>
        <a:xfrm>
          <a:off x="4313039" y="1349822"/>
          <a:ext cx="748843" cy="1123265"/>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8C75873A-4FED-4C25-BD76-2EADA6198D64}">
      <dsp:nvSpPr>
        <dsp:cNvPr id="0" name=""/>
        <dsp:cNvSpPr/>
      </dsp:nvSpPr>
      <dsp:spPr>
        <a:xfrm>
          <a:off x="8144029"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R-06</a:t>
          </a:r>
          <a:br>
            <a:rPr lang="en-US" sz="1300" b="1" kern="1200" dirty="0">
              <a:effectLst/>
            </a:rPr>
          </a:br>
          <a:r>
            <a:rPr lang="en-US" sz="1300" kern="1200" dirty="0"/>
            <a:t>Sea containers</a:t>
          </a:r>
          <a:endParaRPr lang="en-US" sz="1300" b="1" kern="1200" dirty="0">
            <a:effectLst/>
          </a:endParaRPr>
        </a:p>
      </dsp:txBody>
      <dsp:txXfrm>
        <a:off x="8144029" y="1504345"/>
        <a:ext cx="3423285" cy="1069776"/>
      </dsp:txXfrm>
    </dsp:sp>
    <dsp:sp modelId="{E7E53137-87FB-4F00-80AF-F98C7083CBBE}">
      <dsp:nvSpPr>
        <dsp:cNvPr id="0" name=""/>
        <dsp:cNvSpPr/>
      </dsp:nvSpPr>
      <dsp:spPr>
        <a:xfrm>
          <a:off x="8001392" y="1349822"/>
          <a:ext cx="748843" cy="1123265"/>
        </a:xfrm>
        <a:prstGeom prst="rect">
          <a:avLst/>
        </a:prstGeom>
        <a:blipFill>
          <a:blip xmlns:r="http://schemas.openxmlformats.org/officeDocument/2006/relationships" r:embed="rId6"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30FF9E93-7A34-4E87-8D92-B0D12E6233D4}">
      <dsp:nvSpPr>
        <dsp:cNvPr id="0" name=""/>
        <dsp:cNvSpPr/>
      </dsp:nvSpPr>
      <dsp:spPr>
        <a:xfrm>
          <a:off x="767324"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R-07</a:t>
          </a:r>
          <a:br>
            <a:rPr lang="en-US" sz="1300" b="1" kern="1200" dirty="0">
              <a:effectLst/>
            </a:rPr>
          </a:br>
          <a:r>
            <a:rPr lang="en-US" sz="1300" kern="1200" dirty="0"/>
            <a:t>The importance of pest diagnosis</a:t>
          </a:r>
          <a:endParaRPr lang="en-US" sz="1300" b="1" kern="1200" dirty="0">
            <a:effectLst/>
          </a:endParaRPr>
        </a:p>
      </dsp:txBody>
      <dsp:txXfrm>
        <a:off x="767324" y="2851075"/>
        <a:ext cx="3423285" cy="1069776"/>
      </dsp:txXfrm>
    </dsp:sp>
    <dsp:sp modelId="{5DCE7EBD-5B3C-4CD7-8CC3-1EB36BF69FD5}">
      <dsp:nvSpPr>
        <dsp:cNvPr id="0" name=""/>
        <dsp:cNvSpPr/>
      </dsp:nvSpPr>
      <dsp:spPr>
        <a:xfrm>
          <a:off x="624687" y="2696552"/>
          <a:ext cx="748843" cy="1123265"/>
        </a:xfrm>
        <a:prstGeom prst="rect">
          <a:avLst/>
        </a:prstGeom>
        <a:blipFill>
          <a:blip xmlns:r="http://schemas.openxmlformats.org/officeDocument/2006/relationships" r:embed="rId7"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35ACBCFF-AFCB-421A-A2A8-55300CB8F42C}">
      <dsp:nvSpPr>
        <dsp:cNvPr id="0" name=""/>
        <dsp:cNvSpPr/>
      </dsp:nvSpPr>
      <dsp:spPr>
        <a:xfrm>
          <a:off x="4455676"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100000"/>
            </a:lnSpc>
            <a:spcBef>
              <a:spcPct val="0"/>
            </a:spcBef>
            <a:spcAft>
              <a:spcPct val="35000"/>
            </a:spcAft>
          </a:pPr>
          <a:r>
            <a:rPr lang="en-US" sz="1300" b="1" kern="1200" dirty="0">
              <a:effectLst/>
            </a:rPr>
            <a:t>R-08</a:t>
          </a:r>
          <a:br>
            <a:rPr lang="en-US" sz="1300" b="1" kern="1200" dirty="0">
              <a:effectLst/>
            </a:rPr>
          </a:br>
          <a:r>
            <a:rPr lang="en-US" sz="1300" kern="1200" dirty="0"/>
            <a:t>Preparing to use HTS technologies as a diagnostic tool for phytosanitary purposes</a:t>
          </a:r>
          <a:endParaRPr lang="en-US" sz="1300" b="1" kern="1200" dirty="0">
            <a:effectLst/>
          </a:endParaRPr>
        </a:p>
      </dsp:txBody>
      <dsp:txXfrm>
        <a:off x="4455676" y="2851075"/>
        <a:ext cx="3423285" cy="1069776"/>
      </dsp:txXfrm>
    </dsp:sp>
    <dsp:sp modelId="{6120484E-C75F-4B93-AFB7-1813973F8E5C}">
      <dsp:nvSpPr>
        <dsp:cNvPr id="0" name=""/>
        <dsp:cNvSpPr/>
      </dsp:nvSpPr>
      <dsp:spPr>
        <a:xfrm>
          <a:off x="4313039" y="2696552"/>
          <a:ext cx="748843" cy="1123265"/>
        </a:xfrm>
        <a:prstGeom prst="rect">
          <a:avLst/>
        </a:prstGeom>
        <a:blipFill>
          <a:blip xmlns:r="http://schemas.openxmlformats.org/officeDocument/2006/relationships" r:embed="rId8"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C1493C99-F1B5-4AF9-8647-EEA987B2B31F}">
      <dsp:nvSpPr>
        <dsp:cNvPr id="0" name=""/>
        <dsp:cNvSpPr/>
      </dsp:nvSpPr>
      <dsp:spPr>
        <a:xfrm>
          <a:off x="8144029"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49530" rIns="49530" bIns="49530" numCol="1" spcCol="1270" anchor="t" anchorCtr="0">
          <a:noAutofit/>
        </a:bodyPr>
        <a:lstStyle/>
        <a:p>
          <a:pPr lvl="0" algn="l" defTabSz="577850" rtl="0">
            <a:lnSpc>
              <a:spcPct val="90000"/>
            </a:lnSpc>
            <a:spcBef>
              <a:spcPct val="0"/>
            </a:spcBef>
            <a:spcAft>
              <a:spcPct val="35000"/>
            </a:spcAft>
          </a:pPr>
          <a:r>
            <a:rPr lang="en-US" sz="1300" b="1" kern="1200" dirty="0" smtClean="0">
              <a:effectLst/>
            </a:rPr>
            <a:t>R-09</a:t>
          </a:r>
          <a:r>
            <a:rPr lang="en-US" sz="1300" b="1" kern="1200" dirty="0">
              <a:effectLst/>
            </a:rPr>
            <a:t/>
          </a:r>
          <a:br>
            <a:rPr lang="en-US" sz="1300" b="1" kern="1200" dirty="0">
              <a:effectLst/>
            </a:rPr>
          </a:br>
          <a:r>
            <a:rPr lang="en-US" sz="1300" kern="1200" dirty="0" smtClean="0"/>
            <a:t>Safe provision of food and other humanitarian aid to prevent the introduction of plant pests during an emergency situation</a:t>
          </a:r>
          <a:endParaRPr lang="en-US" sz="1300" b="1" kern="1200" dirty="0">
            <a:effectLst/>
          </a:endParaRPr>
        </a:p>
      </dsp:txBody>
      <dsp:txXfrm>
        <a:off x="8144029" y="2851075"/>
        <a:ext cx="3423285" cy="1069776"/>
      </dsp:txXfrm>
    </dsp:sp>
    <dsp:sp modelId="{68C3628F-F9F2-4E5F-BBCF-3557F109DB9E}">
      <dsp:nvSpPr>
        <dsp:cNvPr id="0" name=""/>
        <dsp:cNvSpPr/>
      </dsp:nvSpPr>
      <dsp:spPr>
        <a:xfrm>
          <a:off x="8001392" y="2696552"/>
          <a:ext cx="748843" cy="1123265"/>
        </a:xfrm>
        <a:prstGeom prst="rect">
          <a:avLst/>
        </a:prstGeom>
        <a:blipFill>
          <a:blip xmlns:r="http://schemas.openxmlformats.org/officeDocument/2006/relationships" r:embed="rId9" cstate="hqprint">
            <a:extLst>
              <a:ext uri="{28A0092B-C50C-407E-A947-70E740481C1C}">
                <a14:useLocalDpi xmlns:a14="http://schemas.microsoft.com/office/drawing/2010/main" val="0"/>
              </a:ext>
            </a:extLst>
          </a:blip>
          <a:srcRect/>
          <a:stretch>
            <a:fillRect l="-5000" r="-5000"/>
          </a:stretch>
        </a:blipFill>
        <a:ln>
          <a:noFill/>
        </a:ln>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FD48E-F9FF-4467-8929-03E457BBBE7D}">
      <dsp:nvSpPr>
        <dsp:cNvPr id="0" name=""/>
        <dsp:cNvSpPr/>
      </dsp:nvSpPr>
      <dsp:spPr>
        <a:xfrm rot="5400000">
          <a:off x="-140422" y="142095"/>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2019-04</a:t>
          </a:r>
          <a:endParaRPr lang="en-US" sz="900" b="1" kern="1200" dirty="0"/>
        </a:p>
      </dsp:txBody>
      <dsp:txXfrm rot="-5400000">
        <a:off x="1" y="329325"/>
        <a:ext cx="655306" cy="280845"/>
      </dsp:txXfrm>
    </dsp:sp>
    <dsp:sp modelId="{C16589CB-ECD0-45C1-92EB-DCB9D8F8F0CE}">
      <dsp:nvSpPr>
        <dsp:cNvPr id="0" name=""/>
        <dsp:cNvSpPr/>
      </dsp:nvSpPr>
      <dsp:spPr>
        <a:xfrm rot="5400000">
          <a:off x="5314074" y="-4657095"/>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AU" sz="1200" kern="1200" dirty="0" smtClean="0"/>
            <a:t>Topic added to the CPM work programme (CPM-14) </a:t>
          </a:r>
          <a:endParaRPr lang="en-US" sz="1200" kern="1200" dirty="0"/>
        </a:p>
        <a:p>
          <a:pPr marL="114300" lvl="1" indent="-114300" algn="l" defTabSz="533400">
            <a:lnSpc>
              <a:spcPct val="90000"/>
            </a:lnSpc>
            <a:spcBef>
              <a:spcPct val="0"/>
            </a:spcBef>
            <a:spcAft>
              <a:spcPct val="15000"/>
            </a:spcAft>
            <a:buChar char="••"/>
          </a:pPr>
          <a:r>
            <a:rPr lang="en-GB" sz="1200" kern="1200" dirty="0" smtClean="0"/>
            <a:t>Topic proposed by Australia and supported by New Zealand</a:t>
          </a:r>
          <a:endParaRPr lang="en-US" sz="1200" kern="1200" dirty="0"/>
        </a:p>
      </dsp:txBody>
      <dsp:txXfrm rot="-5400000">
        <a:off x="655306" y="31377"/>
        <a:ext cx="9896331" cy="549090"/>
      </dsp:txXfrm>
    </dsp:sp>
    <dsp:sp modelId="{7C1E0D9E-455B-4AFD-A625-C7309E58F896}">
      <dsp:nvSpPr>
        <dsp:cNvPr id="0" name=""/>
        <dsp:cNvSpPr/>
      </dsp:nvSpPr>
      <dsp:spPr>
        <a:xfrm rot="5400000">
          <a:off x="-143132" y="1058894"/>
          <a:ext cx="936151" cy="64988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2019-09</a:t>
          </a:r>
          <a:endParaRPr lang="en-US" sz="800" b="1" kern="1200" dirty="0"/>
        </a:p>
      </dsp:txBody>
      <dsp:txXfrm rot="-5400000">
        <a:off x="1" y="1240704"/>
        <a:ext cx="649886" cy="286265"/>
      </dsp:txXfrm>
    </dsp:sp>
    <dsp:sp modelId="{B4674BB4-22B8-4F39-A9F1-0F19F78E3A0C}">
      <dsp:nvSpPr>
        <dsp:cNvPr id="0" name=""/>
        <dsp:cNvSpPr/>
      </dsp:nvSpPr>
      <dsp:spPr>
        <a:xfrm rot="5400000">
          <a:off x="5219873" y="-3743007"/>
          <a:ext cx="796901"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smtClean="0"/>
            <a:t>Australia makes a global call for experts to form a virtual working group, including liaison with the IPPC Sea Containers Task Force</a:t>
          </a:r>
          <a:endParaRPr lang="en-US" sz="1200" kern="1200" dirty="0"/>
        </a:p>
        <a:p>
          <a:pPr marL="114300" lvl="1" indent="-114300" algn="l" defTabSz="533400">
            <a:lnSpc>
              <a:spcPct val="90000"/>
            </a:lnSpc>
            <a:spcBef>
              <a:spcPct val="0"/>
            </a:spcBef>
            <a:spcAft>
              <a:spcPct val="15000"/>
            </a:spcAft>
            <a:buChar char="••"/>
          </a:pPr>
          <a:r>
            <a:rPr lang="en-GB" sz="1200" kern="1200" dirty="0" smtClean="0"/>
            <a:t>Working group meets virtually</a:t>
          </a:r>
          <a:endParaRPr lang="en-US" sz="1200" kern="1200" dirty="0"/>
        </a:p>
      </dsp:txBody>
      <dsp:txXfrm rot="-5400000">
        <a:off x="655306" y="860462"/>
        <a:ext cx="9887133" cy="719097"/>
      </dsp:txXfrm>
    </dsp:sp>
    <dsp:sp modelId="{7584BEBC-546B-44C7-AB40-4C15952B3771}">
      <dsp:nvSpPr>
        <dsp:cNvPr id="0" name=""/>
        <dsp:cNvSpPr/>
      </dsp:nvSpPr>
      <dsp:spPr>
        <a:xfrm rot="5400000">
          <a:off x="-140422" y="1876071"/>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2019-10</a:t>
          </a:r>
          <a:endParaRPr lang="en-US" sz="900" b="1" kern="1200" dirty="0"/>
        </a:p>
      </dsp:txBody>
      <dsp:txXfrm rot="-5400000">
        <a:off x="1" y="2063301"/>
        <a:ext cx="655306" cy="280845"/>
      </dsp:txXfrm>
    </dsp:sp>
    <dsp:sp modelId="{D7E48AC7-9F26-4293-965E-CB2728C2392E}">
      <dsp:nvSpPr>
        <dsp:cNvPr id="0" name=""/>
        <dsp:cNvSpPr/>
      </dsp:nvSpPr>
      <dsp:spPr>
        <a:xfrm rot="5400000">
          <a:off x="5314074" y="-2923120"/>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smtClean="0"/>
            <a:t>IPPC Strategic Planning Group (SPG) provide comments to the draft text</a:t>
          </a:r>
          <a:endParaRPr lang="en-US" sz="1200" kern="1200" dirty="0"/>
        </a:p>
      </dsp:txBody>
      <dsp:txXfrm rot="-5400000">
        <a:off x="655306" y="1765352"/>
        <a:ext cx="9896331" cy="549090"/>
      </dsp:txXfrm>
    </dsp:sp>
    <dsp:sp modelId="{177C1643-D909-401F-B1C2-E01098A7FE49}">
      <dsp:nvSpPr>
        <dsp:cNvPr id="0" name=""/>
        <dsp:cNvSpPr/>
      </dsp:nvSpPr>
      <dsp:spPr>
        <a:xfrm rot="5400000">
          <a:off x="-140422" y="2695958"/>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2020-01</a:t>
          </a:r>
          <a:endParaRPr lang="en-US" sz="800" b="1" kern="1200" dirty="0"/>
        </a:p>
      </dsp:txBody>
      <dsp:txXfrm rot="-5400000">
        <a:off x="1" y="2883188"/>
        <a:ext cx="655306" cy="280845"/>
      </dsp:txXfrm>
    </dsp:sp>
    <dsp:sp modelId="{2CEB69EC-61A9-411B-964E-2E920D97425B}">
      <dsp:nvSpPr>
        <dsp:cNvPr id="0" name=""/>
        <dsp:cNvSpPr/>
      </dsp:nvSpPr>
      <dsp:spPr>
        <a:xfrm rot="5400000">
          <a:off x="5314074" y="-2103233"/>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AU" sz="1200" kern="1200" dirty="0" smtClean="0"/>
            <a:t>International symposium on limiting the spread of contaminant pests organized by Australia</a:t>
          </a:r>
          <a:endParaRPr lang="en-US" sz="1200" kern="1200" dirty="0"/>
        </a:p>
        <a:p>
          <a:pPr marL="114300" lvl="1" indent="-114300" algn="l" defTabSz="533400">
            <a:lnSpc>
              <a:spcPct val="90000"/>
            </a:lnSpc>
            <a:spcBef>
              <a:spcPct val="0"/>
            </a:spcBef>
            <a:spcAft>
              <a:spcPct val="15000"/>
            </a:spcAft>
            <a:buChar char="••"/>
          </a:pPr>
          <a:r>
            <a:rPr lang="en-GB" sz="1200" kern="1200" dirty="0" smtClean="0"/>
            <a:t>2020-12 CPM Bureau reviews the draft text and recommends to the CPM</a:t>
          </a:r>
          <a:endParaRPr lang="en-US" sz="1200" kern="1200" dirty="0"/>
        </a:p>
      </dsp:txBody>
      <dsp:txXfrm rot="-5400000">
        <a:off x="655306" y="2585239"/>
        <a:ext cx="9896331" cy="549090"/>
      </dsp:txXfrm>
    </dsp:sp>
    <dsp:sp modelId="{6F4C2193-CF6F-46D7-80C8-20CF0AFBF662}">
      <dsp:nvSpPr>
        <dsp:cNvPr id="0" name=""/>
        <dsp:cNvSpPr/>
      </dsp:nvSpPr>
      <dsp:spPr>
        <a:xfrm rot="5400000">
          <a:off x="-140422" y="3515845"/>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GB" sz="800" b="1" kern="1200" dirty="0" smtClean="0"/>
            <a:t>2021-03</a:t>
          </a:r>
          <a:endParaRPr lang="en-US" sz="800" b="1" kern="1200" dirty="0"/>
        </a:p>
      </dsp:txBody>
      <dsp:txXfrm rot="-5400000">
        <a:off x="1" y="3703075"/>
        <a:ext cx="655306" cy="280845"/>
      </dsp:txXfrm>
    </dsp:sp>
    <dsp:sp modelId="{F001D49D-D70F-46EF-A1AF-FA2726410C84}">
      <dsp:nvSpPr>
        <dsp:cNvPr id="0" name=""/>
        <dsp:cNvSpPr/>
      </dsp:nvSpPr>
      <dsp:spPr>
        <a:xfrm rot="5400000">
          <a:off x="5314074" y="-1283346"/>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dirty="0" smtClean="0"/>
            <a:t>CPM-15 approves the draft CPM Recommendation to consultation period </a:t>
          </a:r>
          <a:endParaRPr lang="en-US" sz="1200" kern="1200" dirty="0"/>
        </a:p>
      </dsp:txBody>
      <dsp:txXfrm rot="-5400000">
        <a:off x="655306" y="3405126"/>
        <a:ext cx="9896331" cy="54909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28/06/2021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28/06/2021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be relevant to the needs of the contracting parties, or at least a majority of the parties;</a:t>
            </a:r>
          </a:p>
          <a:p>
            <a:pPr marL="171450" indent="-171450">
              <a:buFont typeface="Arial" panose="020B0604020202020204" pitchFamily="34" charset="0"/>
              <a:buChar char="•"/>
            </a:pPr>
            <a:r>
              <a:rPr lang="en-US" dirty="0" smtClean="0"/>
              <a:t>offer “guidance” that is not possible or appropriate to offer, at the moment, in the form of a standard.</a:t>
            </a:r>
          </a:p>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110791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Link: https://www.ippc.int/en/core-activities/governance/cpm/cpm-recommendations-1/cpm-recommendations/ </a:t>
            </a:r>
          </a:p>
          <a:p>
            <a:endParaRPr lang="en-US" dirty="0"/>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2013428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dirty="0" smtClean="0">
                <a:effectLst/>
                <a:latin typeface="Times New Roman" panose="02020603050405020304" pitchFamily="18" charset="0"/>
                <a:ea typeface="Times" panose="02020603050405020304" pitchFamily="18" charset="0"/>
                <a:cs typeface="Times New Roman" panose="02020603050405020304" pitchFamily="18" charset="0"/>
              </a:rPr>
              <a:t>Note: The procedure</a:t>
            </a:r>
            <a:r>
              <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rPr>
              <a:t> for CPM Recommendations is available at https://www.ippc.int/en/core-activities/governance/cpm/cpm-recommendations-1/cpm-recommendations/recommendations-procedure/ </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rPr>
              <a:t>The process in which this topic took, was exceptional circumstances to the CPM (e.g. presenting it to the SPG and CPM approving the final text for consultation period).</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smtClean="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ru-RU" sz="1200" dirty="0">
              <a:effectLst/>
              <a:latin typeface="Times New Roman" panose="02020603050405020304" pitchFamily="18" charset="0"/>
              <a:ea typeface="Times"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a:p>
        </p:txBody>
      </p:sp>
    </p:spTree>
    <p:extLst>
      <p:ext uri="{BB962C8B-B14F-4D97-AF65-F5344CB8AC3E}">
        <p14:creationId xmlns:p14="http://schemas.microsoft.com/office/powerpoint/2010/main" val="3065856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a:p>
        </p:txBody>
      </p:sp>
    </p:spTree>
    <p:extLst>
      <p:ext uri="{BB962C8B-B14F-4D97-AF65-F5344CB8AC3E}">
        <p14:creationId xmlns:p14="http://schemas.microsoft.com/office/powerpoint/2010/main" val="332993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2117140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30622190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CPM</a:t>
            </a:r>
            <a:r>
              <a:rPr lang="en-US" baseline="0" dirty="0" smtClean="0">
                <a:solidFill>
                  <a:srgbClr val="00825F"/>
                </a:solidFill>
              </a:rPr>
              <a:t> Recommendation: Reduce the Incidence of Contaminating Pests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smtClean="0">
                <a:solidFill>
                  <a:srgbClr val="A81E3B"/>
                </a:solidFill>
              </a:rPr>
              <a:t>/7</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www.ippc.int/en/core-activities/governance/cpm/cpm-recommendations-1/cpm-recommendations/"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1200" y="1143000"/>
            <a:ext cx="12192000" cy="1066800"/>
          </a:xfrm>
        </p:spPr>
        <p:txBody>
          <a:bodyPr/>
          <a:lstStyle/>
          <a:p>
            <a:r>
              <a:rPr lang="it-IT" dirty="0" smtClean="0"/>
              <a:t>CPM </a:t>
            </a:r>
            <a:r>
              <a:rPr lang="it-IT" dirty="0" err="1" smtClean="0"/>
              <a:t>Recommendation</a:t>
            </a:r>
            <a:r>
              <a:rPr lang="it-IT" dirty="0" smtClean="0"/>
              <a:t>: Reduce the </a:t>
            </a:r>
            <a:r>
              <a:rPr lang="it-IT" dirty="0" err="1" smtClean="0"/>
              <a:t>incidence</a:t>
            </a:r>
            <a:r>
              <a:rPr lang="it-IT" dirty="0" smtClean="0"/>
              <a:t> of </a:t>
            </a:r>
            <a:r>
              <a:rPr lang="it-IT" dirty="0" err="1" smtClean="0"/>
              <a:t>contaminating</a:t>
            </a:r>
            <a:r>
              <a:rPr lang="it-IT" dirty="0" smtClean="0"/>
              <a:t> </a:t>
            </a:r>
            <a:r>
              <a:rPr lang="it-IT" dirty="0" err="1" smtClean="0"/>
              <a:t>pests</a:t>
            </a:r>
            <a:r>
              <a:rPr lang="it-IT" dirty="0" smtClean="0"/>
              <a:t> </a:t>
            </a:r>
            <a:r>
              <a:rPr lang="it-IT" dirty="0" err="1" smtClean="0"/>
              <a:t>associated</a:t>
            </a:r>
            <a:r>
              <a:rPr lang="it-IT" dirty="0" smtClean="0"/>
              <a:t> with </a:t>
            </a:r>
            <a:r>
              <a:rPr lang="it-IT" dirty="0" err="1" smtClean="0"/>
              <a:t>regulated</a:t>
            </a:r>
            <a:r>
              <a:rPr lang="it-IT" dirty="0" smtClean="0"/>
              <a:t> </a:t>
            </a:r>
            <a:r>
              <a:rPr lang="it-IT" dirty="0" err="1" smtClean="0"/>
              <a:t>articles</a:t>
            </a:r>
            <a:r>
              <a:rPr lang="it-IT" dirty="0" smtClean="0"/>
              <a:t> and </a:t>
            </a:r>
            <a:r>
              <a:rPr lang="it-IT" dirty="0" err="1" smtClean="0"/>
              <a:t>unregulated</a:t>
            </a:r>
            <a:r>
              <a:rPr lang="it-IT" dirty="0" smtClean="0"/>
              <a:t> </a:t>
            </a:r>
            <a:r>
              <a:rPr lang="it-IT" dirty="0" err="1" smtClean="0"/>
              <a:t>goods</a:t>
            </a:r>
            <a:r>
              <a:rPr lang="it-IT" dirty="0" smtClean="0"/>
              <a:t> to </a:t>
            </a:r>
            <a:r>
              <a:rPr lang="it-IT" dirty="0" err="1" smtClean="0"/>
              <a:t>protect</a:t>
            </a:r>
            <a:r>
              <a:rPr lang="it-IT" dirty="0" smtClean="0"/>
              <a:t> </a:t>
            </a:r>
            <a:r>
              <a:rPr lang="it-IT" dirty="0" err="1" smtClean="0"/>
              <a:t>plant</a:t>
            </a:r>
            <a:r>
              <a:rPr lang="it-IT" dirty="0" smtClean="0"/>
              <a:t> </a:t>
            </a:r>
            <a:r>
              <a:rPr lang="it-IT" dirty="0" err="1" smtClean="0"/>
              <a:t>health</a:t>
            </a:r>
            <a:r>
              <a:rPr lang="it-IT" dirty="0" smtClean="0"/>
              <a:t> and facilitate </a:t>
            </a:r>
            <a:r>
              <a:rPr lang="it-IT" dirty="0" err="1" smtClean="0"/>
              <a:t>trade</a:t>
            </a:r>
            <a:r>
              <a:rPr lang="it-IT" dirty="0" smtClean="0"/>
              <a:t> (2019-002)</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en-US" b="1" dirty="0"/>
              <a:t>CPM recommendations</a:t>
            </a:r>
          </a:p>
        </p:txBody>
      </p:sp>
      <p:graphicFrame>
        <p:nvGraphicFramePr>
          <p:cNvPr id="5" name="Content Placeholder 5">
            <a:extLst>
              <a:ext uri="{FF2B5EF4-FFF2-40B4-BE49-F238E27FC236}">
                <a16:creationId xmlns:a16="http://schemas.microsoft.com/office/drawing/2014/main" id="{028EAF98-AE76-4C2B-AFDC-3C5291719A22}"/>
              </a:ext>
            </a:extLst>
          </p:cNvPr>
          <p:cNvGraphicFramePr>
            <a:graphicFrameLocks noGrp="1"/>
          </p:cNvGraphicFramePr>
          <p:nvPr>
            <p:ph idx="1"/>
            <p:extLst>
              <p:ext uri="{D42A27DB-BD31-4B8C-83A1-F6EECF244321}">
                <p14:modId xmlns:p14="http://schemas.microsoft.com/office/powerpoint/2010/main" val="253628776"/>
              </p:ext>
            </p:extLst>
          </p:nvPr>
        </p:nvGraphicFramePr>
        <p:xfrm>
          <a:off x="481441" y="1752600"/>
          <a:ext cx="11229122" cy="3928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12263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18" y="0"/>
            <a:ext cx="12192002" cy="1143000"/>
          </a:xfrm>
        </p:spPr>
        <p:txBody>
          <a:bodyPr anchor="ctr"/>
          <a:lstStyle/>
          <a:p>
            <a:pPr algn="ctr"/>
            <a:r>
              <a:rPr lang="en-US" sz="4000" b="1" dirty="0"/>
              <a:t>Adopted CPM recommendations</a:t>
            </a:r>
          </a:p>
        </p:txBody>
      </p:sp>
      <p:graphicFrame>
        <p:nvGraphicFramePr>
          <p:cNvPr id="7" name="Diagram 5">
            <a:extLst>
              <a:ext uri="{FF2B5EF4-FFF2-40B4-BE49-F238E27FC236}">
                <a16:creationId xmlns:a16="http://schemas.microsoft.com/office/drawing/2014/main" id="{5CAFB6E7-495F-4D78-A76D-FA95518C2495}"/>
              </a:ext>
            </a:extLst>
          </p:cNvPr>
          <p:cNvGraphicFramePr/>
          <p:nvPr>
            <p:extLst/>
          </p:nvPr>
        </p:nvGraphicFramePr>
        <p:xfrm>
          <a:off x="-1" y="1467028"/>
          <a:ext cx="12192002" cy="39239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133600" y="5638800"/>
            <a:ext cx="8278239" cy="307777"/>
          </a:xfrm>
          <a:prstGeom prst="rect">
            <a:avLst/>
          </a:prstGeom>
        </p:spPr>
        <p:txBody>
          <a:bodyPr wrap="square">
            <a:spAutoFit/>
          </a:bodyPr>
          <a:lstStyle/>
          <a:p>
            <a:r>
              <a:rPr lang="en-US" sz="1400" dirty="0">
                <a:latin typeface="+mj-lt"/>
                <a:hlinkClick r:id="rId8"/>
              </a:rPr>
              <a:t>https://www.ippc.int/en/core-activities/governance/cpm/cpm-recommendations-1/cpm-recommendations</a:t>
            </a:r>
            <a:r>
              <a:rPr lang="en-US" sz="1167" dirty="0">
                <a:latin typeface="+mj-lt"/>
                <a:hlinkClick r:id="rId8"/>
              </a:rPr>
              <a:t>/</a:t>
            </a:r>
            <a:r>
              <a:rPr lang="en-US" sz="1167" dirty="0">
                <a:latin typeface="+mj-lt"/>
              </a:rPr>
              <a:t>  </a:t>
            </a:r>
          </a:p>
        </p:txBody>
      </p:sp>
    </p:spTree>
    <p:extLst>
      <p:ext uri="{BB962C8B-B14F-4D97-AF65-F5344CB8AC3E}">
        <p14:creationId xmlns:p14="http://schemas.microsoft.com/office/powerpoint/2010/main" val="3943667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4776" y="457200"/>
            <a:ext cx="10054565" cy="1143000"/>
          </a:xfrm>
        </p:spPr>
        <p:txBody>
          <a:bodyPr/>
          <a:lstStyle/>
          <a:p>
            <a:pPr algn="ctr"/>
            <a:r>
              <a:rPr lang="en-US" sz="2667" b="1" dirty="0"/>
              <a:t>Reduce the incidence of contaminating pests </a:t>
            </a:r>
            <a:r>
              <a:rPr lang="en-US" sz="2667" b="1" dirty="0" smtClean="0"/>
              <a:t/>
            </a:r>
            <a:br>
              <a:rPr lang="en-US" sz="2667" b="1" dirty="0" smtClean="0"/>
            </a:br>
            <a:r>
              <a:rPr lang="en-US" sz="2667" b="1" dirty="0" smtClean="0"/>
              <a:t/>
            </a:r>
            <a:br>
              <a:rPr lang="en-US" sz="2667" b="1" dirty="0" smtClean="0"/>
            </a:br>
            <a:r>
              <a:rPr lang="en-US" sz="2667" b="1" dirty="0" smtClean="0"/>
              <a:t>associated </a:t>
            </a:r>
            <a:r>
              <a:rPr lang="en-US" sz="2667" b="1" dirty="0"/>
              <a:t>with regulated articles </a:t>
            </a:r>
            <a:r>
              <a:rPr lang="en-US" sz="2667" b="1" dirty="0" smtClean="0"/>
              <a:t>and </a:t>
            </a:r>
            <a:br>
              <a:rPr lang="en-US" sz="2667" b="1" dirty="0" smtClean="0"/>
            </a:br>
            <a:r>
              <a:rPr lang="en-US" sz="2667" b="1" dirty="0" smtClean="0"/>
              <a:t>unregulated </a:t>
            </a:r>
            <a:r>
              <a:rPr lang="en-US" sz="2667" b="1" dirty="0"/>
              <a:t>goods to protect plant health and facilitate trade (2019-002)</a:t>
            </a:r>
          </a:p>
        </p:txBody>
      </p:sp>
      <p:graphicFrame>
        <p:nvGraphicFramePr>
          <p:cNvPr id="3" name="Diagram 2"/>
          <p:cNvGraphicFramePr/>
          <p:nvPr>
            <p:extLst>
              <p:ext uri="{D42A27DB-BD31-4B8C-83A1-F6EECF244321}">
                <p14:modId xmlns:p14="http://schemas.microsoft.com/office/powerpoint/2010/main" val="3188281797"/>
              </p:ext>
            </p:extLst>
          </p:nvPr>
        </p:nvGraphicFramePr>
        <p:xfrm>
          <a:off x="507999" y="2133600"/>
          <a:ext cx="10581342" cy="4313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23211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16301" y="1719657"/>
            <a:ext cx="2978597" cy="1489298"/>
          </a:xfrm>
          <a:prstGeom prst="rect">
            <a:avLst/>
          </a:prstGeom>
          <a:effectLst>
            <a:softEdge rad="63500"/>
          </a:effectLst>
        </p:spPr>
      </p:pic>
      <p:sp>
        <p:nvSpPr>
          <p:cNvPr id="2" name="Title 1"/>
          <p:cNvSpPr>
            <a:spLocks noGrp="1"/>
          </p:cNvSpPr>
          <p:nvPr>
            <p:ph type="title"/>
          </p:nvPr>
        </p:nvSpPr>
        <p:spPr>
          <a:xfrm>
            <a:off x="-1" y="390530"/>
            <a:ext cx="12192002" cy="1143000"/>
          </a:xfrm>
        </p:spPr>
        <p:txBody>
          <a:bodyPr/>
          <a:lstStyle/>
          <a:p>
            <a:pPr algn="ctr"/>
            <a:r>
              <a:rPr lang="en-US" sz="3333" b="1" dirty="0"/>
              <a:t>BACKGROUND</a:t>
            </a:r>
          </a:p>
        </p:txBody>
      </p:sp>
      <p:sp>
        <p:nvSpPr>
          <p:cNvPr id="6" name="Rectangle 5"/>
          <p:cNvSpPr/>
          <p:nvPr/>
        </p:nvSpPr>
        <p:spPr>
          <a:xfrm>
            <a:off x="3269517" y="1562105"/>
            <a:ext cx="8664755" cy="4298613"/>
          </a:xfrm>
          <a:prstGeom prst="rect">
            <a:avLst/>
          </a:prstGeom>
        </p:spPr>
        <p:txBody>
          <a:bodyPr wrap="square">
            <a:spAutoFit/>
          </a:bodyPr>
          <a:lstStyle/>
          <a:p>
            <a:pPr marL="476260" indent="-476260" algn="just">
              <a:spcBef>
                <a:spcPts val="1000"/>
              </a:spcBef>
              <a:spcAft>
                <a:spcPts val="1000"/>
              </a:spcAft>
              <a:buClr>
                <a:schemeClr val="accent3">
                  <a:lumMod val="75000"/>
                </a:schemeClr>
              </a:buClr>
              <a:buSzPct val="130000"/>
              <a:buFont typeface="Wingdings" panose="05000000000000000000" pitchFamily="2" charset="2"/>
              <a:buChar char="Ø"/>
            </a:pPr>
            <a:r>
              <a:rPr lang="en-US" sz="2000" dirty="0">
                <a:latin typeface="+mj-lt"/>
              </a:rPr>
              <a:t>IPPC supports actions by contracting parties to significantly reduce the international movement of plant pests associated with plants and plant products. However, the scope of the Convention also provides for managing the contaminating pests associated with goods and places capable of </a:t>
            </a:r>
            <a:r>
              <a:rPr lang="en-US" sz="2000" dirty="0" err="1">
                <a:latin typeface="+mj-lt"/>
              </a:rPr>
              <a:t>harbouring</a:t>
            </a:r>
            <a:r>
              <a:rPr lang="en-US" sz="2000" dirty="0">
                <a:latin typeface="+mj-lt"/>
              </a:rPr>
              <a:t> or spreading contaminating pests, which pose a risk to global plant health. </a:t>
            </a:r>
          </a:p>
          <a:p>
            <a:pPr marL="476260" indent="-476260" algn="just">
              <a:spcBef>
                <a:spcPts val="1000"/>
              </a:spcBef>
              <a:spcAft>
                <a:spcPts val="1000"/>
              </a:spcAft>
              <a:buClr>
                <a:schemeClr val="accent3">
                  <a:lumMod val="75000"/>
                </a:schemeClr>
              </a:buClr>
              <a:buSzPct val="130000"/>
              <a:buFont typeface="Wingdings" panose="05000000000000000000" pitchFamily="2" charset="2"/>
              <a:buChar char="Ø"/>
            </a:pPr>
            <a:r>
              <a:rPr lang="en-US" sz="2000" dirty="0">
                <a:latin typeface="+mj-lt"/>
              </a:rPr>
              <a:t>Contracting parties have been working to reduce the spread of contaminating pests independently or through bilateral negotiations for a number of years.</a:t>
            </a:r>
          </a:p>
          <a:p>
            <a:pPr marL="476260" indent="-476260" algn="just">
              <a:spcBef>
                <a:spcPts val="1000"/>
              </a:spcBef>
              <a:spcAft>
                <a:spcPts val="1000"/>
              </a:spcAft>
              <a:buClr>
                <a:schemeClr val="accent3">
                  <a:lumMod val="75000"/>
                </a:schemeClr>
              </a:buClr>
              <a:buSzPct val="130000"/>
              <a:buFont typeface="Wingdings" panose="05000000000000000000" pitchFamily="2" charset="2"/>
              <a:buChar char="Ø"/>
            </a:pPr>
            <a:r>
              <a:rPr lang="en-AU" sz="2000" dirty="0">
                <a:latin typeface="+mj-lt"/>
              </a:rPr>
              <a:t>The adopted IPPC Strategic Framework 2020-2030 and the associated five-year investment plan approved by the CPM identify the management of contaminating pests directly and indirectly to protect global plant resources and facilitate safe trade. </a:t>
            </a:r>
            <a:endParaRPr lang="en-US" sz="2000" dirty="0">
              <a:latin typeface="+mj-lt"/>
            </a:endParaRPr>
          </a:p>
        </p:txBody>
      </p:sp>
      <p:pic>
        <p:nvPicPr>
          <p:cNvPr id="9" name="Picture 8"/>
          <p:cNvPicPr>
            <a:picLocks noChangeAspect="1"/>
          </p:cNvPicPr>
          <p:nvPr/>
        </p:nvPicPr>
        <p:blipFill rotWithShape="1">
          <a:blip r:embed="rId4"/>
          <a:srcRect l="22870" t="2522" r="27245" b="933"/>
          <a:stretch/>
        </p:blipFill>
        <p:spPr>
          <a:xfrm>
            <a:off x="327927" y="3208955"/>
            <a:ext cx="2955347" cy="2482492"/>
          </a:xfrm>
          <a:prstGeom prst="rect">
            <a:avLst/>
          </a:prstGeom>
          <a:effectLst>
            <a:softEdge rad="63500"/>
          </a:effectLst>
        </p:spPr>
      </p:pic>
    </p:spTree>
    <p:extLst>
      <p:ext uri="{BB962C8B-B14F-4D97-AF65-F5344CB8AC3E}">
        <p14:creationId xmlns:p14="http://schemas.microsoft.com/office/powerpoint/2010/main" val="7544221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29" y="389888"/>
            <a:ext cx="12192002" cy="1143000"/>
          </a:xfrm>
        </p:spPr>
        <p:txBody>
          <a:bodyPr/>
          <a:lstStyle/>
          <a:p>
            <a:pPr algn="ctr"/>
            <a:r>
              <a:rPr lang="en-GB" sz="3333" b="1" dirty="0"/>
              <a:t>PURPOSE</a:t>
            </a:r>
            <a:endParaRPr lang="en-US" sz="3333" b="1" dirty="0"/>
          </a:p>
        </p:txBody>
      </p:sp>
      <p:sp>
        <p:nvSpPr>
          <p:cNvPr id="3" name="Rectangle 2"/>
          <p:cNvSpPr/>
          <p:nvPr/>
        </p:nvSpPr>
        <p:spPr>
          <a:xfrm>
            <a:off x="618567" y="1509212"/>
            <a:ext cx="10766610" cy="1938992"/>
          </a:xfrm>
          <a:prstGeom prst="rect">
            <a:avLst/>
          </a:prstGeom>
        </p:spPr>
        <p:txBody>
          <a:bodyPr wrap="square">
            <a:spAutoFit/>
          </a:bodyPr>
          <a:lstStyle/>
          <a:p>
            <a:pPr algn="just"/>
            <a:r>
              <a:rPr lang="en-US" sz="2000" dirty="0">
                <a:latin typeface="+mj-lt"/>
              </a:rPr>
              <a:t>To reduce the occurrence of contaminating pests specifically occurring in regulated and unregulated articles, </a:t>
            </a:r>
            <a:r>
              <a:rPr lang="en-US" sz="2000" b="1" u="sng" dirty="0">
                <a:latin typeface="+mj-lt"/>
              </a:rPr>
              <a:t>goods and places</a:t>
            </a:r>
            <a:r>
              <a:rPr lang="en-US" sz="2000" dirty="0">
                <a:latin typeface="+mj-lt"/>
              </a:rPr>
              <a:t>, to protect plant health, biodiversity, food security and facilitate trade. </a:t>
            </a:r>
          </a:p>
          <a:p>
            <a:pPr marL="476260" indent="-476260" algn="just">
              <a:buFont typeface="Arial" panose="020B0604020202020204" pitchFamily="34" charset="0"/>
              <a:buChar char="•"/>
            </a:pPr>
            <a:r>
              <a:rPr lang="en-US" sz="2000" b="1" u="sng" dirty="0">
                <a:latin typeface="+mj-lt"/>
              </a:rPr>
              <a:t>goods and places</a:t>
            </a:r>
            <a:r>
              <a:rPr lang="en-US" sz="2000" dirty="0">
                <a:latin typeface="+mj-lt"/>
              </a:rPr>
              <a:t> refer to traded goods, conveyances, containers, packaging, storage places, soil and any other organism, material or articles which are not associated with plants or plant products that are capable of </a:t>
            </a:r>
            <a:r>
              <a:rPr lang="en-US" sz="2000" dirty="0" err="1">
                <a:latin typeface="+mj-lt"/>
              </a:rPr>
              <a:t>harbouring</a:t>
            </a:r>
            <a:r>
              <a:rPr lang="en-US" sz="2000" dirty="0">
                <a:latin typeface="+mj-lt"/>
              </a:rPr>
              <a:t> or spreading contaminating pests that may be regulated or unregulated. </a:t>
            </a:r>
          </a:p>
        </p:txBody>
      </p:sp>
      <p:sp>
        <p:nvSpPr>
          <p:cNvPr id="4" name="Rectangle 3"/>
          <p:cNvSpPr/>
          <p:nvPr/>
        </p:nvSpPr>
        <p:spPr>
          <a:xfrm>
            <a:off x="1788460" y="3622657"/>
            <a:ext cx="9596717" cy="1323439"/>
          </a:xfrm>
          <a:prstGeom prst="rect">
            <a:avLst/>
          </a:prstGeom>
        </p:spPr>
        <p:txBody>
          <a:bodyPr wrap="square">
            <a:spAutoFit/>
          </a:bodyPr>
          <a:lstStyle/>
          <a:p>
            <a:pPr algn="just"/>
            <a:r>
              <a:rPr lang="en-US" sz="2000" dirty="0">
                <a:latin typeface="+mj-lt"/>
              </a:rPr>
              <a:t>Phytosanitary risks in plants and plant products should be managed on the basis of pest risk analysis (PRA) in accordance with the IPPC Article VII 2(g) and relevant ISPMs. PRA rarely consider pest risks associated with the processes of moving the commodity in trade, or pathways outside of commercial trade. </a:t>
            </a:r>
          </a:p>
        </p:txBody>
      </p:sp>
      <p:sp>
        <p:nvSpPr>
          <p:cNvPr id="6" name="Rectangle 5"/>
          <p:cNvSpPr/>
          <p:nvPr/>
        </p:nvSpPr>
        <p:spPr>
          <a:xfrm>
            <a:off x="788895" y="5249832"/>
            <a:ext cx="10425953" cy="707886"/>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2000" dirty="0">
                <a:latin typeface="+mj-lt"/>
              </a:rPr>
              <a:t>This recommendation provides a platform for more effectively managing contaminating pests to enhance food security and protect the world’s biodiversity. </a:t>
            </a:r>
          </a:p>
        </p:txBody>
      </p:sp>
      <p:cxnSp>
        <p:nvCxnSpPr>
          <p:cNvPr id="13" name="Curved Connector 12"/>
          <p:cNvCxnSpPr/>
          <p:nvPr/>
        </p:nvCxnSpPr>
        <p:spPr>
          <a:xfrm>
            <a:off x="618567" y="3448204"/>
            <a:ext cx="956280" cy="836172"/>
          </a:xfrm>
          <a:prstGeom prst="curvedConnector3">
            <a:avLst>
              <a:gd name="adj1" fmla="val 50000"/>
            </a:avLst>
          </a:prstGeom>
          <a:ln w="57150">
            <a:solidFill>
              <a:schemeClr val="accent3">
                <a:lumMod val="50000"/>
              </a:schemeClr>
            </a:solidFill>
            <a:tailEnd type="triangle"/>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9811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B6D1CDB-15D1-4C85-BFBF-7D1270C6F64A}">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a3b9c205-ff93-4b66-a73e-1385ea8adb4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715</TotalTime>
  <Words>726</Words>
  <Application>Microsoft Office PowerPoint</Application>
  <PresentationFormat>Widescreen</PresentationFormat>
  <Paragraphs>53</Paragraphs>
  <Slides>7</Slides>
  <Notes>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vt:i4>
      </vt:variant>
    </vt:vector>
  </HeadingPairs>
  <TitlesOfParts>
    <vt:vector size="18" baseType="lpstr">
      <vt:lpstr>.AppleSystemUIFont</vt:lpstr>
      <vt:lpstr>Arial</vt:lpstr>
      <vt:lpstr>Arial Unicode MS</vt:lpstr>
      <vt:lpstr>Calibri</vt:lpstr>
      <vt:lpstr>Calibri Light</vt:lpstr>
      <vt:lpstr>Georgia</vt:lpstr>
      <vt:lpstr>Times</vt:lpstr>
      <vt:lpstr>Times New Roman</vt:lpstr>
      <vt:lpstr>Wingdings</vt:lpstr>
      <vt:lpstr>COVER</vt:lpstr>
      <vt:lpstr>Internal screen</vt:lpstr>
      <vt:lpstr>CPM Recommendation: Reduce the incidence of contaminating pests associated with regulated articles and unregulated goods to protect plant health and facilitate trade (2019-002)</vt:lpstr>
      <vt:lpstr>CPM recommendations</vt:lpstr>
      <vt:lpstr>Adopted CPM recommendations</vt:lpstr>
      <vt:lpstr>Reduce the incidence of contaminating pests   associated with regulated articles and  unregulated goods to protect plant health and facilitate trade (2019-002)</vt:lpstr>
      <vt:lpstr>BACKGROUND</vt:lpstr>
      <vt:lpstr>PURPOSE</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14</cp:revision>
  <cp:lastPrinted>2018-12-10T09:55:32Z</cp:lastPrinted>
  <dcterms:created xsi:type="dcterms:W3CDTF">2019-07-18T08:44:31Z</dcterms:created>
  <dcterms:modified xsi:type="dcterms:W3CDTF">2021-06-28T09:25:43Z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