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5"/>
    <p:sldMasterId id="2147483944" r:id="rId6"/>
  </p:sldMasterIdLst>
  <p:notesMasterIdLst>
    <p:notesMasterId r:id="rId15"/>
  </p:notesMasterIdLst>
  <p:handoutMasterIdLst>
    <p:handoutMasterId r:id="rId16"/>
  </p:handoutMasterIdLst>
  <p:sldIdLst>
    <p:sldId id="263" r:id="rId7"/>
    <p:sldId id="267" r:id="rId8"/>
    <p:sldId id="268" r:id="rId9"/>
    <p:sldId id="269" r:id="rId10"/>
    <p:sldId id="270" r:id="rId11"/>
    <p:sldId id="271" r:id="rId12"/>
    <p:sldId id="272" r:id="rId13"/>
    <p:sldId id="264" r:id="rId14"/>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1E3B"/>
    <a:srgbClr val="00825F"/>
    <a:srgbClr val="AB967C"/>
    <a:srgbClr val="5792C9"/>
    <a:srgbClr val="79B9CF"/>
    <a:srgbClr val="DDA63A"/>
    <a:srgbClr val="1A648C"/>
    <a:srgbClr val="EFA91F"/>
    <a:srgbClr val="EF791F"/>
    <a:srgbClr val="5189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30D24F-D526-8E46-99B2-604127B64F5F}" v="13" dt="2021-06-25T09:12:32.71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169" autoAdjust="0"/>
    <p:restoredTop sz="86408" autoAdjust="0"/>
  </p:normalViewPr>
  <p:slideViewPr>
    <p:cSldViewPr>
      <p:cViewPr varScale="1">
        <p:scale>
          <a:sx n="49" d="100"/>
          <a:sy n="49" d="100"/>
        </p:scale>
        <p:origin x="52" y="30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p:cViewPr varScale="1">
        <p:scale>
          <a:sx n="169" d="100"/>
          <a:sy n="169" d="100"/>
        </p:scale>
        <p:origin x="216" y="6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5" Type="http://schemas.openxmlformats.org/officeDocument/2006/relationships/slideMaster" Target="slideMasters/slideMaster1.xml"/><Relationship Id="rId15" Type="http://schemas.openxmlformats.org/officeDocument/2006/relationships/notesMaster" Target="notesMasters/notesMaster1.xml"/><Relationship Id="rId23" Type="http://schemas.microsoft.com/office/2016/11/relationships/changesInfo" Target="changesInfos/changesInfo1.xml"/><Relationship Id="rId10" Type="http://schemas.openxmlformats.org/officeDocument/2006/relationships/slide" Target="slides/slide4.xml"/><Relationship Id="rId19"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iovannini, Cristiana (NSAD)" userId="c6694839-0d3f-40a4-8025-a43006f75b9a" providerId="ADAL" clId="{2730D24F-D526-8E46-99B2-604127B64F5F}"/>
    <pc:docChg chg="undo custSel addSld delSld modSld modMainMaster">
      <pc:chgData name="Giovannini, Cristiana (NSAD)" userId="c6694839-0d3f-40a4-8025-a43006f75b9a" providerId="ADAL" clId="{2730D24F-D526-8E46-99B2-604127B64F5F}" dt="2021-06-25T09:12:35.433" v="124" actId="3626"/>
      <pc:docMkLst>
        <pc:docMk/>
      </pc:docMkLst>
      <pc:sldChg chg="del">
        <pc:chgData name="Giovannini, Cristiana (NSAD)" userId="c6694839-0d3f-40a4-8025-a43006f75b9a" providerId="ADAL" clId="{2730D24F-D526-8E46-99B2-604127B64F5F}" dt="2021-06-23T15:15:39.654" v="88" actId="2696"/>
        <pc:sldMkLst>
          <pc:docMk/>
          <pc:sldMk cId="120517215" sldId="257"/>
        </pc:sldMkLst>
      </pc:sldChg>
      <pc:sldChg chg="addSp delSp modSp mod chgLayout">
        <pc:chgData name="Giovannini, Cristiana (NSAD)" userId="c6694839-0d3f-40a4-8025-a43006f75b9a" providerId="ADAL" clId="{2730D24F-D526-8E46-99B2-604127B64F5F}" dt="2021-06-23T15:15:26.042" v="87" actId="700"/>
        <pc:sldMkLst>
          <pc:docMk/>
          <pc:sldMk cId="2518539011" sldId="263"/>
        </pc:sldMkLst>
        <pc:spChg chg="add del mod">
          <ac:chgData name="Giovannini, Cristiana (NSAD)" userId="c6694839-0d3f-40a4-8025-a43006f75b9a" providerId="ADAL" clId="{2730D24F-D526-8E46-99B2-604127B64F5F}" dt="2021-06-23T15:13:48.740" v="40" actId="931"/>
          <ac:spMkLst>
            <pc:docMk/>
            <pc:sldMk cId="2518539011" sldId="263"/>
            <ac:spMk id="3" creationId="{8CCAB7F1-42D4-7746-96C0-18000AFE7B91}"/>
          </ac:spMkLst>
        </pc:spChg>
        <pc:spChg chg="del mod">
          <ac:chgData name="Giovannini, Cristiana (NSAD)" userId="c6694839-0d3f-40a4-8025-a43006f75b9a" providerId="ADAL" clId="{2730D24F-D526-8E46-99B2-604127B64F5F}" dt="2021-06-23T15:15:26.042" v="87" actId="700"/>
          <ac:spMkLst>
            <pc:docMk/>
            <pc:sldMk cId="2518539011" sldId="263"/>
            <ac:spMk id="5" creationId="{08E76816-12C4-6B47-9C43-1E7AA82E4FB5}"/>
          </ac:spMkLst>
        </pc:spChg>
        <pc:spChg chg="add del">
          <ac:chgData name="Giovannini, Cristiana (NSAD)" userId="c6694839-0d3f-40a4-8025-a43006f75b9a" providerId="ADAL" clId="{2730D24F-D526-8E46-99B2-604127B64F5F}" dt="2021-06-23T14:34:29.815" v="7"/>
          <ac:spMkLst>
            <pc:docMk/>
            <pc:sldMk cId="2518539011" sldId="263"/>
            <ac:spMk id="6" creationId="{BCCA8AD8-4487-0145-8C71-6363159DB447}"/>
          </ac:spMkLst>
        </pc:spChg>
        <pc:spChg chg="add mod ord">
          <ac:chgData name="Giovannini, Cristiana (NSAD)" userId="c6694839-0d3f-40a4-8025-a43006f75b9a" providerId="ADAL" clId="{2730D24F-D526-8E46-99B2-604127B64F5F}" dt="2021-06-23T15:15:26.042" v="87" actId="700"/>
          <ac:spMkLst>
            <pc:docMk/>
            <pc:sldMk cId="2518539011" sldId="263"/>
            <ac:spMk id="7" creationId="{7F00055F-E0E9-4F4D-B87B-8E8D531A57DF}"/>
          </ac:spMkLst>
        </pc:spChg>
        <pc:spChg chg="del mod">
          <ac:chgData name="Giovannini, Cristiana (NSAD)" userId="c6694839-0d3f-40a4-8025-a43006f75b9a" providerId="ADAL" clId="{2730D24F-D526-8E46-99B2-604127B64F5F}" dt="2021-06-23T15:15:26.042" v="87" actId="700"/>
          <ac:spMkLst>
            <pc:docMk/>
            <pc:sldMk cId="2518539011" sldId="263"/>
            <ac:spMk id="8" creationId="{7A2AA9C2-F9A3-C249-97F7-FA5CEF8FD39F}"/>
          </ac:spMkLst>
        </pc:spChg>
        <pc:spChg chg="add del mod">
          <ac:chgData name="Giovannini, Cristiana (NSAD)" userId="c6694839-0d3f-40a4-8025-a43006f75b9a" providerId="ADAL" clId="{2730D24F-D526-8E46-99B2-604127B64F5F}" dt="2021-06-23T14:34:39.077" v="9" actId="478"/>
          <ac:spMkLst>
            <pc:docMk/>
            <pc:sldMk cId="2518539011" sldId="263"/>
            <ac:spMk id="9" creationId="{02A25674-D1E0-1747-B122-CD306417D9D6}"/>
          </ac:spMkLst>
        </pc:spChg>
        <pc:spChg chg="add mod ord">
          <ac:chgData name="Giovannini, Cristiana (NSAD)" userId="c6694839-0d3f-40a4-8025-a43006f75b9a" providerId="ADAL" clId="{2730D24F-D526-8E46-99B2-604127B64F5F}" dt="2021-06-23T15:15:26.042" v="87" actId="700"/>
          <ac:spMkLst>
            <pc:docMk/>
            <pc:sldMk cId="2518539011" sldId="263"/>
            <ac:spMk id="9" creationId="{B80FD00C-FDF7-C641-83A3-7A869D10956B}"/>
          </ac:spMkLst>
        </pc:spChg>
        <pc:spChg chg="add del mod">
          <ac:chgData name="Giovannini, Cristiana (NSAD)" userId="c6694839-0d3f-40a4-8025-a43006f75b9a" providerId="ADAL" clId="{2730D24F-D526-8E46-99B2-604127B64F5F}" dt="2021-06-23T14:39:43.211" v="18" actId="931"/>
          <ac:spMkLst>
            <pc:docMk/>
            <pc:sldMk cId="2518539011" sldId="263"/>
            <ac:spMk id="12" creationId="{E3297AA0-2AFC-BB4B-8BB1-82F684E6DD5D}"/>
          </ac:spMkLst>
        </pc:spChg>
        <pc:spChg chg="add del mod">
          <ac:chgData name="Giovannini, Cristiana (NSAD)" userId="c6694839-0d3f-40a4-8025-a43006f75b9a" providerId="ADAL" clId="{2730D24F-D526-8E46-99B2-604127B64F5F}" dt="2021-06-23T14:50:26.145" v="28" actId="931"/>
          <ac:spMkLst>
            <pc:docMk/>
            <pc:sldMk cId="2518539011" sldId="263"/>
            <ac:spMk id="16" creationId="{D29FC662-EED8-7342-BCAB-38B6AD7DFC99}"/>
          </ac:spMkLst>
        </pc:spChg>
        <pc:spChg chg="add del mod">
          <ac:chgData name="Giovannini, Cristiana (NSAD)" userId="c6694839-0d3f-40a4-8025-a43006f75b9a" providerId="ADAL" clId="{2730D24F-D526-8E46-99B2-604127B64F5F}" dt="2021-06-23T14:51:16.436" v="35" actId="931"/>
          <ac:spMkLst>
            <pc:docMk/>
            <pc:sldMk cId="2518539011" sldId="263"/>
            <ac:spMk id="21" creationId="{24166AFC-D88E-944A-BFE5-92BF63C6329F}"/>
          </ac:spMkLst>
        </pc:spChg>
        <pc:picChg chg="add del mod">
          <ac:chgData name="Giovannini, Cristiana (NSAD)" userId="c6694839-0d3f-40a4-8025-a43006f75b9a" providerId="ADAL" clId="{2730D24F-D526-8E46-99B2-604127B64F5F}" dt="2021-06-23T14:33:31.661" v="6" actId="931"/>
          <ac:picMkLst>
            <pc:docMk/>
            <pc:sldMk cId="2518539011" sldId="263"/>
            <ac:picMk id="3" creationId="{E3332421-C18A-A54B-823A-13E4180B1E43}"/>
          </ac:picMkLst>
        </pc:picChg>
        <pc:picChg chg="add mod ord modCrop">
          <ac:chgData name="Giovannini, Cristiana (NSAD)" userId="c6694839-0d3f-40a4-8025-a43006f75b9a" providerId="ADAL" clId="{2730D24F-D526-8E46-99B2-604127B64F5F}" dt="2021-06-23T15:15:26.042" v="87" actId="700"/>
          <ac:picMkLst>
            <pc:docMk/>
            <pc:sldMk cId="2518539011" sldId="263"/>
            <ac:picMk id="6" creationId="{81B27332-5712-094F-8972-6FC711E18B06}"/>
          </ac:picMkLst>
        </pc:picChg>
        <pc:picChg chg="add del mod">
          <ac:chgData name="Giovannini, Cristiana (NSAD)" userId="c6694839-0d3f-40a4-8025-a43006f75b9a" providerId="ADAL" clId="{2730D24F-D526-8E46-99B2-604127B64F5F}" dt="2021-06-23T14:34:37.302" v="8" actId="478"/>
          <ac:picMkLst>
            <pc:docMk/>
            <pc:sldMk cId="2518539011" sldId="263"/>
            <ac:picMk id="7" creationId="{8C0C6DCA-D244-B344-9BD6-1055FB6BBB41}"/>
          </ac:picMkLst>
        </pc:picChg>
        <pc:picChg chg="add del mod">
          <ac:chgData name="Giovannini, Cristiana (NSAD)" userId="c6694839-0d3f-40a4-8025-a43006f75b9a" providerId="ADAL" clId="{2730D24F-D526-8E46-99B2-604127B64F5F}" dt="2021-06-23T14:37:37.938" v="17" actId="478"/>
          <ac:picMkLst>
            <pc:docMk/>
            <pc:sldMk cId="2518539011" sldId="263"/>
            <ac:picMk id="10" creationId="{0E6C82C9-8904-904E-8746-1BF41442E5D1}"/>
          </ac:picMkLst>
        </pc:picChg>
        <pc:picChg chg="add del mod">
          <ac:chgData name="Giovannini, Cristiana (NSAD)" userId="c6694839-0d3f-40a4-8025-a43006f75b9a" providerId="ADAL" clId="{2730D24F-D526-8E46-99B2-604127B64F5F}" dt="2021-06-23T14:42:20.932" v="23" actId="478"/>
          <ac:picMkLst>
            <pc:docMk/>
            <pc:sldMk cId="2518539011" sldId="263"/>
            <ac:picMk id="14" creationId="{1FBCF403-803E-E748-B867-04CE56B75474}"/>
          </ac:picMkLst>
        </pc:picChg>
        <pc:picChg chg="add del mod">
          <ac:chgData name="Giovannini, Cristiana (NSAD)" userId="c6694839-0d3f-40a4-8025-a43006f75b9a" providerId="ADAL" clId="{2730D24F-D526-8E46-99B2-604127B64F5F}" dt="2021-06-23T14:50:05.416" v="27" actId="478"/>
          <ac:picMkLst>
            <pc:docMk/>
            <pc:sldMk cId="2518539011" sldId="263"/>
            <ac:picMk id="17" creationId="{1D43825C-05A4-E843-905C-C91053E8FEB1}"/>
          </ac:picMkLst>
        </pc:picChg>
        <pc:picChg chg="add del mod">
          <ac:chgData name="Giovannini, Cristiana (NSAD)" userId="c6694839-0d3f-40a4-8025-a43006f75b9a" providerId="ADAL" clId="{2730D24F-D526-8E46-99B2-604127B64F5F}" dt="2021-06-23T14:50:47.969" v="31" actId="478"/>
          <ac:picMkLst>
            <pc:docMk/>
            <pc:sldMk cId="2518539011" sldId="263"/>
            <ac:picMk id="19" creationId="{0EAB54FA-FA0F-4540-959B-BDE4B498F5AA}"/>
          </ac:picMkLst>
        </pc:picChg>
        <pc:picChg chg="add del mod">
          <ac:chgData name="Giovannini, Cristiana (NSAD)" userId="c6694839-0d3f-40a4-8025-a43006f75b9a" providerId="ADAL" clId="{2730D24F-D526-8E46-99B2-604127B64F5F}" dt="2021-06-23T15:13:37.297" v="39" actId="478"/>
          <ac:picMkLst>
            <pc:docMk/>
            <pc:sldMk cId="2518539011" sldId="263"/>
            <ac:picMk id="23" creationId="{531AB5CD-FA5C-4E43-B9F2-56450C200104}"/>
          </ac:picMkLst>
        </pc:picChg>
      </pc:sldChg>
      <pc:sldChg chg="modSp mod">
        <pc:chgData name="Giovannini, Cristiana (NSAD)" userId="c6694839-0d3f-40a4-8025-a43006f75b9a" providerId="ADAL" clId="{2730D24F-D526-8E46-99B2-604127B64F5F}" dt="2021-06-25T09:12:35.433" v="124" actId="3626"/>
        <pc:sldMkLst>
          <pc:docMk/>
          <pc:sldMk cId="2602049988" sldId="264"/>
        </pc:sldMkLst>
        <pc:spChg chg="mod">
          <ac:chgData name="Giovannini, Cristiana (NSAD)" userId="c6694839-0d3f-40a4-8025-a43006f75b9a" providerId="ADAL" clId="{2730D24F-D526-8E46-99B2-604127B64F5F}" dt="2021-06-25T09:12:35.433" v="124" actId="3626"/>
          <ac:spMkLst>
            <pc:docMk/>
            <pc:sldMk cId="2602049988" sldId="264"/>
            <ac:spMk id="3" creationId="{A5343FCF-8DD9-BC48-8DE5-A30633EF8F93}"/>
          </ac:spMkLst>
        </pc:spChg>
      </pc:sldChg>
      <pc:sldChg chg="new">
        <pc:chgData name="Giovannini, Cristiana (NSAD)" userId="c6694839-0d3f-40a4-8025-a43006f75b9a" providerId="ADAL" clId="{2730D24F-D526-8E46-99B2-604127B64F5F}" dt="2021-06-23T15:15:47.836" v="89" actId="680"/>
        <pc:sldMkLst>
          <pc:docMk/>
          <pc:sldMk cId="3601118071" sldId="265"/>
        </pc:sldMkLst>
      </pc:sldChg>
      <pc:sldChg chg="new">
        <pc:chgData name="Giovannini, Cristiana (NSAD)" userId="c6694839-0d3f-40a4-8025-a43006f75b9a" providerId="ADAL" clId="{2730D24F-D526-8E46-99B2-604127B64F5F}" dt="2021-06-23T15:15:52.198" v="90" actId="680"/>
        <pc:sldMkLst>
          <pc:docMk/>
          <pc:sldMk cId="3688008491" sldId="266"/>
        </pc:sldMkLst>
      </pc:sldChg>
      <pc:sldMasterChg chg="modSldLayout">
        <pc:chgData name="Giovannini, Cristiana (NSAD)" userId="c6694839-0d3f-40a4-8025-a43006f75b9a" providerId="ADAL" clId="{2730D24F-D526-8E46-99B2-604127B64F5F}" dt="2021-06-23T15:15:12.848" v="86" actId="1076"/>
        <pc:sldMasterMkLst>
          <pc:docMk/>
          <pc:sldMasterMk cId="721018584" sldId="2147483912"/>
        </pc:sldMasterMkLst>
        <pc:sldLayoutChg chg="modSp mod">
          <pc:chgData name="Giovannini, Cristiana (NSAD)" userId="c6694839-0d3f-40a4-8025-a43006f75b9a" providerId="ADAL" clId="{2730D24F-D526-8E46-99B2-604127B64F5F}" dt="2021-06-23T15:15:12.848" v="86" actId="1076"/>
          <pc:sldLayoutMkLst>
            <pc:docMk/>
            <pc:sldMasterMk cId="721018584" sldId="2147483912"/>
            <pc:sldLayoutMk cId="1990089659" sldId="2147483955"/>
          </pc:sldLayoutMkLst>
          <pc:spChg chg="mod">
            <ac:chgData name="Giovannini, Cristiana (NSAD)" userId="c6694839-0d3f-40a4-8025-a43006f75b9a" providerId="ADAL" clId="{2730D24F-D526-8E46-99B2-604127B64F5F}" dt="2021-06-23T15:14:54.622" v="85" actId="20577"/>
            <ac:spMkLst>
              <pc:docMk/>
              <pc:sldMasterMk cId="721018584" sldId="2147483912"/>
              <pc:sldLayoutMk cId="1990089659" sldId="2147483955"/>
              <ac:spMk id="4" creationId="{00000000-0000-0000-0000-000000000000}"/>
            </ac:spMkLst>
          </pc:spChg>
          <pc:spChg chg="mod">
            <ac:chgData name="Giovannini, Cristiana (NSAD)" userId="c6694839-0d3f-40a4-8025-a43006f75b9a" providerId="ADAL" clId="{2730D24F-D526-8E46-99B2-604127B64F5F}" dt="2021-06-23T15:15:12.848" v="86" actId="1076"/>
            <ac:spMkLst>
              <pc:docMk/>
              <pc:sldMasterMk cId="721018584" sldId="2147483912"/>
              <pc:sldLayoutMk cId="1990089659" sldId="2147483955"/>
              <ac:spMk id="5" creationId="{00000000-0000-0000-0000-000000000000}"/>
            </ac:spMkLst>
          </pc:spChg>
        </pc:sldLayoutChg>
      </pc:sldMasterChg>
      <pc:sldMasterChg chg="addSp delSp modSp mod">
        <pc:chgData name="Giovannini, Cristiana (NSAD)" userId="c6694839-0d3f-40a4-8025-a43006f75b9a" providerId="ADAL" clId="{2730D24F-D526-8E46-99B2-604127B64F5F}" dt="2021-06-24T09:16:48.332" v="121" actId="207"/>
        <pc:sldMasterMkLst>
          <pc:docMk/>
          <pc:sldMasterMk cId="333290649" sldId="2147483944"/>
        </pc:sldMasterMkLst>
        <pc:spChg chg="add mod">
          <ac:chgData name="Giovannini, Cristiana (NSAD)" userId="c6694839-0d3f-40a4-8025-a43006f75b9a" providerId="ADAL" clId="{2730D24F-D526-8E46-99B2-604127B64F5F}" dt="2021-06-24T09:16:48.332" v="121" actId="207"/>
          <ac:spMkLst>
            <pc:docMk/>
            <pc:sldMasterMk cId="333290649" sldId="2147483944"/>
            <ac:spMk id="2" creationId="{1EBFC24B-5A00-3A48-A356-A78F1A7ABB14}"/>
          </ac:spMkLst>
        </pc:spChg>
        <pc:spChg chg="del mod">
          <ac:chgData name="Giovannini, Cristiana (NSAD)" userId="c6694839-0d3f-40a4-8025-a43006f75b9a" providerId="ADAL" clId="{2730D24F-D526-8E46-99B2-604127B64F5F}" dt="2021-06-24T09:13:21.927" v="92" actId="478"/>
          <ac:spMkLst>
            <pc:docMk/>
            <pc:sldMasterMk cId="333290649" sldId="2147483944"/>
            <ac:spMk id="11" creationId="{A133ADE3-A5A0-2645-9D97-F63324C4A172}"/>
          </ac:spMkLst>
        </pc:spChg>
        <pc:spChg chg="mod">
          <ac:chgData name="Giovannini, Cristiana (NSAD)" userId="c6694839-0d3f-40a4-8025-a43006f75b9a" providerId="ADAL" clId="{2730D24F-D526-8E46-99B2-604127B64F5F}" dt="2021-06-24T09:15:25.242" v="114" actId="20577"/>
          <ac:spMkLst>
            <pc:docMk/>
            <pc:sldMasterMk cId="333290649" sldId="2147483944"/>
            <ac:spMk id="12" creationId="{93A70C91-02C0-F544-835F-4CAE731E29B0}"/>
          </ac:spMkLst>
        </pc:spChg>
      </pc:sldMasterChg>
    </pc:docChg>
  </pc:docChgLst>
</pc:chgInfo>
</file>

<file path=ppt/diagrams/_rels/data5.xml.rels><?xml version="1.0" encoding="UTF-8" standalone="yes"?>
<Relationships xmlns="http://schemas.openxmlformats.org/package/2006/relationships"><Relationship Id="rId2" Type="http://schemas.openxmlformats.org/officeDocument/2006/relationships/hyperlink" Target="https://www.ippc.int/en/core-activities/standards-setting/standards-committee/" TargetMode="External"/><Relationship Id="rId1" Type="http://schemas.openxmlformats.org/officeDocument/2006/relationships/hyperlink" Target="https://www.ippc.int/en/core-activities/standards-setting/expert-drafting-groups/technical-panels/technical-panel-glossary-phytosanitary-terms-ispm-5/" TargetMode="External"/></Relationships>
</file>

<file path=ppt/diagrams/_rels/drawing5.xml.rels><?xml version="1.0" encoding="UTF-8" standalone="yes"?>
<Relationships xmlns="http://schemas.openxmlformats.org/package/2006/relationships"><Relationship Id="rId2" Type="http://schemas.openxmlformats.org/officeDocument/2006/relationships/hyperlink" Target="https://www.ippc.int/en/core-activities/standards-setting/standards-committee/" TargetMode="External"/><Relationship Id="rId1" Type="http://schemas.openxmlformats.org/officeDocument/2006/relationships/hyperlink" Target="https://www.ippc.int/en/core-activities/standards-setting/expert-drafting-groups/technical-panels/technical-panel-glossary-phytosanitary-terms-ispm-5/" TargetMode="Externa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63B40FF-085E-4CBF-8166-570464BB6FBF}" type="doc">
      <dgm:prSet loTypeId="urn:microsoft.com/office/officeart/2005/8/layout/vList5" loCatId="list" qsTypeId="urn:microsoft.com/office/officeart/2005/8/quickstyle/simple1" qsCatId="simple" csTypeId="urn:microsoft.com/office/officeart/2005/8/colors/colorful5" csCatId="colorful" phldr="1"/>
      <dgm:spPr/>
      <dgm:t>
        <a:bodyPr/>
        <a:lstStyle/>
        <a:p>
          <a:endParaRPr lang="en-US"/>
        </a:p>
      </dgm:t>
    </dgm:pt>
    <dgm:pt modelId="{FE99EF26-6CCD-4769-8531-4F66C103D40D}">
      <dgm:prSet phldrT="[Text]"/>
      <dgm:spPr>
        <a:solidFill>
          <a:srgbClr val="46DE54"/>
        </a:solidFill>
      </dgm:spPr>
      <dgm:t>
        <a:bodyPr/>
        <a:lstStyle/>
        <a:p>
          <a:r>
            <a:rPr lang="en-US" dirty="0">
              <a:effectLst>
                <a:outerShdw blurRad="38100" dist="38100" dir="2700000" algn="tl">
                  <a:srgbClr val="000000">
                    <a:alpha val="43137"/>
                  </a:srgbClr>
                </a:outerShdw>
              </a:effectLst>
            </a:rPr>
            <a:t>Additions</a:t>
          </a:r>
        </a:p>
      </dgm:t>
    </dgm:pt>
    <dgm:pt modelId="{D51A3CC9-8A5C-4846-874B-EFEBECC60177}" type="parTrans" cxnId="{23F61BC2-6EBA-43D1-AF01-3F21E2A1BF70}">
      <dgm:prSet/>
      <dgm:spPr/>
      <dgm:t>
        <a:bodyPr/>
        <a:lstStyle/>
        <a:p>
          <a:endParaRPr lang="en-US"/>
        </a:p>
      </dgm:t>
    </dgm:pt>
    <dgm:pt modelId="{4B9A4D3E-CF62-4B66-BD29-875C05CE0700}" type="sibTrans" cxnId="{23F61BC2-6EBA-43D1-AF01-3F21E2A1BF70}">
      <dgm:prSet/>
      <dgm:spPr/>
      <dgm:t>
        <a:bodyPr/>
        <a:lstStyle/>
        <a:p>
          <a:endParaRPr lang="en-US"/>
        </a:p>
      </dgm:t>
    </dgm:pt>
    <dgm:pt modelId="{00AED5A9-8184-4CFF-8A96-7136D9E38051}">
      <dgm:prSet phldrT="[Text]"/>
      <dgm:spPr>
        <a:solidFill>
          <a:srgbClr val="D4F5D6"/>
        </a:solidFill>
        <a:ln>
          <a:solidFill>
            <a:srgbClr val="D4F5D6">
              <a:alpha val="90000"/>
            </a:srgbClr>
          </a:solidFill>
        </a:ln>
      </dgm:spPr>
      <dgm:t>
        <a:bodyPr/>
        <a:lstStyle/>
        <a:p>
          <a:r>
            <a:rPr lang="en-US" dirty="0"/>
            <a:t>[none]</a:t>
          </a:r>
        </a:p>
      </dgm:t>
    </dgm:pt>
    <dgm:pt modelId="{D8C7B2AA-F81D-4946-AD10-57F1B9957EC9}" type="parTrans" cxnId="{7C9B3104-7CF8-4C8D-BB6C-D6FA02C25863}">
      <dgm:prSet/>
      <dgm:spPr/>
      <dgm:t>
        <a:bodyPr/>
        <a:lstStyle/>
        <a:p>
          <a:endParaRPr lang="en-US"/>
        </a:p>
      </dgm:t>
    </dgm:pt>
    <dgm:pt modelId="{6C940793-5574-4ADF-ABF2-98DC08869C3B}" type="sibTrans" cxnId="{7C9B3104-7CF8-4C8D-BB6C-D6FA02C25863}">
      <dgm:prSet/>
      <dgm:spPr/>
      <dgm:t>
        <a:bodyPr/>
        <a:lstStyle/>
        <a:p>
          <a:endParaRPr lang="en-US"/>
        </a:p>
      </dgm:t>
    </dgm:pt>
    <dgm:pt modelId="{7906058C-0947-4F64-9E99-6AF81E0601FD}">
      <dgm:prSet phldrT="[Text]"/>
      <dgm:spPr>
        <a:solidFill>
          <a:srgbClr val="F6C233"/>
        </a:solidFill>
      </dgm:spPr>
      <dgm:t>
        <a:bodyPr/>
        <a:lstStyle/>
        <a:p>
          <a:r>
            <a:rPr lang="en-US" dirty="0">
              <a:effectLst>
                <a:outerShdw blurRad="38100" dist="38100" dir="2700000" algn="tl">
                  <a:srgbClr val="000000">
                    <a:alpha val="43137"/>
                  </a:srgbClr>
                </a:outerShdw>
              </a:effectLst>
            </a:rPr>
            <a:t>Deletion</a:t>
          </a:r>
        </a:p>
      </dgm:t>
    </dgm:pt>
    <dgm:pt modelId="{D148B3C8-FF80-4841-BEB3-B75B615AC3AB}" type="parTrans" cxnId="{D541FDFE-6A2A-47E0-8AF2-B17968B5B13E}">
      <dgm:prSet/>
      <dgm:spPr/>
      <dgm:t>
        <a:bodyPr/>
        <a:lstStyle/>
        <a:p>
          <a:endParaRPr lang="en-US"/>
        </a:p>
      </dgm:t>
    </dgm:pt>
    <dgm:pt modelId="{5B796CCB-3233-43E8-84ED-8739B86DB271}" type="sibTrans" cxnId="{D541FDFE-6A2A-47E0-8AF2-B17968B5B13E}">
      <dgm:prSet/>
      <dgm:spPr/>
      <dgm:t>
        <a:bodyPr/>
        <a:lstStyle/>
        <a:p>
          <a:endParaRPr lang="en-US"/>
        </a:p>
      </dgm:t>
    </dgm:pt>
    <dgm:pt modelId="{7A9E7785-15FE-4E25-B412-41B49EB36292}">
      <dgm:prSet phldrT="[Text]"/>
      <dgm:spPr>
        <a:solidFill>
          <a:schemeClr val="accent6">
            <a:lumMod val="20000"/>
            <a:lumOff val="80000"/>
            <a:alpha val="90000"/>
          </a:schemeClr>
        </a:solidFill>
        <a:ln>
          <a:solidFill>
            <a:srgbClr val="FDF4DA"/>
          </a:solidFill>
        </a:ln>
      </dgm:spPr>
      <dgm:t>
        <a:bodyPr/>
        <a:lstStyle/>
        <a:p>
          <a:r>
            <a:rPr lang="en-US" dirty="0"/>
            <a:t>“Incidence”</a:t>
          </a:r>
        </a:p>
      </dgm:t>
    </dgm:pt>
    <dgm:pt modelId="{0D980F26-1F04-4D57-9D50-2978ABBF197D}" type="parTrans" cxnId="{C0F8FC46-622C-427E-A596-E21F424B6BE6}">
      <dgm:prSet/>
      <dgm:spPr/>
      <dgm:t>
        <a:bodyPr/>
        <a:lstStyle/>
        <a:p>
          <a:endParaRPr lang="en-US"/>
        </a:p>
      </dgm:t>
    </dgm:pt>
    <dgm:pt modelId="{D24079A3-D8B0-48D8-9E7E-7CFF534E71AF}" type="sibTrans" cxnId="{C0F8FC46-622C-427E-A596-E21F424B6BE6}">
      <dgm:prSet/>
      <dgm:spPr/>
      <dgm:t>
        <a:bodyPr/>
        <a:lstStyle/>
        <a:p>
          <a:endParaRPr lang="en-US"/>
        </a:p>
      </dgm:t>
    </dgm:pt>
    <dgm:pt modelId="{0994A572-C769-4166-8D30-C40323D05A18}">
      <dgm:prSet phldrT="[Text]"/>
      <dgm:spPr>
        <a:solidFill>
          <a:srgbClr val="5A94C5"/>
        </a:solidFill>
      </dgm:spPr>
      <dgm:t>
        <a:bodyPr/>
        <a:lstStyle/>
        <a:p>
          <a:r>
            <a:rPr lang="en-US" dirty="0">
              <a:effectLst>
                <a:outerShdw blurRad="38100" dist="38100" dir="2700000" algn="tl">
                  <a:srgbClr val="000000">
                    <a:alpha val="43137"/>
                  </a:srgbClr>
                </a:outerShdw>
              </a:effectLst>
            </a:rPr>
            <a:t>Revisions</a:t>
          </a:r>
        </a:p>
      </dgm:t>
    </dgm:pt>
    <dgm:pt modelId="{A0B4CDFC-9EE5-4F96-BEE4-242427634442}" type="parTrans" cxnId="{995943EF-F251-47B6-B0E9-CE91F0E59210}">
      <dgm:prSet/>
      <dgm:spPr/>
      <dgm:t>
        <a:bodyPr/>
        <a:lstStyle/>
        <a:p>
          <a:endParaRPr lang="en-US"/>
        </a:p>
      </dgm:t>
    </dgm:pt>
    <dgm:pt modelId="{E3DD2DE3-B377-4B74-9CE2-C6633C5A59DF}" type="sibTrans" cxnId="{995943EF-F251-47B6-B0E9-CE91F0E59210}">
      <dgm:prSet/>
      <dgm:spPr/>
      <dgm:t>
        <a:bodyPr/>
        <a:lstStyle/>
        <a:p>
          <a:endParaRPr lang="en-US"/>
        </a:p>
      </dgm:t>
    </dgm:pt>
    <dgm:pt modelId="{7F810B24-6FAD-43A4-8DEC-8EBD53DAEFD7}">
      <dgm:prSet phldrT="[Text]"/>
      <dgm:spPr>
        <a:solidFill>
          <a:srgbClr val="D6DFEC"/>
        </a:solidFill>
        <a:ln>
          <a:solidFill>
            <a:srgbClr val="D6DFEC"/>
          </a:solidFill>
        </a:ln>
      </dgm:spPr>
      <dgm:t>
        <a:bodyPr/>
        <a:lstStyle/>
        <a:p>
          <a:r>
            <a:rPr lang="en-US" dirty="0"/>
            <a:t>“Detection survey”</a:t>
          </a:r>
        </a:p>
      </dgm:t>
    </dgm:pt>
    <dgm:pt modelId="{BB046DCB-E4A5-4D0C-9E1F-55E3D88A823D}" type="parTrans" cxnId="{CB0CF1EF-EB6C-47C9-B09D-BB5F704A3765}">
      <dgm:prSet/>
      <dgm:spPr/>
      <dgm:t>
        <a:bodyPr/>
        <a:lstStyle/>
        <a:p>
          <a:endParaRPr lang="en-US"/>
        </a:p>
      </dgm:t>
    </dgm:pt>
    <dgm:pt modelId="{622B1FCB-12BE-4C08-9A17-2FE8846B6B75}" type="sibTrans" cxnId="{CB0CF1EF-EB6C-47C9-B09D-BB5F704A3765}">
      <dgm:prSet/>
      <dgm:spPr/>
      <dgm:t>
        <a:bodyPr/>
        <a:lstStyle/>
        <a:p>
          <a:endParaRPr lang="en-US"/>
        </a:p>
      </dgm:t>
    </dgm:pt>
    <dgm:pt modelId="{335943A2-1F56-4186-8905-EBDCEDBB9C01}">
      <dgm:prSet phldrT="[Text]"/>
      <dgm:spPr>
        <a:solidFill>
          <a:srgbClr val="D6DFEC"/>
        </a:solidFill>
        <a:ln>
          <a:solidFill>
            <a:srgbClr val="D6DFEC"/>
          </a:solidFill>
        </a:ln>
      </dgm:spPr>
      <dgm:t>
        <a:bodyPr/>
        <a:lstStyle/>
        <a:p>
          <a:r>
            <a:rPr lang="en-US" dirty="0"/>
            <a:t>“Emergency action”</a:t>
          </a:r>
        </a:p>
      </dgm:t>
    </dgm:pt>
    <dgm:pt modelId="{39040019-1407-4524-A10A-3F6233874EA2}" type="parTrans" cxnId="{79BDCE2C-2968-4FEB-A967-4DB9CB35B077}">
      <dgm:prSet/>
      <dgm:spPr/>
      <dgm:t>
        <a:bodyPr/>
        <a:lstStyle/>
        <a:p>
          <a:endParaRPr lang="en-GB"/>
        </a:p>
      </dgm:t>
    </dgm:pt>
    <dgm:pt modelId="{A54F8956-3C46-4AC3-81A5-8B5115E957E0}" type="sibTrans" cxnId="{79BDCE2C-2968-4FEB-A967-4DB9CB35B077}">
      <dgm:prSet/>
      <dgm:spPr/>
      <dgm:t>
        <a:bodyPr/>
        <a:lstStyle/>
        <a:p>
          <a:endParaRPr lang="en-GB"/>
        </a:p>
      </dgm:t>
    </dgm:pt>
    <dgm:pt modelId="{9EB6A392-0BF4-41D4-8CD1-EA21B2823852}">
      <dgm:prSet phldrT="[Text]"/>
      <dgm:spPr>
        <a:solidFill>
          <a:srgbClr val="D6DFEC"/>
        </a:solidFill>
        <a:ln>
          <a:solidFill>
            <a:srgbClr val="D6DFEC"/>
          </a:solidFill>
        </a:ln>
      </dgm:spPr>
      <dgm:t>
        <a:bodyPr/>
        <a:lstStyle/>
        <a:p>
          <a:r>
            <a:rPr lang="en-US" strike="sngStrike" dirty="0">
              <a:solidFill>
                <a:srgbClr val="FF0000"/>
              </a:solidFill>
            </a:rPr>
            <a:t>“Clearance (of a consignment)”</a:t>
          </a:r>
          <a:r>
            <a:rPr lang="en-US" dirty="0"/>
            <a:t> </a:t>
          </a:r>
        </a:p>
      </dgm:t>
    </dgm:pt>
    <dgm:pt modelId="{3FFF889B-2896-4B26-AB70-044F568C139F}" type="parTrans" cxnId="{8213EA15-337C-4982-B7A7-EDA7EB9D503C}">
      <dgm:prSet/>
      <dgm:spPr/>
      <dgm:t>
        <a:bodyPr/>
        <a:lstStyle/>
        <a:p>
          <a:endParaRPr lang="fr-FR"/>
        </a:p>
      </dgm:t>
    </dgm:pt>
    <dgm:pt modelId="{11DD4D49-2BAC-41CB-B7EF-647E37A6ED98}" type="sibTrans" cxnId="{8213EA15-337C-4982-B7A7-EDA7EB9D503C}">
      <dgm:prSet/>
      <dgm:spPr/>
      <dgm:t>
        <a:bodyPr/>
        <a:lstStyle/>
        <a:p>
          <a:endParaRPr lang="fr-FR"/>
        </a:p>
      </dgm:t>
    </dgm:pt>
    <dgm:pt modelId="{49565663-46AC-44FA-8638-0FFF41FFDD94}" type="pres">
      <dgm:prSet presAssocID="{263B40FF-085E-4CBF-8166-570464BB6FBF}" presName="Name0" presStyleCnt="0">
        <dgm:presLayoutVars>
          <dgm:dir/>
          <dgm:animLvl val="lvl"/>
          <dgm:resizeHandles val="exact"/>
        </dgm:presLayoutVars>
      </dgm:prSet>
      <dgm:spPr/>
      <dgm:t>
        <a:bodyPr/>
        <a:lstStyle/>
        <a:p>
          <a:endParaRPr lang="en-GB"/>
        </a:p>
      </dgm:t>
    </dgm:pt>
    <dgm:pt modelId="{A82ABE33-DDDD-46EB-835B-005AD19D9CD4}" type="pres">
      <dgm:prSet presAssocID="{FE99EF26-6CCD-4769-8531-4F66C103D40D}" presName="linNode" presStyleCnt="0"/>
      <dgm:spPr/>
    </dgm:pt>
    <dgm:pt modelId="{794FE69C-B7E3-42EB-9208-B747EE5EFE32}" type="pres">
      <dgm:prSet presAssocID="{FE99EF26-6CCD-4769-8531-4F66C103D40D}" presName="parentText" presStyleLbl="node1" presStyleIdx="0" presStyleCnt="3">
        <dgm:presLayoutVars>
          <dgm:chMax val="1"/>
          <dgm:bulletEnabled val="1"/>
        </dgm:presLayoutVars>
      </dgm:prSet>
      <dgm:spPr/>
      <dgm:t>
        <a:bodyPr/>
        <a:lstStyle/>
        <a:p>
          <a:endParaRPr lang="en-GB"/>
        </a:p>
      </dgm:t>
    </dgm:pt>
    <dgm:pt modelId="{29F17004-E395-4BA1-B9CB-9030D9698BB7}" type="pres">
      <dgm:prSet presAssocID="{FE99EF26-6CCD-4769-8531-4F66C103D40D}" presName="descendantText" presStyleLbl="alignAccFollowNode1" presStyleIdx="0" presStyleCnt="3">
        <dgm:presLayoutVars>
          <dgm:bulletEnabled val="1"/>
        </dgm:presLayoutVars>
      </dgm:prSet>
      <dgm:spPr/>
      <dgm:t>
        <a:bodyPr/>
        <a:lstStyle/>
        <a:p>
          <a:endParaRPr lang="en-GB"/>
        </a:p>
      </dgm:t>
    </dgm:pt>
    <dgm:pt modelId="{D0CFAEBD-8D6B-4E9B-81EA-F34EA0418AAE}" type="pres">
      <dgm:prSet presAssocID="{4B9A4D3E-CF62-4B66-BD29-875C05CE0700}" presName="sp" presStyleCnt="0"/>
      <dgm:spPr/>
    </dgm:pt>
    <dgm:pt modelId="{65F73A1D-9D62-4BDF-ADF4-648B2C9919FA}" type="pres">
      <dgm:prSet presAssocID="{7906058C-0947-4F64-9E99-6AF81E0601FD}" presName="linNode" presStyleCnt="0"/>
      <dgm:spPr/>
    </dgm:pt>
    <dgm:pt modelId="{69BC1975-0D66-45B7-88CA-175D245A8DBA}" type="pres">
      <dgm:prSet presAssocID="{7906058C-0947-4F64-9E99-6AF81E0601FD}" presName="parentText" presStyleLbl="node1" presStyleIdx="1" presStyleCnt="3">
        <dgm:presLayoutVars>
          <dgm:chMax val="1"/>
          <dgm:bulletEnabled val="1"/>
        </dgm:presLayoutVars>
      </dgm:prSet>
      <dgm:spPr/>
      <dgm:t>
        <a:bodyPr/>
        <a:lstStyle/>
        <a:p>
          <a:endParaRPr lang="en-GB"/>
        </a:p>
      </dgm:t>
    </dgm:pt>
    <dgm:pt modelId="{5FB4D26D-D00D-416C-AD45-DB0FEB807D9A}" type="pres">
      <dgm:prSet presAssocID="{7906058C-0947-4F64-9E99-6AF81E0601FD}" presName="descendantText" presStyleLbl="alignAccFollowNode1" presStyleIdx="1" presStyleCnt="3">
        <dgm:presLayoutVars>
          <dgm:bulletEnabled val="1"/>
        </dgm:presLayoutVars>
      </dgm:prSet>
      <dgm:spPr/>
      <dgm:t>
        <a:bodyPr/>
        <a:lstStyle/>
        <a:p>
          <a:endParaRPr lang="en-GB"/>
        </a:p>
      </dgm:t>
    </dgm:pt>
    <dgm:pt modelId="{6ACA61AD-C513-4F6D-9EE0-C0D407235876}" type="pres">
      <dgm:prSet presAssocID="{5B796CCB-3233-43E8-84ED-8739B86DB271}" presName="sp" presStyleCnt="0"/>
      <dgm:spPr/>
    </dgm:pt>
    <dgm:pt modelId="{326502A3-FB72-4A03-A9E9-5175872424D7}" type="pres">
      <dgm:prSet presAssocID="{0994A572-C769-4166-8D30-C40323D05A18}" presName="linNode" presStyleCnt="0"/>
      <dgm:spPr/>
    </dgm:pt>
    <dgm:pt modelId="{29DB553E-68CA-4B04-896F-13CA3904BBAA}" type="pres">
      <dgm:prSet presAssocID="{0994A572-C769-4166-8D30-C40323D05A18}" presName="parentText" presStyleLbl="node1" presStyleIdx="2" presStyleCnt="3">
        <dgm:presLayoutVars>
          <dgm:chMax val="1"/>
          <dgm:bulletEnabled val="1"/>
        </dgm:presLayoutVars>
      </dgm:prSet>
      <dgm:spPr/>
      <dgm:t>
        <a:bodyPr/>
        <a:lstStyle/>
        <a:p>
          <a:endParaRPr lang="en-GB"/>
        </a:p>
      </dgm:t>
    </dgm:pt>
    <dgm:pt modelId="{61348FF6-2322-447C-BC8C-117816D4C0D5}" type="pres">
      <dgm:prSet presAssocID="{0994A572-C769-4166-8D30-C40323D05A18}" presName="descendantText" presStyleLbl="alignAccFollowNode1" presStyleIdx="2" presStyleCnt="3">
        <dgm:presLayoutVars>
          <dgm:bulletEnabled val="1"/>
        </dgm:presLayoutVars>
      </dgm:prSet>
      <dgm:spPr/>
      <dgm:t>
        <a:bodyPr/>
        <a:lstStyle/>
        <a:p>
          <a:endParaRPr lang="en-GB"/>
        </a:p>
      </dgm:t>
    </dgm:pt>
  </dgm:ptLst>
  <dgm:cxnLst>
    <dgm:cxn modelId="{211429E6-E22C-4753-A40F-DBF86BCE1138}" type="presOf" srcId="{FE99EF26-6CCD-4769-8531-4F66C103D40D}" destId="{794FE69C-B7E3-42EB-9208-B747EE5EFE32}" srcOrd="0" destOrd="0" presId="urn:microsoft.com/office/officeart/2005/8/layout/vList5"/>
    <dgm:cxn modelId="{7C9B3104-7CF8-4C8D-BB6C-D6FA02C25863}" srcId="{FE99EF26-6CCD-4769-8531-4F66C103D40D}" destId="{00AED5A9-8184-4CFF-8A96-7136D9E38051}" srcOrd="0" destOrd="0" parTransId="{D8C7B2AA-F81D-4946-AD10-57F1B9957EC9}" sibTransId="{6C940793-5574-4ADF-ABF2-98DC08869C3B}"/>
    <dgm:cxn modelId="{E18B59BF-481F-473E-B3FC-16211EB6FE49}" type="presOf" srcId="{335943A2-1F56-4186-8905-EBDCEDBB9C01}" destId="{61348FF6-2322-447C-BC8C-117816D4C0D5}" srcOrd="0" destOrd="0" presId="urn:microsoft.com/office/officeart/2005/8/layout/vList5"/>
    <dgm:cxn modelId="{599E5A70-C34F-49D4-8AA5-6069C85C9C1D}" type="presOf" srcId="{0994A572-C769-4166-8D30-C40323D05A18}" destId="{29DB553E-68CA-4B04-896F-13CA3904BBAA}" srcOrd="0" destOrd="0" presId="urn:microsoft.com/office/officeart/2005/8/layout/vList5"/>
    <dgm:cxn modelId="{3ED1A806-F64E-4EED-A8D4-D2412B3739B5}" type="presOf" srcId="{7906058C-0947-4F64-9E99-6AF81E0601FD}" destId="{69BC1975-0D66-45B7-88CA-175D245A8DBA}" srcOrd="0" destOrd="0" presId="urn:microsoft.com/office/officeart/2005/8/layout/vList5"/>
    <dgm:cxn modelId="{79BDCE2C-2968-4FEB-A967-4DB9CB35B077}" srcId="{0994A572-C769-4166-8D30-C40323D05A18}" destId="{335943A2-1F56-4186-8905-EBDCEDBB9C01}" srcOrd="0" destOrd="0" parTransId="{39040019-1407-4524-A10A-3F6233874EA2}" sibTransId="{A54F8956-3C46-4AC3-81A5-8B5115E957E0}"/>
    <dgm:cxn modelId="{D541FDFE-6A2A-47E0-8AF2-B17968B5B13E}" srcId="{263B40FF-085E-4CBF-8166-570464BB6FBF}" destId="{7906058C-0947-4F64-9E99-6AF81E0601FD}" srcOrd="1" destOrd="0" parTransId="{D148B3C8-FF80-4841-BEB3-B75B615AC3AB}" sibTransId="{5B796CCB-3233-43E8-84ED-8739B86DB271}"/>
    <dgm:cxn modelId="{35F9709F-E275-4FDD-974D-BB2FD06212E4}" type="presOf" srcId="{263B40FF-085E-4CBF-8166-570464BB6FBF}" destId="{49565663-46AC-44FA-8638-0FFF41FFDD94}" srcOrd="0" destOrd="0" presId="urn:microsoft.com/office/officeart/2005/8/layout/vList5"/>
    <dgm:cxn modelId="{8213EA15-337C-4982-B7A7-EDA7EB9D503C}" srcId="{0994A572-C769-4166-8D30-C40323D05A18}" destId="{9EB6A392-0BF4-41D4-8CD1-EA21B2823852}" srcOrd="1" destOrd="0" parTransId="{3FFF889B-2896-4B26-AB70-044F568C139F}" sibTransId="{11DD4D49-2BAC-41CB-B7EF-647E37A6ED98}"/>
    <dgm:cxn modelId="{C2774FF3-562A-4F9F-B0EA-7019ADC6082C}" type="presOf" srcId="{7A9E7785-15FE-4E25-B412-41B49EB36292}" destId="{5FB4D26D-D00D-416C-AD45-DB0FEB807D9A}" srcOrd="0" destOrd="0" presId="urn:microsoft.com/office/officeart/2005/8/layout/vList5"/>
    <dgm:cxn modelId="{23F61BC2-6EBA-43D1-AF01-3F21E2A1BF70}" srcId="{263B40FF-085E-4CBF-8166-570464BB6FBF}" destId="{FE99EF26-6CCD-4769-8531-4F66C103D40D}" srcOrd="0" destOrd="0" parTransId="{D51A3CC9-8A5C-4846-874B-EFEBECC60177}" sibTransId="{4B9A4D3E-CF62-4B66-BD29-875C05CE0700}"/>
    <dgm:cxn modelId="{C0F8FC46-622C-427E-A596-E21F424B6BE6}" srcId="{7906058C-0947-4F64-9E99-6AF81E0601FD}" destId="{7A9E7785-15FE-4E25-B412-41B49EB36292}" srcOrd="0" destOrd="0" parTransId="{0D980F26-1F04-4D57-9D50-2978ABBF197D}" sibTransId="{D24079A3-D8B0-48D8-9E7E-7CFF534E71AF}"/>
    <dgm:cxn modelId="{1FDD6AB0-886C-4CD9-A0E8-558941667034}" type="presOf" srcId="{00AED5A9-8184-4CFF-8A96-7136D9E38051}" destId="{29F17004-E395-4BA1-B9CB-9030D9698BB7}" srcOrd="0" destOrd="0" presId="urn:microsoft.com/office/officeart/2005/8/layout/vList5"/>
    <dgm:cxn modelId="{995943EF-F251-47B6-B0E9-CE91F0E59210}" srcId="{263B40FF-085E-4CBF-8166-570464BB6FBF}" destId="{0994A572-C769-4166-8D30-C40323D05A18}" srcOrd="2" destOrd="0" parTransId="{A0B4CDFC-9EE5-4F96-BEE4-242427634442}" sibTransId="{E3DD2DE3-B377-4B74-9CE2-C6633C5A59DF}"/>
    <dgm:cxn modelId="{CB0CF1EF-EB6C-47C9-B09D-BB5F704A3765}" srcId="{0994A572-C769-4166-8D30-C40323D05A18}" destId="{7F810B24-6FAD-43A4-8DEC-8EBD53DAEFD7}" srcOrd="2" destOrd="0" parTransId="{BB046DCB-E4A5-4D0C-9E1F-55E3D88A823D}" sibTransId="{622B1FCB-12BE-4C08-9A17-2FE8846B6B75}"/>
    <dgm:cxn modelId="{421945A8-2065-4351-A956-2E3C9F658DFE}" type="presOf" srcId="{9EB6A392-0BF4-41D4-8CD1-EA21B2823852}" destId="{61348FF6-2322-447C-BC8C-117816D4C0D5}" srcOrd="0" destOrd="1" presId="urn:microsoft.com/office/officeart/2005/8/layout/vList5"/>
    <dgm:cxn modelId="{1FBFD3AC-1A46-475E-BF9D-CC03D66CF811}" type="presOf" srcId="{7F810B24-6FAD-43A4-8DEC-8EBD53DAEFD7}" destId="{61348FF6-2322-447C-BC8C-117816D4C0D5}" srcOrd="0" destOrd="2" presId="urn:microsoft.com/office/officeart/2005/8/layout/vList5"/>
    <dgm:cxn modelId="{BB249BBF-29C2-486C-9E16-844E670CF538}" type="presParOf" srcId="{49565663-46AC-44FA-8638-0FFF41FFDD94}" destId="{A82ABE33-DDDD-46EB-835B-005AD19D9CD4}" srcOrd="0" destOrd="0" presId="urn:microsoft.com/office/officeart/2005/8/layout/vList5"/>
    <dgm:cxn modelId="{F0EB84F2-543F-4397-BD29-DAD50297DA28}" type="presParOf" srcId="{A82ABE33-DDDD-46EB-835B-005AD19D9CD4}" destId="{794FE69C-B7E3-42EB-9208-B747EE5EFE32}" srcOrd="0" destOrd="0" presId="urn:microsoft.com/office/officeart/2005/8/layout/vList5"/>
    <dgm:cxn modelId="{52EC9AA2-D245-4895-87B8-60515FF3970C}" type="presParOf" srcId="{A82ABE33-DDDD-46EB-835B-005AD19D9CD4}" destId="{29F17004-E395-4BA1-B9CB-9030D9698BB7}" srcOrd="1" destOrd="0" presId="urn:microsoft.com/office/officeart/2005/8/layout/vList5"/>
    <dgm:cxn modelId="{0601F785-6CD4-4CA7-8D1C-BEF06D744515}" type="presParOf" srcId="{49565663-46AC-44FA-8638-0FFF41FFDD94}" destId="{D0CFAEBD-8D6B-4E9B-81EA-F34EA0418AAE}" srcOrd="1" destOrd="0" presId="urn:microsoft.com/office/officeart/2005/8/layout/vList5"/>
    <dgm:cxn modelId="{31B7B27B-6000-4779-BA8F-878AE7370BB7}" type="presParOf" srcId="{49565663-46AC-44FA-8638-0FFF41FFDD94}" destId="{65F73A1D-9D62-4BDF-ADF4-648B2C9919FA}" srcOrd="2" destOrd="0" presId="urn:microsoft.com/office/officeart/2005/8/layout/vList5"/>
    <dgm:cxn modelId="{54B21D21-F10D-4DC4-910E-5676DB71F697}" type="presParOf" srcId="{65F73A1D-9D62-4BDF-ADF4-648B2C9919FA}" destId="{69BC1975-0D66-45B7-88CA-175D245A8DBA}" srcOrd="0" destOrd="0" presId="urn:microsoft.com/office/officeart/2005/8/layout/vList5"/>
    <dgm:cxn modelId="{76F7ACB0-6C54-4E6E-BA47-142FB805A5D9}" type="presParOf" srcId="{65F73A1D-9D62-4BDF-ADF4-648B2C9919FA}" destId="{5FB4D26D-D00D-416C-AD45-DB0FEB807D9A}" srcOrd="1" destOrd="0" presId="urn:microsoft.com/office/officeart/2005/8/layout/vList5"/>
    <dgm:cxn modelId="{C14CDAFF-7574-4134-BF02-F4C3C50A8AEA}" type="presParOf" srcId="{49565663-46AC-44FA-8638-0FFF41FFDD94}" destId="{6ACA61AD-C513-4F6D-9EE0-C0D407235876}" srcOrd="3" destOrd="0" presId="urn:microsoft.com/office/officeart/2005/8/layout/vList5"/>
    <dgm:cxn modelId="{A7A110EB-0A12-4B52-B576-4B6C8D88D508}" type="presParOf" srcId="{49565663-46AC-44FA-8638-0FFF41FFDD94}" destId="{326502A3-FB72-4A03-A9E9-5175872424D7}" srcOrd="4" destOrd="0" presId="urn:microsoft.com/office/officeart/2005/8/layout/vList5"/>
    <dgm:cxn modelId="{5791DA57-22C2-4F5A-A89F-4D65ECC12E07}" type="presParOf" srcId="{326502A3-FB72-4A03-A9E9-5175872424D7}" destId="{29DB553E-68CA-4B04-896F-13CA3904BBAA}" srcOrd="0" destOrd="0" presId="urn:microsoft.com/office/officeart/2005/8/layout/vList5"/>
    <dgm:cxn modelId="{3C17DAA6-2656-4716-B83B-B97E23676D87}" type="presParOf" srcId="{326502A3-FB72-4A03-A9E9-5175872424D7}" destId="{61348FF6-2322-447C-BC8C-117816D4C0D5}"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299F6A74-8351-4A4F-B386-3986EE36DA80}">
      <dgm:prSet/>
      <dgm:spPr>
        <a:solidFill>
          <a:srgbClr val="FDF4DA">
            <a:alpha val="90000"/>
          </a:srgbClr>
        </a:solidFill>
        <a:ln>
          <a:solidFill>
            <a:srgbClr val="FDF4DA">
              <a:alpha val="90000"/>
            </a:srgbClr>
          </a:solidFill>
        </a:ln>
      </dgm:spPr>
      <dgm:t>
        <a:bodyPr/>
        <a:lstStyle/>
        <a:p>
          <a:r>
            <a:rPr lang="en-GB" dirty="0"/>
            <a:t>The current Glossary definition of “incidence”, although fitting well with the use of the term in plant protection, corresponds to the epidemiological definition of “prevalence” as used in human and animal health</a:t>
          </a:r>
          <a:endParaRPr lang="en-US" dirty="0"/>
        </a:p>
      </dgm:t>
    </dgm:pt>
    <dgm:pt modelId="{EF6E2C6E-723C-4874-8599-553030CD9EE4}" type="parTrans" cxnId="{1EF587B5-5CA9-4910-B0A3-3B0B99B35D66}">
      <dgm:prSet/>
      <dgm:spPr/>
      <dgm:t>
        <a:bodyPr/>
        <a:lstStyle/>
        <a:p>
          <a:endParaRPr lang="en-US"/>
        </a:p>
      </dgm:t>
    </dgm:pt>
    <dgm:pt modelId="{326C360D-FFBB-445D-AEC9-622DD3A1709B}" type="sibTrans" cxnId="{1EF587B5-5CA9-4910-B0A3-3B0B99B35D66}">
      <dgm:prSet/>
      <dgm:spPr/>
      <dgm:t>
        <a:bodyPr/>
        <a:lstStyle/>
        <a:p>
          <a:endParaRPr lang="en-US"/>
        </a:p>
      </dgm:t>
    </dgm:pt>
    <dgm:pt modelId="{E5FCF360-F033-4285-A5CA-98DE525AEAA1}">
      <dgm:prSet/>
      <dgm:spPr>
        <a:solidFill>
          <a:srgbClr val="FDF4DA">
            <a:alpha val="90000"/>
          </a:srgbClr>
        </a:solidFill>
        <a:ln>
          <a:solidFill>
            <a:srgbClr val="FDF4DA">
              <a:alpha val="90000"/>
            </a:srgbClr>
          </a:solidFill>
        </a:ln>
      </dgm:spPr>
      <dgm:t>
        <a:bodyPr/>
        <a:lstStyle/>
        <a:p>
          <a:r>
            <a:rPr lang="en-US" dirty="0"/>
            <a:t>The general meaning of “incidence” in conventional dictionaries is consistent with its Glossary definition that simply makes the term more specific to plant protection</a:t>
          </a:r>
        </a:p>
      </dgm:t>
    </dgm:pt>
    <dgm:pt modelId="{12F8C3F4-6AAE-4F5B-9462-6F639F63D9BE}" type="parTrans" cxnId="{11F5CF1E-C042-4F66-B77B-70F5A493A8BE}">
      <dgm:prSet/>
      <dgm:spPr/>
      <dgm:t>
        <a:bodyPr/>
        <a:lstStyle/>
        <a:p>
          <a:endParaRPr lang="en-US"/>
        </a:p>
      </dgm:t>
    </dgm:pt>
    <dgm:pt modelId="{E7505D44-C044-4B4D-93C5-0C4A0EA7F6A0}" type="sibTrans" cxnId="{11F5CF1E-C042-4F66-B77B-70F5A493A8BE}">
      <dgm:prSet/>
      <dgm:spPr/>
      <dgm:t>
        <a:bodyPr/>
        <a:lstStyle/>
        <a:p>
          <a:endParaRPr lang="en-US"/>
        </a:p>
      </dgm:t>
    </dgm:pt>
    <dgm:pt modelId="{DB097ACE-C377-4A09-8D3A-F616BC193E64}">
      <dgm:prSet/>
      <dgm:spPr>
        <a:solidFill>
          <a:srgbClr val="FDF4DA">
            <a:alpha val="90000"/>
          </a:srgbClr>
        </a:solidFill>
        <a:ln>
          <a:solidFill>
            <a:srgbClr val="FDF4DA">
              <a:alpha val="90000"/>
            </a:srgbClr>
          </a:solidFill>
        </a:ln>
      </dgm:spPr>
      <dgm:t>
        <a:bodyPr/>
        <a:lstStyle/>
        <a:p>
          <a:r>
            <a:rPr lang="en-GB" dirty="0"/>
            <a:t>The term “incidence” can therefore be removed from the Glossary, and the terms “prevalence” and “incidence” used in their common dictionary sense</a:t>
          </a:r>
          <a:endParaRPr lang="en-US" altLang="ja-JP" dirty="0"/>
        </a:p>
      </dgm:t>
    </dgm:pt>
    <dgm:pt modelId="{D1BE61E0-A98F-481E-BB38-072EDA4CAFCE}" type="parTrans" cxnId="{C289065F-4B8A-4ABC-9547-38F5A9815BBB}">
      <dgm:prSet/>
      <dgm:spPr/>
      <dgm:t>
        <a:bodyPr/>
        <a:lstStyle/>
        <a:p>
          <a:endParaRPr lang="en-US"/>
        </a:p>
      </dgm:t>
    </dgm:pt>
    <dgm:pt modelId="{7802A90C-71FB-41FC-9AA2-BC75FDD75069}" type="sibTrans" cxnId="{C289065F-4B8A-4ABC-9547-38F5A9815BBB}">
      <dgm:prSet/>
      <dgm:spPr/>
      <dgm:t>
        <a:bodyPr/>
        <a:lstStyle/>
        <a:p>
          <a:endParaRPr lang="en-US"/>
        </a:p>
      </dgm:t>
    </dgm:pt>
    <dgm:pt modelId="{3353E323-CB19-43FF-8D69-18AB74F7A767}">
      <dgm:prSet phldrT="[Text]" custT="1"/>
      <dgm:spPr>
        <a:solidFill>
          <a:srgbClr val="F6C233"/>
        </a:solidFill>
        <a:ln>
          <a:solidFill>
            <a:srgbClr val="F6C233"/>
          </a:solidFill>
        </a:ln>
      </dgm:spPr>
      <dgm:t>
        <a:bodyPr/>
        <a:lstStyle/>
        <a:p>
          <a:pPr algn="l"/>
          <a:r>
            <a:rPr lang="en-US" sz="1600" b="1" dirty="0">
              <a:solidFill>
                <a:schemeClr val="tx1"/>
              </a:solidFill>
              <a:effectLst/>
            </a:rPr>
            <a:t>“Incidence </a:t>
          </a:r>
          <a:r>
            <a:rPr lang="en-US" sz="1600" b="0" dirty="0">
              <a:solidFill>
                <a:schemeClr val="tx1"/>
              </a:solidFill>
              <a:effectLst/>
            </a:rPr>
            <a:t>(of a </a:t>
          </a:r>
          <a:r>
            <a:rPr lang="en-US" sz="1600" b="1" dirty="0">
              <a:solidFill>
                <a:schemeClr val="tx1"/>
              </a:solidFill>
              <a:effectLst/>
            </a:rPr>
            <a:t>pest</a:t>
          </a:r>
          <a:r>
            <a:rPr lang="en-US" sz="1600" b="0" dirty="0">
              <a:solidFill>
                <a:schemeClr val="tx1"/>
              </a:solidFill>
              <a:effectLst/>
            </a:rPr>
            <a:t>)</a:t>
          </a:r>
          <a:r>
            <a:rPr lang="en-US" sz="1600" b="1" dirty="0">
              <a:solidFill>
                <a:schemeClr val="tx1"/>
              </a:solidFill>
              <a:effectLst/>
            </a:rPr>
            <a:t>”:</a:t>
          </a:r>
          <a:r>
            <a:rPr lang="en-US" sz="1600" dirty="0">
              <a:solidFill>
                <a:schemeClr val="tx1"/>
              </a:solidFill>
              <a:effectLst/>
            </a:rPr>
            <a:t/>
          </a:r>
          <a:br>
            <a:rPr lang="en-US" sz="1600" dirty="0">
              <a:solidFill>
                <a:schemeClr val="tx1"/>
              </a:solidFill>
              <a:effectLst/>
            </a:rPr>
          </a:br>
          <a:r>
            <a:rPr lang="en-US" sz="1600" dirty="0">
              <a:solidFill>
                <a:schemeClr val="tx1"/>
              </a:solidFill>
              <a:effectLst/>
            </a:rPr>
            <a:t>“Proportion or number of units in which a </a:t>
          </a:r>
          <a:r>
            <a:rPr lang="en-US" sz="1600" b="1" dirty="0">
              <a:solidFill>
                <a:schemeClr val="tx1"/>
              </a:solidFill>
              <a:effectLst/>
            </a:rPr>
            <a:t>pest</a:t>
          </a:r>
          <a:r>
            <a:rPr lang="en-US" sz="1600" dirty="0">
              <a:solidFill>
                <a:schemeClr val="tx1"/>
              </a:solidFill>
              <a:effectLst/>
            </a:rPr>
            <a:t> is present in a sample, </a:t>
          </a:r>
          <a:r>
            <a:rPr lang="en-US" sz="1600" b="1" dirty="0">
              <a:solidFill>
                <a:schemeClr val="tx1"/>
              </a:solidFill>
              <a:effectLst/>
            </a:rPr>
            <a:t>consignment</a:t>
          </a:r>
          <a:r>
            <a:rPr lang="en-US" sz="1600" dirty="0">
              <a:solidFill>
                <a:schemeClr val="tx1"/>
              </a:solidFill>
              <a:effectLst/>
            </a:rPr>
            <a:t>, </a:t>
          </a:r>
          <a:r>
            <a:rPr lang="en-US" sz="1600" b="1" dirty="0">
              <a:solidFill>
                <a:schemeClr val="tx1"/>
              </a:solidFill>
              <a:effectLst/>
            </a:rPr>
            <a:t>field</a:t>
          </a:r>
          <a:r>
            <a:rPr lang="en-US" sz="1600" dirty="0">
              <a:solidFill>
                <a:schemeClr val="tx1"/>
              </a:solidFill>
              <a:effectLst/>
            </a:rPr>
            <a:t> or other defined population”</a:t>
          </a: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en-GB"/>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dgm:presLayoutVars>
          <dgm:chMax val="0"/>
          <dgm:chPref val="0"/>
          <dgm:bulletEnabled val="1"/>
        </dgm:presLayoutVars>
      </dgm:prSet>
      <dgm:spPr/>
      <dgm:t>
        <a:bodyPr/>
        <a:lstStyle/>
        <a:p>
          <a:endParaRPr lang="en-GB"/>
        </a:p>
      </dgm:t>
    </dgm:pt>
    <dgm:pt modelId="{43050ECD-A3E9-4C47-8FE6-BEA6034E9946}" type="pres">
      <dgm:prSet presAssocID="{3353E323-CB19-43FF-8D69-18AB74F7A767}" presName="desTx" presStyleLbl="alignAccFollowNode1" presStyleIdx="0" presStyleCnt="1">
        <dgm:presLayoutVars>
          <dgm:bulletEnabled val="1"/>
        </dgm:presLayoutVars>
      </dgm:prSet>
      <dgm:spPr/>
      <dgm:t>
        <a:bodyPr/>
        <a:lstStyle/>
        <a:p>
          <a:endParaRPr lang="en-GB"/>
        </a:p>
      </dgm:t>
    </dgm:pt>
  </dgm:ptLst>
  <dgm:cxnLst>
    <dgm:cxn modelId="{9518A0D1-C79A-4E4E-A9B5-DCA86F3820AB}" srcId="{5E1F010D-719A-4457-87E8-5D7769197D3B}" destId="{3353E323-CB19-43FF-8D69-18AB74F7A767}" srcOrd="0" destOrd="0" parTransId="{EEC5F49C-8AE3-4E2A-A215-8770DB5B82C1}" sibTransId="{5BC80C2B-A228-4D8A-8A84-A7B9DDD08700}"/>
    <dgm:cxn modelId="{C289065F-4B8A-4ABC-9547-38F5A9815BBB}" srcId="{3353E323-CB19-43FF-8D69-18AB74F7A767}" destId="{DB097ACE-C377-4A09-8D3A-F616BC193E64}" srcOrd="2" destOrd="0" parTransId="{D1BE61E0-A98F-481E-BB38-072EDA4CAFCE}" sibTransId="{7802A90C-71FB-41FC-9AA2-BC75FDD75069}"/>
    <dgm:cxn modelId="{11F5CF1E-C042-4F66-B77B-70F5A493A8BE}" srcId="{3353E323-CB19-43FF-8D69-18AB74F7A767}" destId="{E5FCF360-F033-4285-A5CA-98DE525AEAA1}" srcOrd="1" destOrd="0" parTransId="{12F8C3F4-6AAE-4F5B-9462-6F639F63D9BE}" sibTransId="{E7505D44-C044-4B4D-93C5-0C4A0EA7F6A0}"/>
    <dgm:cxn modelId="{C61BCCC0-9D18-433E-AF12-0C1ED65FC83B}" type="presOf" srcId="{DB097ACE-C377-4A09-8D3A-F616BC193E64}" destId="{43050ECD-A3E9-4C47-8FE6-BEA6034E9946}" srcOrd="0" destOrd="2" presId="urn:microsoft.com/office/officeart/2005/8/layout/hList1"/>
    <dgm:cxn modelId="{889A9068-640A-412D-B593-497197036802}" type="presOf" srcId="{E5FCF360-F033-4285-A5CA-98DE525AEAA1}" destId="{43050ECD-A3E9-4C47-8FE6-BEA6034E9946}" srcOrd="0" destOrd="1" presId="urn:microsoft.com/office/officeart/2005/8/layout/hList1"/>
    <dgm:cxn modelId="{536ECD86-D9C7-40D0-8ABA-29FA644BFC73}" type="presOf" srcId="{299F6A74-8351-4A4F-B386-3986EE36DA80}" destId="{43050ECD-A3E9-4C47-8FE6-BEA6034E9946}" srcOrd="0" destOrd="0" presId="urn:microsoft.com/office/officeart/2005/8/layout/hList1"/>
    <dgm:cxn modelId="{8DC6DF02-61CC-4E15-A5CE-259D776885C6}" type="presOf" srcId="{5E1F010D-719A-4457-87E8-5D7769197D3B}" destId="{0BFA647E-92FE-45E0-AE06-ABD504F66826}" srcOrd="0" destOrd="0" presId="urn:microsoft.com/office/officeart/2005/8/layout/hList1"/>
    <dgm:cxn modelId="{1EF587B5-5CA9-4910-B0A3-3B0B99B35D66}" srcId="{3353E323-CB19-43FF-8D69-18AB74F7A767}" destId="{299F6A74-8351-4A4F-B386-3986EE36DA80}" srcOrd="0" destOrd="0" parTransId="{EF6E2C6E-723C-4874-8599-553030CD9EE4}" sibTransId="{326C360D-FFBB-445D-AEC9-622DD3A1709B}"/>
    <dgm:cxn modelId="{3E1C2995-DE3F-4BD3-BC20-182FF4AE35AF}" type="presOf" srcId="{3353E323-CB19-43FF-8D69-18AB74F7A767}" destId="{E930BD52-F34E-4EBD-9A9B-C7DEB21F1E79}" srcOrd="0" destOrd="0" presId="urn:microsoft.com/office/officeart/2005/8/layout/hList1"/>
    <dgm:cxn modelId="{2EC19AFC-29C3-448F-B565-24DD50910D90}" type="presParOf" srcId="{0BFA647E-92FE-45E0-AE06-ABD504F66826}" destId="{C9D697EF-FE5C-402C-830B-CCDCAD89BBD3}" srcOrd="0" destOrd="0" presId="urn:microsoft.com/office/officeart/2005/8/layout/hList1"/>
    <dgm:cxn modelId="{0F59283A-3EA4-407C-B5C0-06DF1DAE96C1}" type="presParOf" srcId="{C9D697EF-FE5C-402C-830B-CCDCAD89BBD3}" destId="{E930BD52-F34E-4EBD-9A9B-C7DEB21F1E79}" srcOrd="0" destOrd="0" presId="urn:microsoft.com/office/officeart/2005/8/layout/hList1"/>
    <dgm:cxn modelId="{69193363-C128-4E31-B429-627E31584CBE}"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 qsCatId="simple" csTypeId="urn:microsoft.com/office/officeart/2005/8/colors/colorful5" csCatId="colorful" phldr="1"/>
      <dgm:spPr/>
      <dgm:t>
        <a:bodyPr/>
        <a:lstStyle/>
        <a:p>
          <a:endParaRPr lang="en-US"/>
        </a:p>
      </dgm:t>
    </dgm:pt>
    <dgm:pt modelId="{3353E323-CB19-43FF-8D69-18AB74F7A767}">
      <dgm:prSet phldrT="[Text]" custT="1"/>
      <dgm:spPr/>
      <dgm:t>
        <a:bodyPr/>
        <a:lstStyle/>
        <a:p>
          <a:pPr algn="l"/>
          <a:r>
            <a:rPr lang="en-US" altLang="ja-JP" sz="1600" b="1" dirty="0">
              <a:effectLst>
                <a:outerShdw blurRad="38100" dist="38100" dir="2700000" algn="tl">
                  <a:srgbClr val="000000">
                    <a:alpha val="43137"/>
                  </a:srgbClr>
                </a:outerShdw>
              </a:effectLst>
              <a:latin typeface="Arial" pitchFamily="34" charset="0"/>
              <a:cs typeface="Arial" pitchFamily="34" charset="0"/>
            </a:rPr>
            <a:t>“E</a:t>
          </a:r>
          <a:r>
            <a:rPr lang="en-GB" sz="1600" b="1" dirty="0" err="1">
              <a:effectLst>
                <a:outerShdw blurRad="38100" dist="38100" dir="2700000" algn="tl">
                  <a:srgbClr val="000000">
                    <a:alpha val="43137"/>
                  </a:srgbClr>
                </a:outerShdw>
              </a:effectLst>
              <a:latin typeface="Arial" pitchFamily="34" charset="0"/>
              <a:cs typeface="Arial" pitchFamily="34" charset="0"/>
            </a:rPr>
            <a:t>mergency</a:t>
          </a:r>
          <a:r>
            <a:rPr lang="en-GB" sz="1600" b="1" dirty="0">
              <a:effectLst>
                <a:outerShdw blurRad="38100" dist="38100" dir="2700000" algn="tl">
                  <a:srgbClr val="000000">
                    <a:alpha val="43137"/>
                  </a:srgbClr>
                </a:outerShdw>
              </a:effectLst>
              <a:latin typeface="Arial" pitchFamily="34" charset="0"/>
              <a:cs typeface="Arial" pitchFamily="34" charset="0"/>
            </a:rPr>
            <a:t> action</a:t>
          </a:r>
          <a:r>
            <a:rPr lang="en-US" altLang="ja-JP" sz="1600" b="1" dirty="0">
              <a:effectLst>
                <a:outerShdw blurRad="38100" dist="38100" dir="2700000" algn="tl">
                  <a:srgbClr val="000000">
                    <a:alpha val="43137"/>
                  </a:srgbClr>
                </a:outerShdw>
              </a:effectLst>
              <a:latin typeface="Arial" pitchFamily="34" charset="0"/>
              <a:cs typeface="Arial" pitchFamily="34" charset="0"/>
            </a:rPr>
            <a:t>”: </a:t>
          </a:r>
        </a:p>
        <a:p>
          <a:pPr algn="l"/>
          <a:r>
            <a:rPr lang="en-US" altLang="ja-JP" sz="1600" dirty="0">
              <a:effectLst>
                <a:outerShdw blurRad="38100" dist="38100" dir="2700000" algn="tl">
                  <a:srgbClr val="000000">
                    <a:alpha val="43137"/>
                  </a:srgbClr>
                </a:outerShdw>
              </a:effectLst>
              <a:latin typeface="Arial"/>
              <a:cs typeface="Arial"/>
            </a:rPr>
            <a:t>“</a:t>
          </a:r>
          <a:r>
            <a:rPr lang="en-GB" sz="1600" dirty="0">
              <a:solidFill>
                <a:schemeClr val="bg1"/>
              </a:solidFill>
              <a:effectLst>
                <a:outerShdw blurRad="38100" dist="38100" dir="2700000" algn="tl">
                  <a:srgbClr val="000000">
                    <a:alpha val="43137"/>
                  </a:srgbClr>
                </a:outerShdw>
              </a:effectLst>
              <a:latin typeface="Arial"/>
              <a:cs typeface="Arial"/>
            </a:rPr>
            <a:t>A prompt </a:t>
          </a:r>
          <a:r>
            <a:rPr lang="en-GB" sz="1600" b="1" strike="sngStrike" dirty="0">
              <a:solidFill>
                <a:schemeClr val="bg1"/>
              </a:solidFill>
              <a:effectLst>
                <a:outerShdw blurRad="38100" dist="38100" dir="2700000" algn="tl">
                  <a:srgbClr val="000000">
                    <a:alpha val="43137"/>
                  </a:srgbClr>
                </a:outerShdw>
              </a:effectLst>
              <a:latin typeface="Arial"/>
              <a:cs typeface="Arial"/>
            </a:rPr>
            <a:t>phytosanitary</a:t>
          </a:r>
          <a:r>
            <a:rPr lang="en-GB" sz="1600" b="1" dirty="0">
              <a:solidFill>
                <a:schemeClr val="bg1"/>
              </a:solidFill>
              <a:effectLst>
                <a:outerShdw blurRad="38100" dist="38100" dir="2700000" algn="tl">
                  <a:srgbClr val="000000">
                    <a:alpha val="43137"/>
                  </a:srgbClr>
                </a:outerShdw>
              </a:effectLst>
              <a:latin typeface="Arial"/>
              <a:cs typeface="Arial"/>
            </a:rPr>
            <a:t> </a:t>
          </a:r>
          <a:r>
            <a:rPr lang="en-GB" sz="1600" b="1" u="sng" dirty="0">
              <a:solidFill>
                <a:schemeClr val="bg1"/>
              </a:solidFill>
              <a:effectLst>
                <a:outerShdw blurRad="38100" dist="38100" dir="2700000" algn="tl">
                  <a:srgbClr val="000000">
                    <a:alpha val="43137"/>
                  </a:srgbClr>
                </a:outerShdw>
              </a:effectLst>
              <a:latin typeface="Arial"/>
              <a:cs typeface="Arial"/>
            </a:rPr>
            <a:t>official</a:t>
          </a:r>
          <a:r>
            <a:rPr lang="en-GB" sz="1600" dirty="0">
              <a:solidFill>
                <a:schemeClr val="bg1"/>
              </a:solidFill>
              <a:effectLst>
                <a:outerShdw blurRad="38100" dist="38100" dir="2700000" algn="tl">
                  <a:srgbClr val="000000">
                    <a:alpha val="43137"/>
                  </a:srgbClr>
                </a:outerShdw>
              </a:effectLst>
              <a:latin typeface="Arial"/>
              <a:cs typeface="Arial"/>
            </a:rPr>
            <a:t> </a:t>
          </a:r>
          <a:r>
            <a:rPr lang="en-GB" sz="1600" b="1" strike="sngStrike" dirty="0">
              <a:solidFill>
                <a:schemeClr val="bg1"/>
              </a:solidFill>
              <a:effectLst>
                <a:outerShdw blurRad="38100" dist="38100" dir="2700000" algn="tl">
                  <a:srgbClr val="000000">
                    <a:alpha val="43137"/>
                  </a:srgbClr>
                </a:outerShdw>
              </a:effectLst>
              <a:latin typeface="Arial"/>
              <a:cs typeface="Arial"/>
            </a:rPr>
            <a:t>action</a:t>
          </a:r>
          <a:r>
            <a:rPr lang="en-GB" sz="1600" dirty="0">
              <a:solidFill>
                <a:schemeClr val="bg1"/>
              </a:solidFill>
              <a:effectLst>
                <a:outerShdw blurRad="38100" dist="38100" dir="2700000" algn="tl">
                  <a:srgbClr val="000000">
                    <a:alpha val="43137"/>
                  </a:srgbClr>
                </a:outerShdw>
              </a:effectLst>
              <a:latin typeface="Arial"/>
              <a:cs typeface="Arial"/>
            </a:rPr>
            <a:t> </a:t>
          </a:r>
          <a:r>
            <a:rPr lang="en-GB" sz="1600" u="sng" dirty="0">
              <a:solidFill>
                <a:schemeClr val="bg1"/>
              </a:solidFill>
              <a:effectLst>
                <a:outerShdw blurRad="38100" dist="38100" dir="2700000" algn="tl">
                  <a:srgbClr val="000000">
                    <a:alpha val="43137"/>
                  </a:srgbClr>
                </a:outerShdw>
              </a:effectLst>
              <a:latin typeface="Arial"/>
              <a:cs typeface="Arial"/>
            </a:rPr>
            <a:t>operation</a:t>
          </a:r>
          <a:r>
            <a:rPr lang="en-GB" sz="1600" dirty="0">
              <a:solidFill>
                <a:schemeClr val="bg1"/>
              </a:solidFill>
              <a:effectLst>
                <a:outerShdw blurRad="38100" dist="38100" dir="2700000" algn="tl">
                  <a:srgbClr val="000000">
                    <a:alpha val="43137"/>
                  </a:srgbClr>
                </a:outerShdw>
              </a:effectLst>
              <a:latin typeface="Arial"/>
              <a:cs typeface="Arial"/>
            </a:rPr>
            <a:t> undertaken </a:t>
          </a:r>
          <a:br>
            <a:rPr lang="en-GB" sz="1600" dirty="0">
              <a:solidFill>
                <a:schemeClr val="bg1"/>
              </a:solidFill>
              <a:effectLst>
                <a:outerShdw blurRad="38100" dist="38100" dir="2700000" algn="tl">
                  <a:srgbClr val="000000">
                    <a:alpha val="43137"/>
                  </a:srgbClr>
                </a:outerShdw>
              </a:effectLst>
              <a:latin typeface="Arial"/>
              <a:cs typeface="Arial"/>
            </a:rPr>
          </a:br>
          <a:r>
            <a:rPr lang="en-GB" sz="1600" u="sng" dirty="0">
              <a:solidFill>
                <a:schemeClr val="bg1"/>
              </a:solidFill>
              <a:effectLst>
                <a:outerShdw blurRad="38100" dist="38100" dir="2700000" algn="tl">
                  <a:srgbClr val="000000">
                    <a:alpha val="43137"/>
                  </a:srgbClr>
                </a:outerShdw>
              </a:effectLst>
              <a:latin typeface="Arial"/>
              <a:cs typeface="Arial"/>
            </a:rPr>
            <a:t>to prevent the </a:t>
          </a:r>
          <a:r>
            <a:rPr lang="en-GB" sz="1600" b="1" u="sng" dirty="0">
              <a:solidFill>
                <a:schemeClr val="bg1"/>
              </a:solidFill>
              <a:effectLst>
                <a:outerShdw blurRad="38100" dist="38100" dir="2700000" algn="tl">
                  <a:srgbClr val="000000">
                    <a:alpha val="43137"/>
                  </a:srgbClr>
                </a:outerShdw>
              </a:effectLst>
              <a:latin typeface="Arial"/>
              <a:cs typeface="Arial"/>
            </a:rPr>
            <a:t>entry</a:t>
          </a:r>
          <a:r>
            <a:rPr lang="en-GB" sz="1600" u="sng" dirty="0">
              <a:solidFill>
                <a:schemeClr val="bg1"/>
              </a:solidFill>
              <a:effectLst>
                <a:outerShdw blurRad="38100" dist="38100" dir="2700000" algn="tl">
                  <a:srgbClr val="000000">
                    <a:alpha val="43137"/>
                  </a:srgbClr>
                </a:outerShdw>
              </a:effectLst>
              <a:latin typeface="Arial"/>
              <a:cs typeface="Arial"/>
            </a:rPr>
            <a:t>, </a:t>
          </a:r>
          <a:r>
            <a:rPr lang="en-GB" sz="1600" b="1" u="sng" dirty="0">
              <a:solidFill>
                <a:schemeClr val="bg1"/>
              </a:solidFill>
              <a:effectLst>
                <a:outerShdw blurRad="38100" dist="38100" dir="2700000" algn="tl">
                  <a:srgbClr val="000000">
                    <a:alpha val="43137"/>
                  </a:srgbClr>
                </a:outerShdw>
              </a:effectLst>
              <a:latin typeface="Arial"/>
              <a:cs typeface="Arial"/>
            </a:rPr>
            <a:t>establishment</a:t>
          </a:r>
          <a:r>
            <a:rPr lang="en-GB" sz="1600" u="sng" dirty="0">
              <a:solidFill>
                <a:schemeClr val="bg1"/>
              </a:solidFill>
              <a:effectLst>
                <a:outerShdw blurRad="38100" dist="38100" dir="2700000" algn="tl">
                  <a:srgbClr val="000000">
                    <a:alpha val="43137"/>
                  </a:srgbClr>
                </a:outerShdw>
              </a:effectLst>
              <a:latin typeface="Arial"/>
              <a:cs typeface="Arial"/>
            </a:rPr>
            <a:t> or </a:t>
          </a:r>
          <a:r>
            <a:rPr lang="en-GB" sz="1600" b="1" u="sng" dirty="0">
              <a:solidFill>
                <a:schemeClr val="bg1"/>
              </a:solidFill>
              <a:effectLst>
                <a:outerShdw blurRad="38100" dist="38100" dir="2700000" algn="tl">
                  <a:srgbClr val="000000">
                    <a:alpha val="43137"/>
                  </a:srgbClr>
                </a:outerShdw>
              </a:effectLst>
              <a:latin typeface="Arial"/>
              <a:cs typeface="Arial"/>
            </a:rPr>
            <a:t>spread</a:t>
          </a:r>
          <a:r>
            <a:rPr lang="en-GB" sz="1600" u="sng" dirty="0">
              <a:solidFill>
                <a:schemeClr val="bg1"/>
              </a:solidFill>
              <a:effectLst>
                <a:outerShdw blurRad="38100" dist="38100" dir="2700000" algn="tl">
                  <a:srgbClr val="000000">
                    <a:alpha val="43137"/>
                  </a:srgbClr>
                </a:outerShdw>
              </a:effectLst>
              <a:latin typeface="Arial"/>
              <a:cs typeface="Arial"/>
            </a:rPr>
            <a:t> of a </a:t>
          </a:r>
          <a:r>
            <a:rPr lang="en-GB" sz="1600" b="1" u="sng" dirty="0">
              <a:solidFill>
                <a:schemeClr val="bg1"/>
              </a:solidFill>
              <a:effectLst>
                <a:outerShdw blurRad="38100" dist="38100" dir="2700000" algn="tl">
                  <a:srgbClr val="000000">
                    <a:alpha val="43137"/>
                  </a:srgbClr>
                </a:outerShdw>
              </a:effectLst>
              <a:latin typeface="Arial"/>
              <a:cs typeface="Arial"/>
            </a:rPr>
            <a:t>pest</a:t>
          </a:r>
          <a:r>
            <a:rPr lang="en-GB" sz="1600" u="none" dirty="0">
              <a:solidFill>
                <a:schemeClr val="bg1"/>
              </a:solidFill>
              <a:effectLst>
                <a:outerShdw blurRad="38100" dist="38100" dir="2700000" algn="tl">
                  <a:srgbClr val="000000">
                    <a:alpha val="43137"/>
                  </a:srgbClr>
                </a:outerShdw>
              </a:effectLst>
              <a:latin typeface="Arial"/>
              <a:cs typeface="Arial"/>
            </a:rPr>
            <a:t> </a:t>
          </a:r>
          <a:r>
            <a:rPr lang="en-GB" sz="1600" dirty="0">
              <a:solidFill>
                <a:schemeClr val="bg1"/>
              </a:solidFill>
              <a:effectLst>
                <a:outerShdw blurRad="38100" dist="38100" dir="2700000" algn="tl">
                  <a:srgbClr val="000000">
                    <a:alpha val="43137"/>
                  </a:srgbClr>
                </a:outerShdw>
              </a:effectLst>
              <a:latin typeface="Arial"/>
              <a:cs typeface="Arial"/>
            </a:rPr>
            <a:t>in a new </a:t>
          </a:r>
          <a:br>
            <a:rPr lang="en-GB" sz="1600" dirty="0">
              <a:solidFill>
                <a:schemeClr val="bg1"/>
              </a:solidFill>
              <a:effectLst>
                <a:outerShdw blurRad="38100" dist="38100" dir="2700000" algn="tl">
                  <a:srgbClr val="000000">
                    <a:alpha val="43137"/>
                  </a:srgbClr>
                </a:outerShdw>
              </a:effectLst>
              <a:latin typeface="Arial"/>
              <a:cs typeface="Arial"/>
            </a:rPr>
          </a:br>
          <a:r>
            <a:rPr lang="en-GB" sz="1600" dirty="0">
              <a:solidFill>
                <a:schemeClr val="bg1"/>
              </a:solidFill>
              <a:effectLst>
                <a:outerShdw blurRad="38100" dist="38100" dir="2700000" algn="tl">
                  <a:srgbClr val="000000">
                    <a:alpha val="43137"/>
                  </a:srgbClr>
                </a:outerShdw>
              </a:effectLst>
              <a:latin typeface="Arial"/>
              <a:cs typeface="Arial"/>
            </a:rPr>
            <a:t>or unexpected </a:t>
          </a:r>
          <a:r>
            <a:rPr lang="en-GB" sz="1600" strike="sngStrike" dirty="0">
              <a:solidFill>
                <a:schemeClr val="bg1"/>
              </a:solidFill>
              <a:effectLst>
                <a:outerShdw blurRad="38100" dist="38100" dir="2700000" algn="tl">
                  <a:srgbClr val="000000">
                    <a:alpha val="43137"/>
                  </a:srgbClr>
                </a:outerShdw>
              </a:effectLst>
              <a:latin typeface="Arial"/>
              <a:cs typeface="Arial"/>
            </a:rPr>
            <a:t>phytosanitary</a:t>
          </a:r>
          <a:r>
            <a:rPr lang="en-GB" sz="1600" dirty="0">
              <a:solidFill>
                <a:schemeClr val="bg1"/>
              </a:solidFill>
              <a:effectLst>
                <a:outerShdw blurRad="38100" dist="38100" dir="2700000" algn="tl">
                  <a:srgbClr val="000000">
                    <a:alpha val="43137"/>
                  </a:srgbClr>
                </a:outerShdw>
              </a:effectLst>
              <a:latin typeface="Arial"/>
              <a:cs typeface="Arial"/>
            </a:rPr>
            <a:t> situation </a:t>
          </a:r>
          <a:r>
            <a:rPr lang="en-GB" sz="1600" u="sng" dirty="0">
              <a:solidFill>
                <a:schemeClr val="bg1"/>
              </a:solidFill>
              <a:effectLst>
                <a:outerShdw blurRad="38100" dist="38100" dir="2700000" algn="tl">
                  <a:srgbClr val="000000">
                    <a:alpha val="43137"/>
                  </a:srgbClr>
                </a:outerShdw>
              </a:effectLst>
              <a:latin typeface="Arial"/>
              <a:cs typeface="Arial"/>
            </a:rPr>
            <a:t>not addressed by existing </a:t>
          </a:r>
          <a:r>
            <a:rPr lang="en-GB" sz="1600" b="1" u="sng" dirty="0">
              <a:solidFill>
                <a:schemeClr val="bg1"/>
              </a:solidFill>
              <a:effectLst>
                <a:outerShdw blurRad="38100" dist="38100" dir="2700000" algn="tl">
                  <a:srgbClr val="000000">
                    <a:alpha val="43137"/>
                  </a:srgbClr>
                </a:outerShdw>
              </a:effectLst>
              <a:latin typeface="Arial"/>
              <a:cs typeface="Arial"/>
            </a:rPr>
            <a:t>phytosanitary measures</a:t>
          </a:r>
          <a:r>
            <a:rPr lang="en-US" altLang="ja-JP" sz="1600" dirty="0">
              <a:solidFill>
                <a:schemeClr val="bg1"/>
              </a:solidFill>
              <a:effectLst>
                <a:outerShdw blurRad="38100" dist="38100" dir="2700000" algn="tl">
                  <a:srgbClr val="000000">
                    <a:alpha val="43137"/>
                  </a:srgbClr>
                </a:outerShdw>
              </a:effectLst>
              <a:latin typeface="Arial"/>
              <a:cs typeface="Arial"/>
            </a:rPr>
            <a:t>”</a:t>
          </a:r>
          <a:endParaRPr lang="en-US" sz="1600" dirty="0">
            <a:solidFill>
              <a:schemeClr val="bg1"/>
            </a:solidFill>
            <a:effectLst>
              <a:outerShdw blurRad="38100" dist="38100" dir="2700000" algn="tl">
                <a:srgbClr val="000000">
                  <a:alpha val="43137"/>
                </a:srgbClr>
              </a:outerShdw>
            </a:effectLst>
            <a:latin typeface="Arial"/>
            <a:cs typeface="Arial"/>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E496333F-73E3-4416-ACEB-781E2589BD07}">
      <dgm:prSet/>
      <dgm:spPr/>
      <dgm:t>
        <a:bodyPr/>
        <a:lstStyle/>
        <a:p>
          <a:pPr marL="115200" marR="0" lvl="0" indent="-115200" defTabSz="914400" eaLnBrk="1" fontAlgn="auto" latinLnBrk="0" hangingPunct="1">
            <a:lnSpc>
              <a:spcPct val="90000"/>
            </a:lnSpc>
            <a:spcBef>
              <a:spcPts val="0"/>
            </a:spcBef>
            <a:spcAft>
              <a:spcPts val="300"/>
            </a:spcAft>
            <a:buClrTx/>
            <a:buSzTx/>
            <a:buFontTx/>
            <a:buNone/>
            <a:tabLst/>
            <a:defRPr/>
          </a:pPr>
          <a:r>
            <a:rPr lang="en-US" dirty="0"/>
            <a:t>Replacing “phytosanitary” with “official” clarifies that an emergency action can target both regulated and non-regulated pests, while retaining the notion that any emergency action should be taken under the authority of the NPPO</a:t>
          </a:r>
        </a:p>
      </dgm:t>
    </dgm:pt>
    <dgm:pt modelId="{BC3CBCD1-CCD9-460D-9DFB-CA683E81789A}" type="parTrans" cxnId="{2B8586C5-FD8B-4F00-B66B-98C4E2B0D5BE}">
      <dgm:prSet/>
      <dgm:spPr/>
      <dgm:t>
        <a:bodyPr/>
        <a:lstStyle/>
        <a:p>
          <a:endParaRPr lang="en-US"/>
        </a:p>
      </dgm:t>
    </dgm:pt>
    <dgm:pt modelId="{86AC4126-B89A-4BFA-8A25-48F82BF7B59E}" type="sibTrans" cxnId="{2B8586C5-FD8B-4F00-B66B-98C4E2B0D5BE}">
      <dgm:prSet/>
      <dgm:spPr/>
      <dgm:t>
        <a:bodyPr/>
        <a:lstStyle/>
        <a:p>
          <a:endParaRPr lang="en-US"/>
        </a:p>
      </dgm:t>
    </dgm:pt>
    <dgm:pt modelId="{AAC6655F-E728-4BA6-AE3F-ED0233EB13C8}">
      <dgm:prSet/>
      <dgm:spPr/>
      <dgm:t>
        <a:bodyPr/>
        <a:lstStyle/>
        <a:p>
          <a:pPr marL="115200" lvl="1" indent="-115200" defTabSz="488950">
            <a:lnSpc>
              <a:spcPct val="90000"/>
            </a:lnSpc>
            <a:spcBef>
              <a:spcPct val="0"/>
            </a:spcBef>
            <a:spcAft>
              <a:spcPts val="300"/>
            </a:spcAft>
            <a:buNone/>
          </a:pPr>
          <a:r>
            <a:rPr lang="en-US" dirty="0"/>
            <a:t>Replacing “action” with “operation” ensures consistency with the definition “phytosanitary action”</a:t>
          </a:r>
        </a:p>
      </dgm:t>
    </dgm:pt>
    <dgm:pt modelId="{B4C87685-E84B-4AE1-ADAC-C26FF4E774A9}" type="parTrans" cxnId="{46EA9B9B-68C5-48F8-BDA1-25B2D21E87AA}">
      <dgm:prSet/>
      <dgm:spPr/>
      <dgm:t>
        <a:bodyPr/>
        <a:lstStyle/>
        <a:p>
          <a:endParaRPr lang="en-US"/>
        </a:p>
      </dgm:t>
    </dgm:pt>
    <dgm:pt modelId="{762543EA-E2AC-4FFE-9F0A-E00BBAAFE947}" type="sibTrans" cxnId="{46EA9B9B-68C5-48F8-BDA1-25B2D21E87AA}">
      <dgm:prSet/>
      <dgm:spPr/>
      <dgm:t>
        <a:bodyPr/>
        <a:lstStyle/>
        <a:p>
          <a:endParaRPr lang="en-US"/>
        </a:p>
      </dgm:t>
    </dgm:pt>
    <dgm:pt modelId="{B05853A8-A926-4C75-A1DB-162042AEB70E}">
      <dgm:prSet/>
      <dgm:spPr/>
      <dgm:t>
        <a:bodyPr/>
        <a:lstStyle/>
        <a:p>
          <a:pPr marL="115200" lvl="1" indent="-115200" defTabSz="488950">
            <a:lnSpc>
              <a:spcPct val="90000"/>
            </a:lnSpc>
            <a:spcBef>
              <a:spcPct val="0"/>
            </a:spcBef>
            <a:spcAft>
              <a:spcPts val="300"/>
            </a:spcAft>
            <a:buNone/>
          </a:pPr>
          <a:r>
            <a:rPr lang="en-US" dirty="0">
              <a:solidFill>
                <a:schemeClr val="tx1"/>
              </a:solidFill>
            </a:rPr>
            <a:t>Adding “to prevent the entry, establishment or spread of a pest” explicitly states the purpose of an emergency action</a:t>
          </a:r>
        </a:p>
      </dgm:t>
    </dgm:pt>
    <dgm:pt modelId="{3DA31AD1-F518-447D-AA4D-BDDF0AF72859}" type="parTrans" cxnId="{BF629319-5B44-4C19-9D9B-CDBC29BDFDB1}">
      <dgm:prSet/>
      <dgm:spPr/>
      <dgm:t>
        <a:bodyPr/>
        <a:lstStyle/>
        <a:p>
          <a:endParaRPr lang="fr-FR"/>
        </a:p>
      </dgm:t>
    </dgm:pt>
    <dgm:pt modelId="{55D2CD78-1659-419C-B95C-7672B0D22575}" type="sibTrans" cxnId="{BF629319-5B44-4C19-9D9B-CDBC29BDFDB1}">
      <dgm:prSet/>
      <dgm:spPr/>
      <dgm:t>
        <a:bodyPr/>
        <a:lstStyle/>
        <a:p>
          <a:endParaRPr lang="fr-FR"/>
        </a:p>
      </dgm:t>
    </dgm:pt>
    <dgm:pt modelId="{B72AA768-F843-4BF4-BE6F-7A840501C88C}">
      <dgm:prSet/>
      <dgm:spPr/>
      <dgm:t>
        <a:bodyPr/>
        <a:lstStyle/>
        <a:p>
          <a:pPr marL="115200" lvl="1" indent="-115200" defTabSz="488950">
            <a:lnSpc>
              <a:spcPct val="90000"/>
            </a:lnSpc>
            <a:spcBef>
              <a:spcPct val="0"/>
            </a:spcBef>
            <a:spcAft>
              <a:spcPts val="300"/>
            </a:spcAft>
            <a:buNone/>
          </a:pPr>
          <a:r>
            <a:rPr lang="en-US" dirty="0">
              <a:solidFill>
                <a:schemeClr val="tx1"/>
              </a:solidFill>
            </a:rPr>
            <a:t>Adding “not addressed by existing phytosanitary measures” clearly distinguishes the situation triggering an “emergency action” from the situation triggering an “phytosanitary action” where, according to its definition, operations are undertaken to implement (existing) phytosanitary measures</a:t>
          </a:r>
        </a:p>
      </dgm:t>
    </dgm:pt>
    <dgm:pt modelId="{E6EEE030-7D28-496F-B9A7-BEC8C909F345}" type="parTrans" cxnId="{C1EFECF3-B14F-4F10-9F61-EA92796223F1}">
      <dgm:prSet/>
      <dgm:spPr/>
      <dgm:t>
        <a:bodyPr/>
        <a:lstStyle/>
        <a:p>
          <a:endParaRPr lang="fr-FR"/>
        </a:p>
      </dgm:t>
    </dgm:pt>
    <dgm:pt modelId="{941149A5-40DF-4C6A-B722-8BBFB481BC89}" type="sibTrans" cxnId="{C1EFECF3-B14F-4F10-9F61-EA92796223F1}">
      <dgm:prSet/>
      <dgm:spPr/>
      <dgm:t>
        <a:bodyPr/>
        <a:lstStyle/>
        <a:p>
          <a:endParaRPr lang="fr-FR"/>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en-GB"/>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dgm:presLayoutVars>
          <dgm:chMax val="0"/>
          <dgm:chPref val="0"/>
          <dgm:bulletEnabled val="1"/>
        </dgm:presLayoutVars>
      </dgm:prSet>
      <dgm:spPr/>
      <dgm:t>
        <a:bodyPr/>
        <a:lstStyle/>
        <a:p>
          <a:endParaRPr lang="en-GB"/>
        </a:p>
      </dgm:t>
    </dgm:pt>
    <dgm:pt modelId="{43050ECD-A3E9-4C47-8FE6-BEA6034E9946}" type="pres">
      <dgm:prSet presAssocID="{3353E323-CB19-43FF-8D69-18AB74F7A767}" presName="desTx" presStyleLbl="alignAccFollowNode1" presStyleIdx="0" presStyleCnt="1">
        <dgm:presLayoutVars>
          <dgm:bulletEnabled val="1"/>
        </dgm:presLayoutVars>
      </dgm:prSet>
      <dgm:spPr/>
      <dgm:t>
        <a:bodyPr/>
        <a:lstStyle/>
        <a:p>
          <a:endParaRPr lang="en-GB"/>
        </a:p>
      </dgm:t>
    </dgm:pt>
  </dgm:ptLst>
  <dgm:cxnLst>
    <dgm:cxn modelId="{2B8586C5-FD8B-4F00-B66B-98C4E2B0D5BE}" srcId="{3353E323-CB19-43FF-8D69-18AB74F7A767}" destId="{E496333F-73E3-4416-ACEB-781E2589BD07}" srcOrd="0" destOrd="0" parTransId="{BC3CBCD1-CCD9-460D-9DFB-CA683E81789A}" sibTransId="{86AC4126-B89A-4BFA-8A25-48F82BF7B59E}"/>
    <dgm:cxn modelId="{9518A0D1-C79A-4E4E-A9B5-DCA86F3820AB}" srcId="{5E1F010D-719A-4457-87E8-5D7769197D3B}" destId="{3353E323-CB19-43FF-8D69-18AB74F7A767}" srcOrd="0" destOrd="0" parTransId="{EEC5F49C-8AE3-4E2A-A215-8770DB5B82C1}" sibTransId="{5BC80C2B-A228-4D8A-8A84-A7B9DDD08700}"/>
    <dgm:cxn modelId="{FFF8D184-8F1E-4E59-92A0-C94ACD82CA86}" type="presOf" srcId="{AAC6655F-E728-4BA6-AE3F-ED0233EB13C8}" destId="{43050ECD-A3E9-4C47-8FE6-BEA6034E9946}" srcOrd="0" destOrd="1" presId="urn:microsoft.com/office/officeart/2005/8/layout/hList1"/>
    <dgm:cxn modelId="{4FD2363B-EAEC-4091-A3C9-23634104BBC0}" type="presOf" srcId="{B72AA768-F843-4BF4-BE6F-7A840501C88C}" destId="{43050ECD-A3E9-4C47-8FE6-BEA6034E9946}" srcOrd="0" destOrd="3" presId="urn:microsoft.com/office/officeart/2005/8/layout/hList1"/>
    <dgm:cxn modelId="{F6A82DA0-A7A3-475D-BC92-4F807C34766C}" type="presOf" srcId="{3353E323-CB19-43FF-8D69-18AB74F7A767}" destId="{E930BD52-F34E-4EBD-9A9B-C7DEB21F1E79}" srcOrd="0" destOrd="0" presId="urn:microsoft.com/office/officeart/2005/8/layout/hList1"/>
    <dgm:cxn modelId="{127A549C-1CCC-4167-80A9-0904F78CBABE}" type="presOf" srcId="{B05853A8-A926-4C75-A1DB-162042AEB70E}" destId="{43050ECD-A3E9-4C47-8FE6-BEA6034E9946}" srcOrd="0" destOrd="2" presId="urn:microsoft.com/office/officeart/2005/8/layout/hList1"/>
    <dgm:cxn modelId="{46EA9B9B-68C5-48F8-BDA1-25B2D21E87AA}" srcId="{3353E323-CB19-43FF-8D69-18AB74F7A767}" destId="{AAC6655F-E728-4BA6-AE3F-ED0233EB13C8}" srcOrd="1" destOrd="0" parTransId="{B4C87685-E84B-4AE1-ADAC-C26FF4E774A9}" sibTransId="{762543EA-E2AC-4FFE-9F0A-E00BBAAFE947}"/>
    <dgm:cxn modelId="{BF629319-5B44-4C19-9D9B-CDBC29BDFDB1}" srcId="{3353E323-CB19-43FF-8D69-18AB74F7A767}" destId="{B05853A8-A926-4C75-A1DB-162042AEB70E}" srcOrd="2" destOrd="0" parTransId="{3DA31AD1-F518-447D-AA4D-BDDF0AF72859}" sibTransId="{55D2CD78-1659-419C-B95C-7672B0D22575}"/>
    <dgm:cxn modelId="{592C6001-11C5-42C6-879B-3FFE7F82159D}" type="presOf" srcId="{5E1F010D-719A-4457-87E8-5D7769197D3B}" destId="{0BFA647E-92FE-45E0-AE06-ABD504F66826}" srcOrd="0" destOrd="0" presId="urn:microsoft.com/office/officeart/2005/8/layout/hList1"/>
    <dgm:cxn modelId="{C1EFECF3-B14F-4F10-9F61-EA92796223F1}" srcId="{3353E323-CB19-43FF-8D69-18AB74F7A767}" destId="{B72AA768-F843-4BF4-BE6F-7A840501C88C}" srcOrd="3" destOrd="0" parTransId="{E6EEE030-7D28-496F-B9A7-BEC8C909F345}" sibTransId="{941149A5-40DF-4C6A-B722-8BBFB481BC89}"/>
    <dgm:cxn modelId="{4780CD56-BBDF-439B-8BD0-3196D0272530}" type="presOf" srcId="{E496333F-73E3-4416-ACEB-781E2589BD07}" destId="{43050ECD-A3E9-4C47-8FE6-BEA6034E9946}" srcOrd="0" destOrd="0" presId="urn:microsoft.com/office/officeart/2005/8/layout/hList1"/>
    <dgm:cxn modelId="{6F640055-2E7D-4430-98AC-6D5C3A8E4C8C}" type="presParOf" srcId="{0BFA647E-92FE-45E0-AE06-ABD504F66826}" destId="{C9D697EF-FE5C-402C-830B-CCDCAD89BBD3}" srcOrd="0" destOrd="0" presId="urn:microsoft.com/office/officeart/2005/8/layout/hList1"/>
    <dgm:cxn modelId="{2BF0D779-C304-4646-A0A1-C40EC1FE1ED4}" type="presParOf" srcId="{C9D697EF-FE5C-402C-830B-CCDCAD89BBD3}" destId="{E930BD52-F34E-4EBD-9A9B-C7DEB21F1E79}" srcOrd="0" destOrd="0" presId="urn:microsoft.com/office/officeart/2005/8/layout/hList1"/>
    <dgm:cxn modelId="{B330A70B-2ED7-4DF6-9865-8000E93AD303}"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 qsCatId="simple" csTypeId="urn:microsoft.com/office/officeart/2005/8/colors/colorful5" csCatId="colorful" phldr="1"/>
      <dgm:spPr/>
      <dgm:t>
        <a:bodyPr/>
        <a:lstStyle/>
        <a:p>
          <a:endParaRPr lang="en-US"/>
        </a:p>
      </dgm:t>
    </dgm:pt>
    <dgm:pt modelId="{3353E323-CB19-43FF-8D69-18AB74F7A767}">
      <dgm:prSet phldrT="[Text]" custT="1"/>
      <dgm:spPr/>
      <dgm:t>
        <a:bodyPr/>
        <a:lstStyle/>
        <a:p>
          <a:pPr algn="l"/>
          <a:r>
            <a:rPr lang="en-US" altLang="ja-JP" sz="1600" dirty="0">
              <a:solidFill>
                <a:schemeClr val="bg1"/>
              </a:solidFill>
              <a:effectLst>
                <a:outerShdw blurRad="38100" dist="38100" dir="2700000" algn="tl">
                  <a:srgbClr val="000000">
                    <a:alpha val="43137"/>
                  </a:srgbClr>
                </a:outerShdw>
              </a:effectLst>
              <a:latin typeface="Arial" pitchFamily="34" charset="0"/>
              <a:cs typeface="Arial" pitchFamily="34" charset="0"/>
            </a:rPr>
            <a:t>“</a:t>
          </a:r>
          <a:r>
            <a:rPr lang="en-US" altLang="ja-JP" sz="1600" b="1" dirty="0">
              <a:solidFill>
                <a:schemeClr val="bg1"/>
              </a:solidFill>
              <a:effectLst>
                <a:outerShdw blurRad="38100" dist="38100" dir="2700000" algn="tl">
                  <a:srgbClr val="000000">
                    <a:alpha val="43137"/>
                  </a:srgbClr>
                </a:outerShdw>
              </a:effectLst>
              <a:latin typeface="Arial" pitchFamily="34" charset="0"/>
              <a:cs typeface="Arial" pitchFamily="34" charset="0"/>
            </a:rPr>
            <a:t>D</a:t>
          </a:r>
          <a:r>
            <a:rPr lang="en-GB" sz="1600" b="1" dirty="0" err="1">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etection</a:t>
          </a:r>
          <a:r>
            <a:rPr lang="en-GB" sz="16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survey</a:t>
          </a:r>
          <a:r>
            <a:rPr lang="en-US" altLang="ja-JP" sz="1600" dirty="0">
              <a:solidFill>
                <a:schemeClr val="bg1"/>
              </a:solidFill>
              <a:effectLst>
                <a:outerShdw blurRad="38100" dist="38100" dir="2700000" algn="tl">
                  <a:srgbClr val="000000">
                    <a:alpha val="43137"/>
                  </a:srgbClr>
                </a:outerShdw>
              </a:effectLst>
              <a:latin typeface="Arial" pitchFamily="34" charset="0"/>
              <a:cs typeface="Arial" pitchFamily="34" charset="0"/>
            </a:rPr>
            <a:t>”: </a:t>
          </a:r>
        </a:p>
        <a:p>
          <a:pPr algn="l"/>
          <a:r>
            <a:rPr lang="en-US" altLang="ja-JP" sz="1600" dirty="0">
              <a:solidFill>
                <a:schemeClr val="bg1"/>
              </a:solidFill>
              <a:effectLst>
                <a:outerShdw blurRad="38100" dist="38100" dir="2700000" algn="tl">
                  <a:srgbClr val="000000">
                    <a:alpha val="43137"/>
                  </a:srgbClr>
                </a:outerShdw>
              </a:effectLst>
              <a:latin typeface="Arial"/>
              <a:cs typeface="Arial"/>
            </a:rPr>
            <a:t>“</a:t>
          </a:r>
          <a:r>
            <a:rPr lang="en-GB" sz="1600" b="1" dirty="0">
              <a:solidFill>
                <a:schemeClr val="bg1"/>
              </a:solidFill>
              <a:effectLst>
                <a:outerShdw blurRad="38100" dist="38100" dir="2700000" algn="tl">
                  <a:srgbClr val="000000">
                    <a:alpha val="43137"/>
                  </a:srgbClr>
                </a:outerShdw>
              </a:effectLst>
              <a:latin typeface="Arial"/>
              <a:cs typeface="Arial"/>
            </a:rPr>
            <a:t>Survey</a:t>
          </a:r>
          <a:r>
            <a:rPr lang="en-GB" sz="1600" dirty="0">
              <a:solidFill>
                <a:schemeClr val="bg1"/>
              </a:solidFill>
              <a:effectLst>
                <a:outerShdw blurRad="38100" dist="38100" dir="2700000" algn="tl">
                  <a:srgbClr val="000000">
                    <a:alpha val="43137"/>
                  </a:srgbClr>
                </a:outerShdw>
              </a:effectLst>
              <a:latin typeface="Arial"/>
              <a:cs typeface="Arial"/>
            </a:rPr>
            <a:t> conducted </a:t>
          </a:r>
          <a:r>
            <a:rPr lang="en-GB" sz="1600" strike="sngStrike" dirty="0">
              <a:solidFill>
                <a:schemeClr val="bg1"/>
              </a:solidFill>
              <a:effectLst>
                <a:outerShdw blurRad="38100" dist="38100" dir="2700000" algn="tl">
                  <a:srgbClr val="000000">
                    <a:alpha val="43137"/>
                  </a:srgbClr>
                </a:outerShdw>
              </a:effectLst>
              <a:latin typeface="Arial"/>
              <a:cs typeface="Arial"/>
            </a:rPr>
            <a:t>in an area</a:t>
          </a:r>
          <a:r>
            <a:rPr lang="en-GB" sz="1600" strike="noStrike" dirty="0">
              <a:solidFill>
                <a:schemeClr val="bg1"/>
              </a:solidFill>
              <a:effectLst>
                <a:outerShdw blurRad="38100" dist="38100" dir="2700000" algn="tl">
                  <a:srgbClr val="000000">
                    <a:alpha val="43137"/>
                  </a:srgbClr>
                </a:outerShdw>
              </a:effectLst>
              <a:latin typeface="Arial"/>
              <a:cs typeface="Arial"/>
            </a:rPr>
            <a:t> </a:t>
          </a:r>
          <a:r>
            <a:rPr lang="en-GB" sz="1600" dirty="0">
              <a:solidFill>
                <a:schemeClr val="bg1"/>
              </a:solidFill>
              <a:effectLst>
                <a:outerShdw blurRad="38100" dist="38100" dir="2700000" algn="tl">
                  <a:srgbClr val="000000">
                    <a:alpha val="43137"/>
                  </a:srgbClr>
                </a:outerShdw>
              </a:effectLst>
              <a:latin typeface="Arial"/>
              <a:cs typeface="Arial"/>
            </a:rPr>
            <a:t>to determine </a:t>
          </a:r>
          <a:r>
            <a:rPr lang="en-GB" sz="1600" strike="sngStrike" dirty="0">
              <a:solidFill>
                <a:schemeClr val="bg1"/>
              </a:solidFill>
              <a:effectLst>
                <a:outerShdw blurRad="38100" dist="38100" dir="2700000" algn="tl">
                  <a:srgbClr val="000000">
                    <a:alpha val="43137"/>
                  </a:srgbClr>
                </a:outerShdw>
              </a:effectLst>
              <a:latin typeface="Arial"/>
              <a:cs typeface="Arial"/>
            </a:rPr>
            <a:t>if </a:t>
          </a:r>
          <a:r>
            <a:rPr lang="en-GB" sz="1600" b="1" strike="sngStrike" dirty="0">
              <a:solidFill>
                <a:schemeClr val="bg1"/>
              </a:solidFill>
              <a:effectLst>
                <a:outerShdw blurRad="38100" dist="38100" dir="2700000" algn="tl">
                  <a:srgbClr val="000000">
                    <a:alpha val="43137"/>
                  </a:srgbClr>
                </a:outerShdw>
              </a:effectLst>
              <a:latin typeface="Arial"/>
              <a:cs typeface="Arial"/>
            </a:rPr>
            <a:t>pests</a:t>
          </a:r>
          <a:r>
            <a:rPr lang="en-GB" sz="1600" strike="sngStrike" dirty="0">
              <a:solidFill>
                <a:schemeClr val="bg1"/>
              </a:solidFill>
              <a:effectLst>
                <a:outerShdw blurRad="38100" dist="38100" dir="2700000" algn="tl">
                  <a:srgbClr val="000000">
                    <a:alpha val="43137"/>
                  </a:srgbClr>
                </a:outerShdw>
              </a:effectLst>
              <a:latin typeface="Arial"/>
              <a:cs typeface="Arial"/>
            </a:rPr>
            <a:t> are present</a:t>
          </a:r>
          <a:r>
            <a:rPr lang="en-GB" sz="1600" u="none" strike="noStrike" dirty="0">
              <a:solidFill>
                <a:schemeClr val="bg1"/>
              </a:solidFill>
              <a:effectLst>
                <a:outerShdw blurRad="38100" dist="38100" dir="2700000" algn="tl">
                  <a:srgbClr val="000000">
                    <a:alpha val="43137"/>
                  </a:srgbClr>
                </a:outerShdw>
              </a:effectLst>
              <a:latin typeface="Arial"/>
              <a:cs typeface="Arial"/>
            </a:rPr>
            <a:t> </a:t>
          </a:r>
          <a:r>
            <a:rPr lang="en-GB" sz="1600" u="sng" strike="noStrike" dirty="0">
              <a:solidFill>
                <a:schemeClr val="bg1"/>
              </a:solidFill>
              <a:effectLst>
                <a:outerShdw blurRad="38100" dist="38100" dir="2700000" algn="tl">
                  <a:srgbClr val="000000">
                    <a:alpha val="43137"/>
                  </a:srgbClr>
                </a:outerShdw>
              </a:effectLst>
              <a:latin typeface="Arial"/>
              <a:cs typeface="Arial"/>
            </a:rPr>
            <a:t>the presence or absence of </a:t>
          </a:r>
          <a:r>
            <a:rPr lang="en-GB" sz="1600" b="1" u="sng" strike="noStrike" dirty="0">
              <a:solidFill>
                <a:schemeClr val="bg1"/>
              </a:solidFill>
              <a:effectLst>
                <a:outerShdw blurRad="38100" dist="38100" dir="2700000" algn="tl">
                  <a:srgbClr val="000000">
                    <a:alpha val="43137"/>
                  </a:srgbClr>
                </a:outerShdw>
              </a:effectLst>
              <a:latin typeface="Arial"/>
              <a:cs typeface="Arial"/>
            </a:rPr>
            <a:t>pests</a:t>
          </a:r>
          <a:r>
            <a:rPr lang="en-US" altLang="ja-JP" sz="1600" dirty="0">
              <a:solidFill>
                <a:schemeClr val="bg1"/>
              </a:solidFill>
              <a:effectLst>
                <a:outerShdw blurRad="38100" dist="38100" dir="2700000" algn="tl">
                  <a:srgbClr val="000000">
                    <a:alpha val="43137"/>
                  </a:srgbClr>
                </a:outerShdw>
              </a:effectLst>
              <a:latin typeface="Arial"/>
              <a:cs typeface="Arial"/>
            </a:rPr>
            <a:t>”</a:t>
          </a:r>
          <a:endParaRPr lang="en-US" sz="1600" dirty="0">
            <a:solidFill>
              <a:schemeClr val="bg1"/>
            </a:solidFill>
            <a:effectLst>
              <a:outerShdw blurRad="38100" dist="38100" dir="2700000" algn="tl">
                <a:srgbClr val="000000">
                  <a:alpha val="43137"/>
                </a:srgbClr>
              </a:outerShdw>
            </a:effectLst>
            <a:latin typeface="Arial"/>
            <a:cs typeface="Arial"/>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E496333F-73E3-4416-ACEB-781E2589BD07}">
      <dgm:prSet/>
      <dgm:spPr/>
      <dgm:t>
        <a:bodyPr/>
        <a:lstStyle/>
        <a:p>
          <a:pPr>
            <a:spcAft>
              <a:spcPts val="300"/>
            </a:spcAft>
          </a:pPr>
          <a:r>
            <a:rPr lang="en-US" dirty="0"/>
            <a:t>The objective of a detection survey is to determine whether a pest is present. A detection survey can thus be used to determine that a pest is absent</a:t>
          </a:r>
        </a:p>
      </dgm:t>
    </dgm:pt>
    <dgm:pt modelId="{BC3CBCD1-CCD9-460D-9DFB-CA683E81789A}" type="parTrans" cxnId="{2B8586C5-FD8B-4F00-B66B-98C4E2B0D5BE}">
      <dgm:prSet/>
      <dgm:spPr/>
      <dgm:t>
        <a:bodyPr/>
        <a:lstStyle/>
        <a:p>
          <a:endParaRPr lang="en-US"/>
        </a:p>
      </dgm:t>
    </dgm:pt>
    <dgm:pt modelId="{86AC4126-B89A-4BFA-8A25-48F82BF7B59E}" type="sibTrans" cxnId="{2B8586C5-FD8B-4F00-B66B-98C4E2B0D5BE}">
      <dgm:prSet/>
      <dgm:spPr/>
      <dgm:t>
        <a:bodyPr/>
        <a:lstStyle/>
        <a:p>
          <a:endParaRPr lang="en-US"/>
        </a:p>
      </dgm:t>
    </dgm:pt>
    <dgm:pt modelId="{2851F2B0-EAAF-47FE-8D9F-D88B70185AE5}">
      <dgm:prSet/>
      <dgm:spPr/>
      <dgm:t>
        <a:bodyPr/>
        <a:lstStyle/>
        <a:p>
          <a:pPr>
            <a:spcAft>
              <a:spcPts val="300"/>
            </a:spcAft>
          </a:pPr>
          <a:r>
            <a:rPr lang="en-US" dirty="0">
              <a:solidFill>
                <a:schemeClr val="tx1"/>
              </a:solidFill>
            </a:rPr>
            <a:t>“If” in the definition already expresses the concept of absence, but without being as explicit as in the definitions of “survey”, “delimiting survey” and “surveillance”. It is therefore suggested to replace the conditional “if pests are present” by the more explicit wording “the presence or absence of pests”</a:t>
          </a:r>
        </a:p>
      </dgm:t>
    </dgm:pt>
    <dgm:pt modelId="{732BDD0A-F1DF-4914-91E8-9B2A1EFE12CB}" type="parTrans" cxnId="{2847B259-215F-4330-B84C-600A2C49B63A}">
      <dgm:prSet/>
      <dgm:spPr/>
      <dgm:t>
        <a:bodyPr/>
        <a:lstStyle/>
        <a:p>
          <a:endParaRPr lang="en-US"/>
        </a:p>
      </dgm:t>
    </dgm:pt>
    <dgm:pt modelId="{055014F0-E3F7-4268-B099-1FCED6F10921}" type="sibTrans" cxnId="{2847B259-215F-4330-B84C-600A2C49B63A}">
      <dgm:prSet/>
      <dgm:spPr/>
      <dgm:t>
        <a:bodyPr/>
        <a:lstStyle/>
        <a:p>
          <a:endParaRPr lang="en-US"/>
        </a:p>
      </dgm:t>
    </dgm:pt>
    <dgm:pt modelId="{02EBD016-3804-47B8-9F38-7EF96F58EA66}">
      <dgm:prSet/>
      <dgm:spPr/>
      <dgm:t>
        <a:bodyPr/>
        <a:lstStyle/>
        <a:p>
          <a:pPr>
            <a:spcAft>
              <a:spcPts val="300"/>
            </a:spcAft>
          </a:pPr>
          <a:r>
            <a:rPr lang="en-US" dirty="0">
              <a:solidFill>
                <a:schemeClr val="tx1"/>
              </a:solidFill>
            </a:rPr>
            <a:t>The recently revised definition of “survey” includes the wording “in an area, place of production or production site”. As “detection survey” is explicitly defined as a subset of “survey”, mentioning the spatial scope of a detection survey would be redundant, and the wording “in an area” is therefore deleted</a:t>
          </a:r>
        </a:p>
      </dgm:t>
    </dgm:pt>
    <dgm:pt modelId="{C78D8AFE-6C1F-4139-96C7-25521BAB4C1C}" type="parTrans" cxnId="{D5D5387F-DC5E-4251-85B0-B5032B25308F}">
      <dgm:prSet/>
      <dgm:spPr/>
      <dgm:t>
        <a:bodyPr/>
        <a:lstStyle/>
        <a:p>
          <a:endParaRPr lang="fr-FR"/>
        </a:p>
      </dgm:t>
    </dgm:pt>
    <dgm:pt modelId="{994AA01C-2902-489C-A5B4-87E58FAC3624}" type="sibTrans" cxnId="{D5D5387F-DC5E-4251-85B0-B5032B25308F}">
      <dgm:prSet/>
      <dgm:spPr/>
      <dgm:t>
        <a:bodyPr/>
        <a:lstStyle/>
        <a:p>
          <a:endParaRPr lang="fr-FR"/>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en-GB"/>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dgm:presLayoutVars>
          <dgm:chMax val="0"/>
          <dgm:chPref val="0"/>
          <dgm:bulletEnabled val="1"/>
        </dgm:presLayoutVars>
      </dgm:prSet>
      <dgm:spPr/>
      <dgm:t>
        <a:bodyPr/>
        <a:lstStyle/>
        <a:p>
          <a:endParaRPr lang="en-GB"/>
        </a:p>
      </dgm:t>
    </dgm:pt>
    <dgm:pt modelId="{43050ECD-A3E9-4C47-8FE6-BEA6034E9946}" type="pres">
      <dgm:prSet presAssocID="{3353E323-CB19-43FF-8D69-18AB74F7A767}" presName="desTx" presStyleLbl="alignAccFollowNode1" presStyleIdx="0" presStyleCnt="1">
        <dgm:presLayoutVars>
          <dgm:bulletEnabled val="1"/>
        </dgm:presLayoutVars>
      </dgm:prSet>
      <dgm:spPr/>
      <dgm:t>
        <a:bodyPr/>
        <a:lstStyle/>
        <a:p>
          <a:endParaRPr lang="en-GB"/>
        </a:p>
      </dgm:t>
    </dgm:pt>
  </dgm:ptLst>
  <dgm:cxnLst>
    <dgm:cxn modelId="{26DC090B-152D-4A43-9535-44865CDC7475}" type="presOf" srcId="{5E1F010D-719A-4457-87E8-5D7769197D3B}" destId="{0BFA647E-92FE-45E0-AE06-ABD504F66826}" srcOrd="0" destOrd="0" presId="urn:microsoft.com/office/officeart/2005/8/layout/hList1"/>
    <dgm:cxn modelId="{68F832AF-8EE5-4AF7-86DC-A45A8480B157}" type="presOf" srcId="{02EBD016-3804-47B8-9F38-7EF96F58EA66}" destId="{43050ECD-A3E9-4C47-8FE6-BEA6034E9946}" srcOrd="0" destOrd="2" presId="urn:microsoft.com/office/officeart/2005/8/layout/hList1"/>
    <dgm:cxn modelId="{9518A0D1-C79A-4E4E-A9B5-DCA86F3820AB}" srcId="{5E1F010D-719A-4457-87E8-5D7769197D3B}" destId="{3353E323-CB19-43FF-8D69-18AB74F7A767}" srcOrd="0" destOrd="0" parTransId="{EEC5F49C-8AE3-4E2A-A215-8770DB5B82C1}" sibTransId="{5BC80C2B-A228-4D8A-8A84-A7B9DDD08700}"/>
    <dgm:cxn modelId="{2847B259-215F-4330-B84C-600A2C49B63A}" srcId="{3353E323-CB19-43FF-8D69-18AB74F7A767}" destId="{2851F2B0-EAAF-47FE-8D9F-D88B70185AE5}" srcOrd="1" destOrd="0" parTransId="{732BDD0A-F1DF-4914-91E8-9B2A1EFE12CB}" sibTransId="{055014F0-E3F7-4268-B099-1FCED6F10921}"/>
    <dgm:cxn modelId="{D5D5387F-DC5E-4251-85B0-B5032B25308F}" srcId="{3353E323-CB19-43FF-8D69-18AB74F7A767}" destId="{02EBD016-3804-47B8-9F38-7EF96F58EA66}" srcOrd="2" destOrd="0" parTransId="{C78D8AFE-6C1F-4139-96C7-25521BAB4C1C}" sibTransId="{994AA01C-2902-489C-A5B4-87E58FAC3624}"/>
    <dgm:cxn modelId="{255FBE1F-37F3-4A7C-8D73-D7805B7D6DB4}" type="presOf" srcId="{3353E323-CB19-43FF-8D69-18AB74F7A767}" destId="{E930BD52-F34E-4EBD-9A9B-C7DEB21F1E79}" srcOrd="0" destOrd="0" presId="urn:microsoft.com/office/officeart/2005/8/layout/hList1"/>
    <dgm:cxn modelId="{C5765A1D-DF64-4680-BC08-A62227A172CE}" type="presOf" srcId="{2851F2B0-EAAF-47FE-8D9F-D88B70185AE5}" destId="{43050ECD-A3E9-4C47-8FE6-BEA6034E9946}" srcOrd="0" destOrd="1" presId="urn:microsoft.com/office/officeart/2005/8/layout/hList1"/>
    <dgm:cxn modelId="{CB01B2E5-ABEB-4184-A07E-3ECA4506AC52}" type="presOf" srcId="{E496333F-73E3-4416-ACEB-781E2589BD07}" destId="{43050ECD-A3E9-4C47-8FE6-BEA6034E9946}" srcOrd="0" destOrd="0" presId="urn:microsoft.com/office/officeart/2005/8/layout/hList1"/>
    <dgm:cxn modelId="{2B8586C5-FD8B-4F00-B66B-98C4E2B0D5BE}" srcId="{3353E323-CB19-43FF-8D69-18AB74F7A767}" destId="{E496333F-73E3-4416-ACEB-781E2589BD07}" srcOrd="0" destOrd="0" parTransId="{BC3CBCD1-CCD9-460D-9DFB-CA683E81789A}" sibTransId="{86AC4126-B89A-4BFA-8A25-48F82BF7B59E}"/>
    <dgm:cxn modelId="{39D40527-550F-4B00-9514-F9F8C9FBA9A6}" type="presParOf" srcId="{0BFA647E-92FE-45E0-AE06-ABD504F66826}" destId="{C9D697EF-FE5C-402C-830B-CCDCAD89BBD3}" srcOrd="0" destOrd="0" presId="urn:microsoft.com/office/officeart/2005/8/layout/hList1"/>
    <dgm:cxn modelId="{C8CDC251-D337-45B4-8DD8-3FB7F528A820}" type="presParOf" srcId="{C9D697EF-FE5C-402C-830B-CCDCAD89BBD3}" destId="{E930BD52-F34E-4EBD-9A9B-C7DEB21F1E79}" srcOrd="0" destOrd="0" presId="urn:microsoft.com/office/officeart/2005/8/layout/hList1"/>
    <dgm:cxn modelId="{50A987A1-F33A-4451-8E1F-A97412683929}"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 qsCatId="simple" csTypeId="urn:microsoft.com/office/officeart/2005/8/colors/colorful3" csCatId="colorful" phldr="1"/>
      <dgm:spPr/>
      <dgm:t>
        <a:bodyPr/>
        <a:lstStyle/>
        <a:p>
          <a:endParaRPr lang="en-US"/>
        </a:p>
      </dgm:t>
    </dgm:pt>
    <dgm:pt modelId="{3353E323-CB19-43FF-8D69-18AB74F7A767}">
      <dgm:prSet phldrT="[Text]" custT="1"/>
      <dgm:spPr/>
      <dgm:t>
        <a:bodyPr/>
        <a:lstStyle/>
        <a:p>
          <a:pPr algn="ctr"/>
          <a:r>
            <a:rPr lang="en-US" sz="1600" b="1" dirty="0">
              <a:effectLst>
                <a:outerShdw blurRad="38100" dist="38100" dir="2700000" algn="tl">
                  <a:srgbClr val="000000">
                    <a:alpha val="43137"/>
                  </a:srgbClr>
                </a:outerShdw>
              </a:effectLst>
              <a:latin typeface="Calibri (body)"/>
              <a:cs typeface="Arial" pitchFamily="34" charset="0"/>
            </a:rPr>
            <a:t>For more information on the</a:t>
          </a:r>
          <a:br>
            <a:rPr lang="en-US" sz="1600" b="1" dirty="0">
              <a:effectLst>
                <a:outerShdw blurRad="38100" dist="38100" dir="2700000" algn="tl">
                  <a:srgbClr val="000000">
                    <a:alpha val="43137"/>
                  </a:srgbClr>
                </a:outerShdw>
              </a:effectLst>
              <a:latin typeface="Calibri (body)"/>
              <a:cs typeface="Arial" pitchFamily="34" charset="0"/>
            </a:rPr>
          </a:br>
          <a:r>
            <a:rPr lang="en-US" sz="1600" b="1" dirty="0">
              <a:effectLst>
                <a:outerShdw blurRad="38100" dist="38100" dir="2700000" algn="tl">
                  <a:srgbClr val="000000">
                    <a:alpha val="43137"/>
                  </a:srgbClr>
                </a:outerShdw>
              </a:effectLst>
              <a:latin typeface="Calibri (body)"/>
              <a:cs typeface="Arial" pitchFamily="34" charset="0"/>
            </a:rPr>
            <a:t> 2019 and 2020 Draft Amendments to ISPM 5, please also refer to:</a:t>
          </a:r>
          <a:endParaRPr lang="en-US" sz="1600" b="1" dirty="0">
            <a:effectLst>
              <a:outerShdw blurRad="38100" dist="38100" dir="2700000" algn="tl">
                <a:srgbClr val="000000">
                  <a:alpha val="43137"/>
                </a:srgbClr>
              </a:outerShdw>
            </a:effectLst>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E496333F-73E3-4416-ACEB-781E2589BD07}">
      <dgm:prSet custT="1"/>
      <dgm:spPr/>
      <dgm:t>
        <a:bodyPr/>
        <a:lstStyle/>
        <a:p>
          <a:r>
            <a:rPr lang="en-US" sz="1600" dirty="0">
              <a:solidFill>
                <a:schemeClr val="tx1"/>
              </a:solidFill>
              <a:hlinkClick xmlns:r="http://schemas.openxmlformats.org/officeDocument/2006/relationships" r:id="rId1">
                <a:extLst>
                  <a:ext uri="{A12FA001-AC4F-418D-AE19-62706E023703}">
                    <ahyp:hlinkClr xmlns="" xmlns:ahyp="http://schemas.microsoft.com/office/drawing/2018/hyperlinkcolor" val="tx"/>
                  </a:ext>
                </a:extLst>
              </a:hlinkClick>
            </a:rPr>
            <a:t>The reports for the 2018 December and 2019 November TPG meetings</a:t>
          </a:r>
          <a:endParaRPr lang="en-US" sz="1600" dirty="0">
            <a:solidFill>
              <a:schemeClr val="tx1"/>
            </a:solidFill>
          </a:endParaRPr>
        </a:p>
      </dgm:t>
    </dgm:pt>
    <dgm:pt modelId="{BC3CBCD1-CCD9-460D-9DFB-CA683E81789A}" type="parTrans" cxnId="{2B8586C5-FD8B-4F00-B66B-98C4E2B0D5BE}">
      <dgm:prSet/>
      <dgm:spPr/>
      <dgm:t>
        <a:bodyPr/>
        <a:lstStyle/>
        <a:p>
          <a:endParaRPr lang="en-US"/>
        </a:p>
      </dgm:t>
    </dgm:pt>
    <dgm:pt modelId="{86AC4126-B89A-4BFA-8A25-48F82BF7B59E}" type="sibTrans" cxnId="{2B8586C5-FD8B-4F00-B66B-98C4E2B0D5BE}">
      <dgm:prSet/>
      <dgm:spPr/>
      <dgm:t>
        <a:bodyPr/>
        <a:lstStyle/>
        <a:p>
          <a:endParaRPr lang="en-US"/>
        </a:p>
      </dgm:t>
    </dgm:pt>
    <dgm:pt modelId="{1621E50D-3B01-4117-A07E-2AE1349B9A0F}">
      <dgm:prSet custT="1"/>
      <dgm:spPr/>
      <dgm:t>
        <a:bodyPr/>
        <a:lstStyle/>
        <a:p>
          <a:r>
            <a:rPr lang="en-US" sz="1600" dirty="0">
              <a:solidFill>
                <a:schemeClr val="tx1"/>
              </a:solidFill>
              <a:hlinkClick xmlns:r="http://schemas.openxmlformats.org/officeDocument/2006/relationships" r:id="rId1">
                <a:extLst>
                  <a:ext uri="{A12FA001-AC4F-418D-AE19-62706E023703}">
                    <ahyp:hlinkClr xmlns="" xmlns:ahyp="http://schemas.microsoft.com/office/drawing/2018/hyperlinkcolor" val="tx"/>
                  </a:ext>
                </a:extLst>
              </a:hlinkClick>
            </a:rPr>
            <a:t>The report for the 2019 May meeting and the 2020 April-May OCS review of SC</a:t>
          </a:r>
          <a:endParaRPr lang="en-US" sz="1600" dirty="0">
            <a:solidFill>
              <a:schemeClr val="tx1"/>
            </a:solidFill>
          </a:endParaRPr>
        </a:p>
      </dgm:t>
    </dgm:pt>
    <dgm:pt modelId="{FACB1F1F-7853-4B79-A4B6-B9CF5EB341CF}" type="parTrans" cxnId="{C0D5096C-51EE-41B5-B52B-3F24F36974EC}">
      <dgm:prSet/>
      <dgm:spPr/>
      <dgm:t>
        <a:bodyPr/>
        <a:lstStyle/>
        <a:p>
          <a:endParaRPr lang="en-US"/>
        </a:p>
      </dgm:t>
    </dgm:pt>
    <dgm:pt modelId="{72963D88-302D-45F4-8833-151E7CA0A485}" type="sibTrans" cxnId="{C0D5096C-51EE-41B5-B52B-3F24F36974EC}">
      <dgm:prSet/>
      <dgm:spPr/>
      <dgm:t>
        <a:bodyPr/>
        <a:lstStyle/>
        <a:p>
          <a:endParaRPr lang="en-US"/>
        </a:p>
      </dgm:t>
    </dgm:pt>
    <dgm:pt modelId="{9646CF2E-061F-482B-9809-CE6BE9E72A24}">
      <dgm:prSet custT="1"/>
      <dgm:spPr/>
      <dgm:t>
        <a:bodyPr/>
        <a:lstStyle/>
        <a:p>
          <a:r>
            <a:rPr lang="en-US" sz="1600" dirty="0">
              <a:solidFill>
                <a:schemeClr val="tx1"/>
              </a:solidFill>
              <a:hlinkClick xmlns:r="http://schemas.openxmlformats.org/officeDocument/2006/relationships" r:id="rId1">
                <a:extLst>
                  <a:ext uri="{A12FA001-AC4F-418D-AE19-62706E023703}">
                    <ahyp:hlinkClr xmlns="" xmlns:ahyp="http://schemas.microsoft.com/office/drawing/2018/hyperlinkcolor" val="tx"/>
                  </a:ext>
                </a:extLst>
              </a:hlinkClick>
            </a:rPr>
            <a:t>The report for the 2020 December TPG meeting</a:t>
          </a:r>
          <a:endParaRPr lang="en-US" sz="1600" dirty="0">
            <a:solidFill>
              <a:schemeClr val="tx1"/>
            </a:solidFill>
          </a:endParaRPr>
        </a:p>
      </dgm:t>
    </dgm:pt>
    <dgm:pt modelId="{CE809842-ABD9-4B61-BC7A-020BFF87BD29}" type="parTrans" cxnId="{D6E62937-2171-428A-87C8-73E53E55686C}">
      <dgm:prSet/>
      <dgm:spPr/>
      <dgm:t>
        <a:bodyPr/>
        <a:lstStyle/>
        <a:p>
          <a:endParaRPr lang="en-GB"/>
        </a:p>
      </dgm:t>
    </dgm:pt>
    <dgm:pt modelId="{FDF80395-5A5A-4AC9-A671-EF0E3CA0CB46}" type="sibTrans" cxnId="{D6E62937-2171-428A-87C8-73E53E55686C}">
      <dgm:prSet/>
      <dgm:spPr/>
      <dgm:t>
        <a:bodyPr/>
        <a:lstStyle/>
        <a:p>
          <a:endParaRPr lang="en-GB"/>
        </a:p>
      </dgm:t>
    </dgm:pt>
    <dgm:pt modelId="{1D0D3C3E-3729-419F-B6EF-E2B3174B8ECB}">
      <dgm:prSet custT="1"/>
      <dgm:spPr/>
      <dgm:t>
        <a:bodyPr/>
        <a:lstStyle/>
        <a:p>
          <a:r>
            <a:rPr lang="en-US" sz="1600" dirty="0">
              <a:solidFill>
                <a:schemeClr val="tx1"/>
              </a:solidFill>
              <a:hlinkClick xmlns:r="http://schemas.openxmlformats.org/officeDocument/2006/relationships" r:id="rId2">
                <a:extLst>
                  <a:ext uri="{A12FA001-AC4F-418D-AE19-62706E023703}">
                    <ahyp:hlinkClr xmlns="" xmlns:ahyp="http://schemas.microsoft.com/office/drawing/2018/hyperlinkcolor" val="tx"/>
                  </a:ext>
                </a:extLst>
              </a:hlinkClick>
            </a:rPr>
            <a:t>The report for the 2021 May SC-7 meeting</a:t>
          </a:r>
          <a:endParaRPr lang="en-US" sz="1600" dirty="0">
            <a:solidFill>
              <a:schemeClr val="tx1"/>
            </a:solidFill>
          </a:endParaRPr>
        </a:p>
      </dgm:t>
    </dgm:pt>
    <dgm:pt modelId="{ED2BFB94-728D-4C1F-A717-ED9742645CB8}" type="parTrans" cxnId="{E3EE088D-F04B-49B1-BA96-536DC31DBF75}">
      <dgm:prSet/>
      <dgm:spPr/>
      <dgm:t>
        <a:bodyPr/>
        <a:lstStyle/>
        <a:p>
          <a:endParaRPr lang="en-GB"/>
        </a:p>
      </dgm:t>
    </dgm:pt>
    <dgm:pt modelId="{BDCC7247-DFBD-43B1-AC61-42483D82C3A2}" type="sibTrans" cxnId="{E3EE088D-F04B-49B1-BA96-536DC31DBF75}">
      <dgm:prSet/>
      <dgm:spPr/>
      <dgm:t>
        <a:bodyPr/>
        <a:lstStyle/>
        <a:p>
          <a:endParaRPr lang="en-GB"/>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en-GB"/>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dgm:presLayoutVars>
          <dgm:chMax val="0"/>
          <dgm:chPref val="0"/>
          <dgm:bulletEnabled val="1"/>
        </dgm:presLayoutVars>
      </dgm:prSet>
      <dgm:spPr/>
      <dgm:t>
        <a:bodyPr/>
        <a:lstStyle/>
        <a:p>
          <a:endParaRPr lang="en-GB"/>
        </a:p>
      </dgm:t>
    </dgm:pt>
    <dgm:pt modelId="{43050ECD-A3E9-4C47-8FE6-BEA6034E9946}" type="pres">
      <dgm:prSet presAssocID="{3353E323-CB19-43FF-8D69-18AB74F7A767}" presName="desTx" presStyleLbl="alignAccFollowNode1" presStyleIdx="0" presStyleCnt="1">
        <dgm:presLayoutVars>
          <dgm:bulletEnabled val="1"/>
        </dgm:presLayoutVars>
      </dgm:prSet>
      <dgm:spPr/>
      <dgm:t>
        <a:bodyPr/>
        <a:lstStyle/>
        <a:p>
          <a:endParaRPr lang="en-GB"/>
        </a:p>
      </dgm:t>
    </dgm:pt>
  </dgm:ptLst>
  <dgm:cxnLst>
    <dgm:cxn modelId="{2B8586C5-FD8B-4F00-B66B-98C4E2B0D5BE}" srcId="{3353E323-CB19-43FF-8D69-18AB74F7A767}" destId="{E496333F-73E3-4416-ACEB-781E2589BD07}" srcOrd="0" destOrd="0" parTransId="{BC3CBCD1-CCD9-460D-9DFB-CA683E81789A}" sibTransId="{86AC4126-B89A-4BFA-8A25-48F82BF7B59E}"/>
    <dgm:cxn modelId="{9518A0D1-C79A-4E4E-A9B5-DCA86F3820AB}" srcId="{5E1F010D-719A-4457-87E8-5D7769197D3B}" destId="{3353E323-CB19-43FF-8D69-18AB74F7A767}" srcOrd="0" destOrd="0" parTransId="{EEC5F49C-8AE3-4E2A-A215-8770DB5B82C1}" sibTransId="{5BC80C2B-A228-4D8A-8A84-A7B9DDD08700}"/>
    <dgm:cxn modelId="{E36C6A34-5FC3-42CD-AAE3-A5FBE381C04E}" type="presOf" srcId="{1D0D3C3E-3729-419F-B6EF-E2B3174B8ECB}" destId="{43050ECD-A3E9-4C47-8FE6-BEA6034E9946}" srcOrd="0" destOrd="3" presId="urn:microsoft.com/office/officeart/2005/8/layout/hList1"/>
    <dgm:cxn modelId="{E3EE088D-F04B-49B1-BA96-536DC31DBF75}" srcId="{3353E323-CB19-43FF-8D69-18AB74F7A767}" destId="{1D0D3C3E-3729-419F-B6EF-E2B3174B8ECB}" srcOrd="3" destOrd="0" parTransId="{ED2BFB94-728D-4C1F-A717-ED9742645CB8}" sibTransId="{BDCC7247-DFBD-43B1-AC61-42483D82C3A2}"/>
    <dgm:cxn modelId="{C0D5096C-51EE-41B5-B52B-3F24F36974EC}" srcId="{3353E323-CB19-43FF-8D69-18AB74F7A767}" destId="{1621E50D-3B01-4117-A07E-2AE1349B9A0F}" srcOrd="1" destOrd="0" parTransId="{FACB1F1F-7853-4B79-A4B6-B9CF5EB341CF}" sibTransId="{72963D88-302D-45F4-8833-151E7CA0A485}"/>
    <dgm:cxn modelId="{05B1CDF9-3E69-4A7F-BCC7-170555951116}" type="presOf" srcId="{1621E50D-3B01-4117-A07E-2AE1349B9A0F}" destId="{43050ECD-A3E9-4C47-8FE6-BEA6034E9946}" srcOrd="0" destOrd="1" presId="urn:microsoft.com/office/officeart/2005/8/layout/hList1"/>
    <dgm:cxn modelId="{6BDD30BD-5717-4ACC-A291-97C57974BA91}" type="presOf" srcId="{5E1F010D-719A-4457-87E8-5D7769197D3B}" destId="{0BFA647E-92FE-45E0-AE06-ABD504F66826}" srcOrd="0" destOrd="0" presId="urn:microsoft.com/office/officeart/2005/8/layout/hList1"/>
    <dgm:cxn modelId="{D6E62937-2171-428A-87C8-73E53E55686C}" srcId="{3353E323-CB19-43FF-8D69-18AB74F7A767}" destId="{9646CF2E-061F-482B-9809-CE6BE9E72A24}" srcOrd="2" destOrd="0" parTransId="{CE809842-ABD9-4B61-BC7A-020BFF87BD29}" sibTransId="{FDF80395-5A5A-4AC9-A671-EF0E3CA0CB46}"/>
    <dgm:cxn modelId="{AAB04328-3B85-4F39-945D-762408B1F685}" type="presOf" srcId="{3353E323-CB19-43FF-8D69-18AB74F7A767}" destId="{E930BD52-F34E-4EBD-9A9B-C7DEB21F1E79}" srcOrd="0" destOrd="0" presId="urn:microsoft.com/office/officeart/2005/8/layout/hList1"/>
    <dgm:cxn modelId="{0A0546A6-F0CD-4DA6-B49E-3028F61505AD}" type="presOf" srcId="{9646CF2E-061F-482B-9809-CE6BE9E72A24}" destId="{43050ECD-A3E9-4C47-8FE6-BEA6034E9946}" srcOrd="0" destOrd="2" presId="urn:microsoft.com/office/officeart/2005/8/layout/hList1"/>
    <dgm:cxn modelId="{FD39DFFE-4F7D-4C7B-B229-B56AE135205B}" type="presOf" srcId="{E496333F-73E3-4416-ACEB-781E2589BD07}" destId="{43050ECD-A3E9-4C47-8FE6-BEA6034E9946}" srcOrd="0" destOrd="0" presId="urn:microsoft.com/office/officeart/2005/8/layout/hList1"/>
    <dgm:cxn modelId="{B9A04E81-B02A-4A2F-9377-78F042FD0FB6}" type="presParOf" srcId="{0BFA647E-92FE-45E0-AE06-ABD504F66826}" destId="{C9D697EF-FE5C-402C-830B-CCDCAD89BBD3}" srcOrd="0" destOrd="0" presId="urn:microsoft.com/office/officeart/2005/8/layout/hList1"/>
    <dgm:cxn modelId="{BB88D594-E230-4C4D-B9FE-56513A6BC69E}" type="presParOf" srcId="{C9D697EF-FE5C-402C-830B-CCDCAD89BBD3}" destId="{E930BD52-F34E-4EBD-9A9B-C7DEB21F1E79}" srcOrd="0" destOrd="0" presId="urn:microsoft.com/office/officeart/2005/8/layout/hList1"/>
    <dgm:cxn modelId="{F74609E3-0FB0-4933-929A-A7E705AFC9C2}"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F17004-E395-4BA1-B9CB-9030D9698BB7}">
      <dsp:nvSpPr>
        <dsp:cNvPr id="0" name=""/>
        <dsp:cNvSpPr/>
      </dsp:nvSpPr>
      <dsp:spPr>
        <a:xfrm rot="5400000">
          <a:off x="5047568" y="-1906736"/>
          <a:ext cx="1196605" cy="5313761"/>
        </a:xfrm>
        <a:prstGeom prst="round2SameRect">
          <a:avLst/>
        </a:prstGeom>
        <a:solidFill>
          <a:srgbClr val="D4F5D6"/>
        </a:solidFill>
        <a:ln w="12700" cap="flat" cmpd="sng" algn="ctr">
          <a:solidFill>
            <a:srgbClr val="D4F5D6">
              <a:alpha val="9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010" tIns="40005" rIns="80010" bIns="40005" numCol="1" spcCol="1270" anchor="ctr" anchorCtr="0">
          <a:noAutofit/>
        </a:bodyPr>
        <a:lstStyle/>
        <a:p>
          <a:pPr marL="228600" lvl="1" indent="-228600" algn="l" defTabSz="933450">
            <a:lnSpc>
              <a:spcPct val="90000"/>
            </a:lnSpc>
            <a:spcBef>
              <a:spcPct val="0"/>
            </a:spcBef>
            <a:spcAft>
              <a:spcPct val="15000"/>
            </a:spcAft>
            <a:buChar char="••"/>
          </a:pPr>
          <a:r>
            <a:rPr lang="en-US" sz="2100" kern="1200" dirty="0"/>
            <a:t>[none]</a:t>
          </a:r>
        </a:p>
      </dsp:txBody>
      <dsp:txXfrm rot="-5400000">
        <a:off x="2988991" y="210254"/>
        <a:ext cx="5255348" cy="1079779"/>
      </dsp:txXfrm>
    </dsp:sp>
    <dsp:sp modelId="{794FE69C-B7E3-42EB-9208-B747EE5EFE32}">
      <dsp:nvSpPr>
        <dsp:cNvPr id="0" name=""/>
        <dsp:cNvSpPr/>
      </dsp:nvSpPr>
      <dsp:spPr>
        <a:xfrm>
          <a:off x="0" y="2266"/>
          <a:ext cx="2988990" cy="1495756"/>
        </a:xfrm>
        <a:prstGeom prst="roundRect">
          <a:avLst/>
        </a:prstGeom>
        <a:solidFill>
          <a:srgbClr val="46DE5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9070" tIns="89535" rIns="179070" bIns="89535" numCol="1" spcCol="1270" anchor="ctr" anchorCtr="0">
          <a:noAutofit/>
        </a:bodyPr>
        <a:lstStyle/>
        <a:p>
          <a:pPr lvl="0" algn="ctr" defTabSz="2089150">
            <a:lnSpc>
              <a:spcPct val="90000"/>
            </a:lnSpc>
            <a:spcBef>
              <a:spcPct val="0"/>
            </a:spcBef>
            <a:spcAft>
              <a:spcPct val="35000"/>
            </a:spcAft>
          </a:pPr>
          <a:r>
            <a:rPr lang="en-US" sz="4700" kern="1200" dirty="0">
              <a:effectLst>
                <a:outerShdw blurRad="38100" dist="38100" dir="2700000" algn="tl">
                  <a:srgbClr val="000000">
                    <a:alpha val="43137"/>
                  </a:srgbClr>
                </a:outerShdw>
              </a:effectLst>
            </a:rPr>
            <a:t>Additions</a:t>
          </a:r>
        </a:p>
      </dsp:txBody>
      <dsp:txXfrm>
        <a:off x="73017" y="75283"/>
        <a:ext cx="2842956" cy="1349722"/>
      </dsp:txXfrm>
    </dsp:sp>
    <dsp:sp modelId="{5FB4D26D-D00D-416C-AD45-DB0FEB807D9A}">
      <dsp:nvSpPr>
        <dsp:cNvPr id="0" name=""/>
        <dsp:cNvSpPr/>
      </dsp:nvSpPr>
      <dsp:spPr>
        <a:xfrm rot="5400000">
          <a:off x="5047568" y="-336191"/>
          <a:ext cx="1196605" cy="5313761"/>
        </a:xfrm>
        <a:prstGeom prst="round2SameRect">
          <a:avLst/>
        </a:prstGeom>
        <a:solidFill>
          <a:schemeClr val="accent6">
            <a:lumMod val="20000"/>
            <a:lumOff val="80000"/>
            <a:alpha val="90000"/>
          </a:schemeClr>
        </a:solidFill>
        <a:ln w="12700" cap="flat" cmpd="sng" algn="ctr">
          <a:solidFill>
            <a:srgbClr val="FDF4DA"/>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010" tIns="40005" rIns="80010" bIns="40005" numCol="1" spcCol="1270" anchor="ctr" anchorCtr="0">
          <a:noAutofit/>
        </a:bodyPr>
        <a:lstStyle/>
        <a:p>
          <a:pPr marL="228600" lvl="1" indent="-228600" algn="l" defTabSz="933450">
            <a:lnSpc>
              <a:spcPct val="90000"/>
            </a:lnSpc>
            <a:spcBef>
              <a:spcPct val="0"/>
            </a:spcBef>
            <a:spcAft>
              <a:spcPct val="15000"/>
            </a:spcAft>
            <a:buChar char="••"/>
          </a:pPr>
          <a:r>
            <a:rPr lang="en-US" sz="2100" kern="1200" dirty="0"/>
            <a:t>“Incidence”</a:t>
          </a:r>
        </a:p>
      </dsp:txBody>
      <dsp:txXfrm rot="-5400000">
        <a:off x="2988991" y="1780799"/>
        <a:ext cx="5255348" cy="1079779"/>
      </dsp:txXfrm>
    </dsp:sp>
    <dsp:sp modelId="{69BC1975-0D66-45B7-88CA-175D245A8DBA}">
      <dsp:nvSpPr>
        <dsp:cNvPr id="0" name=""/>
        <dsp:cNvSpPr/>
      </dsp:nvSpPr>
      <dsp:spPr>
        <a:xfrm>
          <a:off x="0" y="1572810"/>
          <a:ext cx="2988990" cy="1495756"/>
        </a:xfrm>
        <a:prstGeom prst="roundRect">
          <a:avLst/>
        </a:prstGeom>
        <a:solidFill>
          <a:srgbClr val="F6C2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9070" tIns="89535" rIns="179070" bIns="89535" numCol="1" spcCol="1270" anchor="ctr" anchorCtr="0">
          <a:noAutofit/>
        </a:bodyPr>
        <a:lstStyle/>
        <a:p>
          <a:pPr lvl="0" algn="ctr" defTabSz="2089150">
            <a:lnSpc>
              <a:spcPct val="90000"/>
            </a:lnSpc>
            <a:spcBef>
              <a:spcPct val="0"/>
            </a:spcBef>
            <a:spcAft>
              <a:spcPct val="35000"/>
            </a:spcAft>
          </a:pPr>
          <a:r>
            <a:rPr lang="en-US" sz="4700" kern="1200" dirty="0">
              <a:effectLst>
                <a:outerShdw blurRad="38100" dist="38100" dir="2700000" algn="tl">
                  <a:srgbClr val="000000">
                    <a:alpha val="43137"/>
                  </a:srgbClr>
                </a:outerShdw>
              </a:effectLst>
            </a:rPr>
            <a:t>Deletion</a:t>
          </a:r>
        </a:p>
      </dsp:txBody>
      <dsp:txXfrm>
        <a:off x="73017" y="1645827"/>
        <a:ext cx="2842956" cy="1349722"/>
      </dsp:txXfrm>
    </dsp:sp>
    <dsp:sp modelId="{61348FF6-2322-447C-BC8C-117816D4C0D5}">
      <dsp:nvSpPr>
        <dsp:cNvPr id="0" name=""/>
        <dsp:cNvSpPr/>
      </dsp:nvSpPr>
      <dsp:spPr>
        <a:xfrm rot="5400000">
          <a:off x="5047568" y="1234352"/>
          <a:ext cx="1196605" cy="5313761"/>
        </a:xfrm>
        <a:prstGeom prst="round2SameRect">
          <a:avLst/>
        </a:prstGeom>
        <a:solidFill>
          <a:srgbClr val="D6DFEC"/>
        </a:solidFill>
        <a:ln w="12700" cap="flat" cmpd="sng" algn="ctr">
          <a:solidFill>
            <a:srgbClr val="D6DFEC"/>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010" tIns="40005" rIns="80010" bIns="40005" numCol="1" spcCol="1270" anchor="ctr" anchorCtr="0">
          <a:noAutofit/>
        </a:bodyPr>
        <a:lstStyle/>
        <a:p>
          <a:pPr marL="228600" lvl="1" indent="-228600" algn="l" defTabSz="933450">
            <a:lnSpc>
              <a:spcPct val="90000"/>
            </a:lnSpc>
            <a:spcBef>
              <a:spcPct val="0"/>
            </a:spcBef>
            <a:spcAft>
              <a:spcPct val="15000"/>
            </a:spcAft>
            <a:buChar char="••"/>
          </a:pPr>
          <a:r>
            <a:rPr lang="en-US" sz="2100" kern="1200" dirty="0"/>
            <a:t>“Emergency action”</a:t>
          </a:r>
        </a:p>
        <a:p>
          <a:pPr marL="228600" lvl="1" indent="-228600" algn="l" defTabSz="933450">
            <a:lnSpc>
              <a:spcPct val="90000"/>
            </a:lnSpc>
            <a:spcBef>
              <a:spcPct val="0"/>
            </a:spcBef>
            <a:spcAft>
              <a:spcPct val="15000"/>
            </a:spcAft>
            <a:buChar char="••"/>
          </a:pPr>
          <a:r>
            <a:rPr lang="en-US" sz="2100" strike="sngStrike" kern="1200" dirty="0">
              <a:solidFill>
                <a:srgbClr val="FF0000"/>
              </a:solidFill>
            </a:rPr>
            <a:t>“Clearance (of a consignment)”</a:t>
          </a:r>
          <a:r>
            <a:rPr lang="en-US" sz="2100" kern="1200" dirty="0"/>
            <a:t> </a:t>
          </a:r>
        </a:p>
        <a:p>
          <a:pPr marL="228600" lvl="1" indent="-228600" algn="l" defTabSz="933450">
            <a:lnSpc>
              <a:spcPct val="90000"/>
            </a:lnSpc>
            <a:spcBef>
              <a:spcPct val="0"/>
            </a:spcBef>
            <a:spcAft>
              <a:spcPct val="15000"/>
            </a:spcAft>
            <a:buChar char="••"/>
          </a:pPr>
          <a:r>
            <a:rPr lang="en-US" sz="2100" kern="1200" dirty="0"/>
            <a:t>“Detection survey”</a:t>
          </a:r>
        </a:p>
      </dsp:txBody>
      <dsp:txXfrm rot="-5400000">
        <a:off x="2988991" y="3351343"/>
        <a:ext cx="5255348" cy="1079779"/>
      </dsp:txXfrm>
    </dsp:sp>
    <dsp:sp modelId="{29DB553E-68CA-4B04-896F-13CA3904BBAA}">
      <dsp:nvSpPr>
        <dsp:cNvPr id="0" name=""/>
        <dsp:cNvSpPr/>
      </dsp:nvSpPr>
      <dsp:spPr>
        <a:xfrm>
          <a:off x="0" y="3143355"/>
          <a:ext cx="2988990" cy="1495756"/>
        </a:xfrm>
        <a:prstGeom prst="roundRect">
          <a:avLst/>
        </a:prstGeom>
        <a:solidFill>
          <a:srgbClr val="5A94C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9070" tIns="89535" rIns="179070" bIns="89535" numCol="1" spcCol="1270" anchor="ctr" anchorCtr="0">
          <a:noAutofit/>
        </a:bodyPr>
        <a:lstStyle/>
        <a:p>
          <a:pPr lvl="0" algn="ctr" defTabSz="2089150">
            <a:lnSpc>
              <a:spcPct val="90000"/>
            </a:lnSpc>
            <a:spcBef>
              <a:spcPct val="0"/>
            </a:spcBef>
            <a:spcAft>
              <a:spcPct val="35000"/>
            </a:spcAft>
          </a:pPr>
          <a:r>
            <a:rPr lang="en-US" sz="4700" kern="1200" dirty="0">
              <a:effectLst>
                <a:outerShdw blurRad="38100" dist="38100" dir="2700000" algn="tl">
                  <a:srgbClr val="000000">
                    <a:alpha val="43137"/>
                  </a:srgbClr>
                </a:outerShdw>
              </a:effectLst>
            </a:rPr>
            <a:t>Revisions</a:t>
          </a:r>
        </a:p>
      </dsp:txBody>
      <dsp:txXfrm>
        <a:off x="73017" y="3216372"/>
        <a:ext cx="2842956" cy="134972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416551"/>
          <a:ext cx="11310255" cy="777600"/>
        </a:xfrm>
        <a:prstGeom prst="rect">
          <a:avLst/>
        </a:prstGeom>
        <a:solidFill>
          <a:srgbClr val="F6C233"/>
        </a:solidFill>
        <a:ln w="12700" cap="flat" cmpd="sng" algn="ctr">
          <a:solidFill>
            <a:srgbClr val="F6C23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lvl="0" algn="l" defTabSz="711200">
            <a:lnSpc>
              <a:spcPct val="90000"/>
            </a:lnSpc>
            <a:spcBef>
              <a:spcPct val="0"/>
            </a:spcBef>
            <a:spcAft>
              <a:spcPct val="35000"/>
            </a:spcAft>
          </a:pPr>
          <a:r>
            <a:rPr lang="en-US" sz="1600" b="1" kern="1200" dirty="0">
              <a:solidFill>
                <a:schemeClr val="tx1"/>
              </a:solidFill>
              <a:effectLst/>
            </a:rPr>
            <a:t>“Incidence </a:t>
          </a:r>
          <a:r>
            <a:rPr lang="en-US" sz="1600" b="0" kern="1200" dirty="0">
              <a:solidFill>
                <a:schemeClr val="tx1"/>
              </a:solidFill>
              <a:effectLst/>
            </a:rPr>
            <a:t>(of a </a:t>
          </a:r>
          <a:r>
            <a:rPr lang="en-US" sz="1600" b="1" kern="1200" dirty="0">
              <a:solidFill>
                <a:schemeClr val="tx1"/>
              </a:solidFill>
              <a:effectLst/>
            </a:rPr>
            <a:t>pest</a:t>
          </a:r>
          <a:r>
            <a:rPr lang="en-US" sz="1600" b="0" kern="1200" dirty="0">
              <a:solidFill>
                <a:schemeClr val="tx1"/>
              </a:solidFill>
              <a:effectLst/>
            </a:rPr>
            <a:t>)</a:t>
          </a:r>
          <a:r>
            <a:rPr lang="en-US" sz="1600" b="1" kern="1200" dirty="0">
              <a:solidFill>
                <a:schemeClr val="tx1"/>
              </a:solidFill>
              <a:effectLst/>
            </a:rPr>
            <a:t>”:</a:t>
          </a:r>
          <a:r>
            <a:rPr lang="en-US" sz="1600" kern="1200" dirty="0">
              <a:solidFill>
                <a:schemeClr val="tx1"/>
              </a:solidFill>
              <a:effectLst/>
            </a:rPr>
            <a:t/>
          </a:r>
          <a:br>
            <a:rPr lang="en-US" sz="1600" kern="1200" dirty="0">
              <a:solidFill>
                <a:schemeClr val="tx1"/>
              </a:solidFill>
              <a:effectLst/>
            </a:rPr>
          </a:br>
          <a:r>
            <a:rPr lang="en-US" sz="1600" kern="1200" dirty="0">
              <a:solidFill>
                <a:schemeClr val="tx1"/>
              </a:solidFill>
              <a:effectLst/>
            </a:rPr>
            <a:t>“Proportion or number of units in which a </a:t>
          </a:r>
          <a:r>
            <a:rPr lang="en-US" sz="1600" b="1" kern="1200" dirty="0">
              <a:solidFill>
                <a:schemeClr val="tx1"/>
              </a:solidFill>
              <a:effectLst/>
            </a:rPr>
            <a:t>pest</a:t>
          </a:r>
          <a:r>
            <a:rPr lang="en-US" sz="1600" kern="1200" dirty="0">
              <a:solidFill>
                <a:schemeClr val="tx1"/>
              </a:solidFill>
              <a:effectLst/>
            </a:rPr>
            <a:t> is present in a sample, </a:t>
          </a:r>
          <a:r>
            <a:rPr lang="en-US" sz="1600" b="1" kern="1200" dirty="0">
              <a:solidFill>
                <a:schemeClr val="tx1"/>
              </a:solidFill>
              <a:effectLst/>
            </a:rPr>
            <a:t>consignment</a:t>
          </a:r>
          <a:r>
            <a:rPr lang="en-US" sz="1600" kern="1200" dirty="0">
              <a:solidFill>
                <a:schemeClr val="tx1"/>
              </a:solidFill>
              <a:effectLst/>
            </a:rPr>
            <a:t>, </a:t>
          </a:r>
          <a:r>
            <a:rPr lang="en-US" sz="1600" b="1" kern="1200" dirty="0">
              <a:solidFill>
                <a:schemeClr val="tx1"/>
              </a:solidFill>
              <a:effectLst/>
            </a:rPr>
            <a:t>field</a:t>
          </a:r>
          <a:r>
            <a:rPr lang="en-US" sz="1600" kern="1200" dirty="0">
              <a:solidFill>
                <a:schemeClr val="tx1"/>
              </a:solidFill>
              <a:effectLst/>
            </a:rPr>
            <a:t> or other defined population”</a:t>
          </a:r>
        </a:p>
      </dsp:txBody>
      <dsp:txXfrm>
        <a:off x="0" y="416551"/>
        <a:ext cx="11310255" cy="777600"/>
      </dsp:txXfrm>
    </dsp:sp>
    <dsp:sp modelId="{43050ECD-A3E9-4C47-8FE6-BEA6034E9946}">
      <dsp:nvSpPr>
        <dsp:cNvPr id="0" name=""/>
        <dsp:cNvSpPr/>
      </dsp:nvSpPr>
      <dsp:spPr>
        <a:xfrm>
          <a:off x="0" y="1194151"/>
          <a:ext cx="11310255" cy="3557520"/>
        </a:xfrm>
        <a:prstGeom prst="rect">
          <a:avLst/>
        </a:prstGeom>
        <a:solidFill>
          <a:srgbClr val="FDF4DA">
            <a:alpha val="90000"/>
          </a:srgbClr>
        </a:solidFill>
        <a:ln w="12700" cap="flat" cmpd="sng" algn="ctr">
          <a:solidFill>
            <a:srgbClr val="FDF4DA">
              <a:alpha val="9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4018" tIns="144018" rIns="192024" bIns="216027" numCol="1" spcCol="1270" anchor="t" anchorCtr="0">
          <a:noAutofit/>
        </a:bodyPr>
        <a:lstStyle/>
        <a:p>
          <a:pPr marL="228600" lvl="1" indent="-228600" algn="l" defTabSz="1200150">
            <a:lnSpc>
              <a:spcPct val="90000"/>
            </a:lnSpc>
            <a:spcBef>
              <a:spcPct val="0"/>
            </a:spcBef>
            <a:spcAft>
              <a:spcPct val="15000"/>
            </a:spcAft>
            <a:buChar char="••"/>
          </a:pPr>
          <a:r>
            <a:rPr lang="en-GB" sz="2700" kern="1200" dirty="0"/>
            <a:t>The current Glossary definition of “incidence”, although fitting well with the use of the term in plant protection, corresponds to the epidemiological definition of “prevalence” as used in human and animal health</a:t>
          </a:r>
          <a:endParaRPr lang="en-US" sz="2700" kern="1200" dirty="0"/>
        </a:p>
        <a:p>
          <a:pPr marL="228600" lvl="1" indent="-228600" algn="l" defTabSz="1200150">
            <a:lnSpc>
              <a:spcPct val="90000"/>
            </a:lnSpc>
            <a:spcBef>
              <a:spcPct val="0"/>
            </a:spcBef>
            <a:spcAft>
              <a:spcPct val="15000"/>
            </a:spcAft>
            <a:buChar char="••"/>
          </a:pPr>
          <a:r>
            <a:rPr lang="en-US" sz="2700" kern="1200" dirty="0"/>
            <a:t>The general meaning of “incidence” in conventional dictionaries is consistent with its Glossary definition that simply makes the term more specific to plant protection</a:t>
          </a:r>
        </a:p>
        <a:p>
          <a:pPr marL="228600" lvl="1" indent="-228600" algn="l" defTabSz="1200150">
            <a:lnSpc>
              <a:spcPct val="90000"/>
            </a:lnSpc>
            <a:spcBef>
              <a:spcPct val="0"/>
            </a:spcBef>
            <a:spcAft>
              <a:spcPct val="15000"/>
            </a:spcAft>
            <a:buChar char="••"/>
          </a:pPr>
          <a:r>
            <a:rPr lang="en-GB" sz="2700" kern="1200" dirty="0"/>
            <a:t>The term “incidence” can therefore be removed from the Glossary, and the terms “prevalence” and “incidence” used in their common dictionary sense</a:t>
          </a:r>
          <a:endParaRPr lang="en-US" altLang="ja-JP" sz="2700" kern="1200" dirty="0"/>
        </a:p>
      </dsp:txBody>
      <dsp:txXfrm>
        <a:off x="0" y="1194151"/>
        <a:ext cx="11310255" cy="355752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22802"/>
          <a:ext cx="11310255" cy="1145112"/>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lvl="0" algn="l" defTabSz="711200">
            <a:lnSpc>
              <a:spcPct val="90000"/>
            </a:lnSpc>
            <a:spcBef>
              <a:spcPct val="0"/>
            </a:spcBef>
            <a:spcAft>
              <a:spcPct val="35000"/>
            </a:spcAft>
          </a:pPr>
          <a:r>
            <a:rPr lang="en-US" altLang="ja-JP" sz="1600" b="1" kern="1200" dirty="0">
              <a:effectLst>
                <a:outerShdw blurRad="38100" dist="38100" dir="2700000" algn="tl">
                  <a:srgbClr val="000000">
                    <a:alpha val="43137"/>
                  </a:srgbClr>
                </a:outerShdw>
              </a:effectLst>
              <a:latin typeface="Arial" pitchFamily="34" charset="0"/>
              <a:cs typeface="Arial" pitchFamily="34" charset="0"/>
            </a:rPr>
            <a:t>“E</a:t>
          </a:r>
          <a:r>
            <a:rPr lang="en-GB" sz="1600" b="1" kern="1200" dirty="0" err="1">
              <a:effectLst>
                <a:outerShdw blurRad="38100" dist="38100" dir="2700000" algn="tl">
                  <a:srgbClr val="000000">
                    <a:alpha val="43137"/>
                  </a:srgbClr>
                </a:outerShdw>
              </a:effectLst>
              <a:latin typeface="Arial" pitchFamily="34" charset="0"/>
              <a:cs typeface="Arial" pitchFamily="34" charset="0"/>
            </a:rPr>
            <a:t>mergency</a:t>
          </a:r>
          <a:r>
            <a:rPr lang="en-GB" sz="1600" b="1" kern="1200" dirty="0">
              <a:effectLst>
                <a:outerShdw blurRad="38100" dist="38100" dir="2700000" algn="tl">
                  <a:srgbClr val="000000">
                    <a:alpha val="43137"/>
                  </a:srgbClr>
                </a:outerShdw>
              </a:effectLst>
              <a:latin typeface="Arial" pitchFamily="34" charset="0"/>
              <a:cs typeface="Arial" pitchFamily="34" charset="0"/>
            </a:rPr>
            <a:t> action</a:t>
          </a:r>
          <a:r>
            <a:rPr lang="en-US" altLang="ja-JP" sz="1600" b="1" kern="1200" dirty="0">
              <a:effectLst>
                <a:outerShdw blurRad="38100" dist="38100" dir="2700000" algn="tl">
                  <a:srgbClr val="000000">
                    <a:alpha val="43137"/>
                  </a:srgbClr>
                </a:outerShdw>
              </a:effectLst>
              <a:latin typeface="Arial" pitchFamily="34" charset="0"/>
              <a:cs typeface="Arial" pitchFamily="34" charset="0"/>
            </a:rPr>
            <a:t>”: </a:t>
          </a:r>
        </a:p>
        <a:p>
          <a:pPr lvl="0" algn="l" defTabSz="711200">
            <a:lnSpc>
              <a:spcPct val="90000"/>
            </a:lnSpc>
            <a:spcBef>
              <a:spcPct val="0"/>
            </a:spcBef>
            <a:spcAft>
              <a:spcPct val="35000"/>
            </a:spcAft>
          </a:pPr>
          <a:r>
            <a:rPr lang="en-US" altLang="ja-JP" sz="1600" kern="1200" dirty="0">
              <a:effectLst>
                <a:outerShdw blurRad="38100" dist="38100" dir="2700000" algn="tl">
                  <a:srgbClr val="000000">
                    <a:alpha val="43137"/>
                  </a:srgbClr>
                </a:outerShdw>
              </a:effectLst>
              <a:latin typeface="Arial"/>
              <a:cs typeface="Arial"/>
            </a:rPr>
            <a:t>“</a:t>
          </a:r>
          <a:r>
            <a:rPr lang="en-GB" sz="1600" kern="1200" dirty="0">
              <a:solidFill>
                <a:schemeClr val="bg1"/>
              </a:solidFill>
              <a:effectLst>
                <a:outerShdw blurRad="38100" dist="38100" dir="2700000" algn="tl">
                  <a:srgbClr val="000000">
                    <a:alpha val="43137"/>
                  </a:srgbClr>
                </a:outerShdw>
              </a:effectLst>
              <a:latin typeface="Arial"/>
              <a:cs typeface="Arial"/>
            </a:rPr>
            <a:t>A prompt </a:t>
          </a:r>
          <a:r>
            <a:rPr lang="en-GB" sz="1600" b="1" strike="sngStrike" kern="1200" dirty="0">
              <a:solidFill>
                <a:schemeClr val="bg1"/>
              </a:solidFill>
              <a:effectLst>
                <a:outerShdw blurRad="38100" dist="38100" dir="2700000" algn="tl">
                  <a:srgbClr val="000000">
                    <a:alpha val="43137"/>
                  </a:srgbClr>
                </a:outerShdw>
              </a:effectLst>
              <a:latin typeface="Arial"/>
              <a:cs typeface="Arial"/>
            </a:rPr>
            <a:t>phytosanitary</a:t>
          </a:r>
          <a:r>
            <a:rPr lang="en-GB" sz="1600" b="1" kern="1200" dirty="0">
              <a:solidFill>
                <a:schemeClr val="bg1"/>
              </a:solidFill>
              <a:effectLst>
                <a:outerShdw blurRad="38100" dist="38100" dir="2700000" algn="tl">
                  <a:srgbClr val="000000">
                    <a:alpha val="43137"/>
                  </a:srgbClr>
                </a:outerShdw>
              </a:effectLst>
              <a:latin typeface="Arial"/>
              <a:cs typeface="Arial"/>
            </a:rPr>
            <a:t> </a:t>
          </a:r>
          <a:r>
            <a:rPr lang="en-GB" sz="1600" b="1" u="sng" kern="1200" dirty="0">
              <a:solidFill>
                <a:schemeClr val="bg1"/>
              </a:solidFill>
              <a:effectLst>
                <a:outerShdw blurRad="38100" dist="38100" dir="2700000" algn="tl">
                  <a:srgbClr val="000000">
                    <a:alpha val="43137"/>
                  </a:srgbClr>
                </a:outerShdw>
              </a:effectLst>
              <a:latin typeface="Arial"/>
              <a:cs typeface="Arial"/>
            </a:rPr>
            <a:t>official</a:t>
          </a:r>
          <a:r>
            <a:rPr lang="en-GB" sz="1600" kern="1200" dirty="0">
              <a:solidFill>
                <a:schemeClr val="bg1"/>
              </a:solidFill>
              <a:effectLst>
                <a:outerShdw blurRad="38100" dist="38100" dir="2700000" algn="tl">
                  <a:srgbClr val="000000">
                    <a:alpha val="43137"/>
                  </a:srgbClr>
                </a:outerShdw>
              </a:effectLst>
              <a:latin typeface="Arial"/>
              <a:cs typeface="Arial"/>
            </a:rPr>
            <a:t> </a:t>
          </a:r>
          <a:r>
            <a:rPr lang="en-GB" sz="1600" b="1" strike="sngStrike" kern="1200" dirty="0">
              <a:solidFill>
                <a:schemeClr val="bg1"/>
              </a:solidFill>
              <a:effectLst>
                <a:outerShdw blurRad="38100" dist="38100" dir="2700000" algn="tl">
                  <a:srgbClr val="000000">
                    <a:alpha val="43137"/>
                  </a:srgbClr>
                </a:outerShdw>
              </a:effectLst>
              <a:latin typeface="Arial"/>
              <a:cs typeface="Arial"/>
            </a:rPr>
            <a:t>action</a:t>
          </a:r>
          <a:r>
            <a:rPr lang="en-GB" sz="1600" kern="1200" dirty="0">
              <a:solidFill>
                <a:schemeClr val="bg1"/>
              </a:solidFill>
              <a:effectLst>
                <a:outerShdw blurRad="38100" dist="38100" dir="2700000" algn="tl">
                  <a:srgbClr val="000000">
                    <a:alpha val="43137"/>
                  </a:srgbClr>
                </a:outerShdw>
              </a:effectLst>
              <a:latin typeface="Arial"/>
              <a:cs typeface="Arial"/>
            </a:rPr>
            <a:t> </a:t>
          </a:r>
          <a:r>
            <a:rPr lang="en-GB" sz="1600" u="sng" kern="1200" dirty="0">
              <a:solidFill>
                <a:schemeClr val="bg1"/>
              </a:solidFill>
              <a:effectLst>
                <a:outerShdw blurRad="38100" dist="38100" dir="2700000" algn="tl">
                  <a:srgbClr val="000000">
                    <a:alpha val="43137"/>
                  </a:srgbClr>
                </a:outerShdw>
              </a:effectLst>
              <a:latin typeface="Arial"/>
              <a:cs typeface="Arial"/>
            </a:rPr>
            <a:t>operation</a:t>
          </a:r>
          <a:r>
            <a:rPr lang="en-GB" sz="1600" kern="1200" dirty="0">
              <a:solidFill>
                <a:schemeClr val="bg1"/>
              </a:solidFill>
              <a:effectLst>
                <a:outerShdw blurRad="38100" dist="38100" dir="2700000" algn="tl">
                  <a:srgbClr val="000000">
                    <a:alpha val="43137"/>
                  </a:srgbClr>
                </a:outerShdw>
              </a:effectLst>
              <a:latin typeface="Arial"/>
              <a:cs typeface="Arial"/>
            </a:rPr>
            <a:t> undertaken </a:t>
          </a:r>
          <a:br>
            <a:rPr lang="en-GB" sz="1600" kern="1200" dirty="0">
              <a:solidFill>
                <a:schemeClr val="bg1"/>
              </a:solidFill>
              <a:effectLst>
                <a:outerShdw blurRad="38100" dist="38100" dir="2700000" algn="tl">
                  <a:srgbClr val="000000">
                    <a:alpha val="43137"/>
                  </a:srgbClr>
                </a:outerShdw>
              </a:effectLst>
              <a:latin typeface="Arial"/>
              <a:cs typeface="Arial"/>
            </a:rPr>
          </a:br>
          <a:r>
            <a:rPr lang="en-GB" sz="1600" u="sng" kern="1200" dirty="0">
              <a:solidFill>
                <a:schemeClr val="bg1"/>
              </a:solidFill>
              <a:effectLst>
                <a:outerShdw blurRad="38100" dist="38100" dir="2700000" algn="tl">
                  <a:srgbClr val="000000">
                    <a:alpha val="43137"/>
                  </a:srgbClr>
                </a:outerShdw>
              </a:effectLst>
              <a:latin typeface="Arial"/>
              <a:cs typeface="Arial"/>
            </a:rPr>
            <a:t>to prevent the </a:t>
          </a:r>
          <a:r>
            <a:rPr lang="en-GB" sz="1600" b="1" u="sng" kern="1200" dirty="0">
              <a:solidFill>
                <a:schemeClr val="bg1"/>
              </a:solidFill>
              <a:effectLst>
                <a:outerShdw blurRad="38100" dist="38100" dir="2700000" algn="tl">
                  <a:srgbClr val="000000">
                    <a:alpha val="43137"/>
                  </a:srgbClr>
                </a:outerShdw>
              </a:effectLst>
              <a:latin typeface="Arial"/>
              <a:cs typeface="Arial"/>
            </a:rPr>
            <a:t>entry</a:t>
          </a:r>
          <a:r>
            <a:rPr lang="en-GB" sz="1600" u="sng" kern="1200" dirty="0">
              <a:solidFill>
                <a:schemeClr val="bg1"/>
              </a:solidFill>
              <a:effectLst>
                <a:outerShdw blurRad="38100" dist="38100" dir="2700000" algn="tl">
                  <a:srgbClr val="000000">
                    <a:alpha val="43137"/>
                  </a:srgbClr>
                </a:outerShdw>
              </a:effectLst>
              <a:latin typeface="Arial"/>
              <a:cs typeface="Arial"/>
            </a:rPr>
            <a:t>, </a:t>
          </a:r>
          <a:r>
            <a:rPr lang="en-GB" sz="1600" b="1" u="sng" kern="1200" dirty="0">
              <a:solidFill>
                <a:schemeClr val="bg1"/>
              </a:solidFill>
              <a:effectLst>
                <a:outerShdw blurRad="38100" dist="38100" dir="2700000" algn="tl">
                  <a:srgbClr val="000000">
                    <a:alpha val="43137"/>
                  </a:srgbClr>
                </a:outerShdw>
              </a:effectLst>
              <a:latin typeface="Arial"/>
              <a:cs typeface="Arial"/>
            </a:rPr>
            <a:t>establishment</a:t>
          </a:r>
          <a:r>
            <a:rPr lang="en-GB" sz="1600" u="sng" kern="1200" dirty="0">
              <a:solidFill>
                <a:schemeClr val="bg1"/>
              </a:solidFill>
              <a:effectLst>
                <a:outerShdw blurRad="38100" dist="38100" dir="2700000" algn="tl">
                  <a:srgbClr val="000000">
                    <a:alpha val="43137"/>
                  </a:srgbClr>
                </a:outerShdw>
              </a:effectLst>
              <a:latin typeface="Arial"/>
              <a:cs typeface="Arial"/>
            </a:rPr>
            <a:t> or </a:t>
          </a:r>
          <a:r>
            <a:rPr lang="en-GB" sz="1600" b="1" u="sng" kern="1200" dirty="0">
              <a:solidFill>
                <a:schemeClr val="bg1"/>
              </a:solidFill>
              <a:effectLst>
                <a:outerShdw blurRad="38100" dist="38100" dir="2700000" algn="tl">
                  <a:srgbClr val="000000">
                    <a:alpha val="43137"/>
                  </a:srgbClr>
                </a:outerShdw>
              </a:effectLst>
              <a:latin typeface="Arial"/>
              <a:cs typeface="Arial"/>
            </a:rPr>
            <a:t>spread</a:t>
          </a:r>
          <a:r>
            <a:rPr lang="en-GB" sz="1600" u="sng" kern="1200" dirty="0">
              <a:solidFill>
                <a:schemeClr val="bg1"/>
              </a:solidFill>
              <a:effectLst>
                <a:outerShdw blurRad="38100" dist="38100" dir="2700000" algn="tl">
                  <a:srgbClr val="000000">
                    <a:alpha val="43137"/>
                  </a:srgbClr>
                </a:outerShdw>
              </a:effectLst>
              <a:latin typeface="Arial"/>
              <a:cs typeface="Arial"/>
            </a:rPr>
            <a:t> of a </a:t>
          </a:r>
          <a:r>
            <a:rPr lang="en-GB" sz="1600" b="1" u="sng" kern="1200" dirty="0">
              <a:solidFill>
                <a:schemeClr val="bg1"/>
              </a:solidFill>
              <a:effectLst>
                <a:outerShdw blurRad="38100" dist="38100" dir="2700000" algn="tl">
                  <a:srgbClr val="000000">
                    <a:alpha val="43137"/>
                  </a:srgbClr>
                </a:outerShdw>
              </a:effectLst>
              <a:latin typeface="Arial"/>
              <a:cs typeface="Arial"/>
            </a:rPr>
            <a:t>pest</a:t>
          </a:r>
          <a:r>
            <a:rPr lang="en-GB" sz="1600" u="none" kern="1200" dirty="0">
              <a:solidFill>
                <a:schemeClr val="bg1"/>
              </a:solidFill>
              <a:effectLst>
                <a:outerShdw blurRad="38100" dist="38100" dir="2700000" algn="tl">
                  <a:srgbClr val="000000">
                    <a:alpha val="43137"/>
                  </a:srgbClr>
                </a:outerShdw>
              </a:effectLst>
              <a:latin typeface="Arial"/>
              <a:cs typeface="Arial"/>
            </a:rPr>
            <a:t> </a:t>
          </a:r>
          <a:r>
            <a:rPr lang="en-GB" sz="1600" kern="1200" dirty="0">
              <a:solidFill>
                <a:schemeClr val="bg1"/>
              </a:solidFill>
              <a:effectLst>
                <a:outerShdw blurRad="38100" dist="38100" dir="2700000" algn="tl">
                  <a:srgbClr val="000000">
                    <a:alpha val="43137"/>
                  </a:srgbClr>
                </a:outerShdw>
              </a:effectLst>
              <a:latin typeface="Arial"/>
              <a:cs typeface="Arial"/>
            </a:rPr>
            <a:t>in a new </a:t>
          </a:r>
          <a:br>
            <a:rPr lang="en-GB" sz="1600" kern="1200" dirty="0">
              <a:solidFill>
                <a:schemeClr val="bg1"/>
              </a:solidFill>
              <a:effectLst>
                <a:outerShdw blurRad="38100" dist="38100" dir="2700000" algn="tl">
                  <a:srgbClr val="000000">
                    <a:alpha val="43137"/>
                  </a:srgbClr>
                </a:outerShdw>
              </a:effectLst>
              <a:latin typeface="Arial"/>
              <a:cs typeface="Arial"/>
            </a:rPr>
          </a:br>
          <a:r>
            <a:rPr lang="en-GB" sz="1600" kern="1200" dirty="0">
              <a:solidFill>
                <a:schemeClr val="bg1"/>
              </a:solidFill>
              <a:effectLst>
                <a:outerShdw blurRad="38100" dist="38100" dir="2700000" algn="tl">
                  <a:srgbClr val="000000">
                    <a:alpha val="43137"/>
                  </a:srgbClr>
                </a:outerShdw>
              </a:effectLst>
              <a:latin typeface="Arial"/>
              <a:cs typeface="Arial"/>
            </a:rPr>
            <a:t>or unexpected </a:t>
          </a:r>
          <a:r>
            <a:rPr lang="en-GB" sz="1600" strike="sngStrike" kern="1200" dirty="0">
              <a:solidFill>
                <a:schemeClr val="bg1"/>
              </a:solidFill>
              <a:effectLst>
                <a:outerShdw blurRad="38100" dist="38100" dir="2700000" algn="tl">
                  <a:srgbClr val="000000">
                    <a:alpha val="43137"/>
                  </a:srgbClr>
                </a:outerShdw>
              </a:effectLst>
              <a:latin typeface="Arial"/>
              <a:cs typeface="Arial"/>
            </a:rPr>
            <a:t>phytosanitary</a:t>
          </a:r>
          <a:r>
            <a:rPr lang="en-GB" sz="1600" kern="1200" dirty="0">
              <a:solidFill>
                <a:schemeClr val="bg1"/>
              </a:solidFill>
              <a:effectLst>
                <a:outerShdw blurRad="38100" dist="38100" dir="2700000" algn="tl">
                  <a:srgbClr val="000000">
                    <a:alpha val="43137"/>
                  </a:srgbClr>
                </a:outerShdw>
              </a:effectLst>
              <a:latin typeface="Arial"/>
              <a:cs typeface="Arial"/>
            </a:rPr>
            <a:t> situation </a:t>
          </a:r>
          <a:r>
            <a:rPr lang="en-GB" sz="1600" u="sng" kern="1200" dirty="0">
              <a:solidFill>
                <a:schemeClr val="bg1"/>
              </a:solidFill>
              <a:effectLst>
                <a:outerShdw blurRad="38100" dist="38100" dir="2700000" algn="tl">
                  <a:srgbClr val="000000">
                    <a:alpha val="43137"/>
                  </a:srgbClr>
                </a:outerShdw>
              </a:effectLst>
              <a:latin typeface="Arial"/>
              <a:cs typeface="Arial"/>
            </a:rPr>
            <a:t>not addressed by existing </a:t>
          </a:r>
          <a:r>
            <a:rPr lang="en-GB" sz="1600" b="1" u="sng" kern="1200" dirty="0">
              <a:solidFill>
                <a:schemeClr val="bg1"/>
              </a:solidFill>
              <a:effectLst>
                <a:outerShdw blurRad="38100" dist="38100" dir="2700000" algn="tl">
                  <a:srgbClr val="000000">
                    <a:alpha val="43137"/>
                  </a:srgbClr>
                </a:outerShdw>
              </a:effectLst>
              <a:latin typeface="Arial"/>
              <a:cs typeface="Arial"/>
            </a:rPr>
            <a:t>phytosanitary measures</a:t>
          </a:r>
          <a:r>
            <a:rPr lang="en-US" altLang="ja-JP" sz="1600" kern="1200" dirty="0">
              <a:solidFill>
                <a:schemeClr val="bg1"/>
              </a:solidFill>
              <a:effectLst>
                <a:outerShdw blurRad="38100" dist="38100" dir="2700000" algn="tl">
                  <a:srgbClr val="000000">
                    <a:alpha val="43137"/>
                  </a:srgbClr>
                </a:outerShdw>
              </a:effectLst>
              <a:latin typeface="Arial"/>
              <a:cs typeface="Arial"/>
            </a:rPr>
            <a:t>”</a:t>
          </a:r>
          <a:endParaRPr lang="en-US" sz="1600" kern="1200" dirty="0">
            <a:solidFill>
              <a:schemeClr val="bg1"/>
            </a:solidFill>
            <a:effectLst>
              <a:outerShdw blurRad="38100" dist="38100" dir="2700000" algn="tl">
                <a:srgbClr val="000000">
                  <a:alpha val="43137"/>
                </a:srgbClr>
              </a:outerShdw>
            </a:effectLst>
            <a:latin typeface="Arial"/>
            <a:cs typeface="Arial"/>
          </a:endParaRPr>
        </a:p>
      </dsp:txBody>
      <dsp:txXfrm>
        <a:off x="0" y="22802"/>
        <a:ext cx="11310255" cy="1145112"/>
      </dsp:txXfrm>
    </dsp:sp>
    <dsp:sp modelId="{43050ECD-A3E9-4C47-8FE6-BEA6034E9946}">
      <dsp:nvSpPr>
        <dsp:cNvPr id="0" name=""/>
        <dsp:cNvSpPr/>
      </dsp:nvSpPr>
      <dsp:spPr>
        <a:xfrm>
          <a:off x="0" y="1167914"/>
          <a:ext cx="11310255" cy="3977504"/>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2682" tIns="122682" rIns="163576" bIns="184023" numCol="1" spcCol="1270" anchor="t" anchorCtr="0">
          <a:noAutofit/>
        </a:bodyPr>
        <a:lstStyle/>
        <a:p>
          <a:pPr marL="115200" marR="0" lvl="0" indent="-115200" algn="l" defTabSz="914400" eaLnBrk="1" fontAlgn="auto" latinLnBrk="0" hangingPunct="1">
            <a:lnSpc>
              <a:spcPct val="90000"/>
            </a:lnSpc>
            <a:spcBef>
              <a:spcPct val="0"/>
            </a:spcBef>
            <a:spcAft>
              <a:spcPts val="300"/>
            </a:spcAft>
            <a:buClrTx/>
            <a:buSzTx/>
            <a:buFontTx/>
            <a:buChar char="••"/>
            <a:tabLst/>
            <a:defRPr/>
          </a:pPr>
          <a:r>
            <a:rPr lang="en-US" sz="2300" kern="1200" dirty="0"/>
            <a:t>Replacing “phytosanitary” with “official” clarifies that an emergency action can target both regulated and non-regulated pests, while retaining the notion that any emergency action should be taken under the authority of the NPPO</a:t>
          </a:r>
        </a:p>
        <a:p>
          <a:pPr marL="115200" lvl="1" indent="-115200" algn="l" defTabSz="488950">
            <a:lnSpc>
              <a:spcPct val="90000"/>
            </a:lnSpc>
            <a:spcBef>
              <a:spcPct val="0"/>
            </a:spcBef>
            <a:spcAft>
              <a:spcPts val="300"/>
            </a:spcAft>
            <a:buChar char="••"/>
          </a:pPr>
          <a:r>
            <a:rPr lang="en-US" sz="2300" kern="1200" dirty="0"/>
            <a:t>Replacing “action” with “operation” ensures consistency with the definition “phytosanitary action”</a:t>
          </a:r>
        </a:p>
        <a:p>
          <a:pPr marL="115200" lvl="1" indent="-115200" algn="l" defTabSz="488950">
            <a:lnSpc>
              <a:spcPct val="90000"/>
            </a:lnSpc>
            <a:spcBef>
              <a:spcPct val="0"/>
            </a:spcBef>
            <a:spcAft>
              <a:spcPts val="300"/>
            </a:spcAft>
            <a:buChar char="••"/>
          </a:pPr>
          <a:r>
            <a:rPr lang="en-US" sz="2300" kern="1200" dirty="0">
              <a:solidFill>
                <a:schemeClr val="tx1"/>
              </a:solidFill>
            </a:rPr>
            <a:t>Adding “to prevent the entry, establishment or spread of a pest” explicitly states the purpose of an emergency action</a:t>
          </a:r>
        </a:p>
        <a:p>
          <a:pPr marL="115200" lvl="1" indent="-115200" algn="l" defTabSz="488950">
            <a:lnSpc>
              <a:spcPct val="90000"/>
            </a:lnSpc>
            <a:spcBef>
              <a:spcPct val="0"/>
            </a:spcBef>
            <a:spcAft>
              <a:spcPts val="300"/>
            </a:spcAft>
            <a:buChar char="••"/>
          </a:pPr>
          <a:r>
            <a:rPr lang="en-US" sz="2300" kern="1200" dirty="0">
              <a:solidFill>
                <a:schemeClr val="tx1"/>
              </a:solidFill>
            </a:rPr>
            <a:t>Adding “not addressed by existing phytosanitary measures” clearly distinguishes the situation triggering an “emergency action” from the situation triggering an “phytosanitary action” where, according to its definition, operations are undertaken to implement (existing) phytosanitary measures</a:t>
          </a:r>
        </a:p>
      </dsp:txBody>
      <dsp:txXfrm>
        <a:off x="0" y="1167914"/>
        <a:ext cx="11310255" cy="397750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154584"/>
          <a:ext cx="11310255" cy="748800"/>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lvl="0" algn="l" defTabSz="711200">
            <a:lnSpc>
              <a:spcPct val="90000"/>
            </a:lnSpc>
            <a:spcBef>
              <a:spcPct val="0"/>
            </a:spcBef>
            <a:spcAft>
              <a:spcPct val="35000"/>
            </a:spcAft>
          </a:pPr>
          <a:r>
            <a:rPr lang="en-US" altLang="ja-JP" sz="1600" kern="1200" dirty="0">
              <a:solidFill>
                <a:schemeClr val="bg1"/>
              </a:solidFill>
              <a:effectLst>
                <a:outerShdw blurRad="38100" dist="38100" dir="2700000" algn="tl">
                  <a:srgbClr val="000000">
                    <a:alpha val="43137"/>
                  </a:srgbClr>
                </a:outerShdw>
              </a:effectLst>
              <a:latin typeface="Arial" pitchFamily="34" charset="0"/>
              <a:cs typeface="Arial" pitchFamily="34" charset="0"/>
            </a:rPr>
            <a:t>“</a:t>
          </a:r>
          <a:r>
            <a:rPr lang="en-US" altLang="ja-JP" sz="1600" b="1" kern="1200" dirty="0">
              <a:solidFill>
                <a:schemeClr val="bg1"/>
              </a:solidFill>
              <a:effectLst>
                <a:outerShdw blurRad="38100" dist="38100" dir="2700000" algn="tl">
                  <a:srgbClr val="000000">
                    <a:alpha val="43137"/>
                  </a:srgbClr>
                </a:outerShdw>
              </a:effectLst>
              <a:latin typeface="Arial" pitchFamily="34" charset="0"/>
              <a:cs typeface="Arial" pitchFamily="34" charset="0"/>
            </a:rPr>
            <a:t>D</a:t>
          </a:r>
          <a:r>
            <a:rPr lang="en-GB" sz="1600" b="1" kern="1200" dirty="0" err="1">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etection</a:t>
          </a:r>
          <a:r>
            <a:rPr lang="en-GB" sz="1600" b="1" kern="12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survey</a:t>
          </a:r>
          <a:r>
            <a:rPr lang="en-US" altLang="ja-JP" sz="1600" kern="1200" dirty="0">
              <a:solidFill>
                <a:schemeClr val="bg1"/>
              </a:solidFill>
              <a:effectLst>
                <a:outerShdw blurRad="38100" dist="38100" dir="2700000" algn="tl">
                  <a:srgbClr val="000000">
                    <a:alpha val="43137"/>
                  </a:srgbClr>
                </a:outerShdw>
              </a:effectLst>
              <a:latin typeface="Arial" pitchFamily="34" charset="0"/>
              <a:cs typeface="Arial" pitchFamily="34" charset="0"/>
            </a:rPr>
            <a:t>”: </a:t>
          </a:r>
        </a:p>
        <a:p>
          <a:pPr lvl="0" algn="l" defTabSz="711200">
            <a:lnSpc>
              <a:spcPct val="90000"/>
            </a:lnSpc>
            <a:spcBef>
              <a:spcPct val="0"/>
            </a:spcBef>
            <a:spcAft>
              <a:spcPct val="35000"/>
            </a:spcAft>
          </a:pPr>
          <a:r>
            <a:rPr lang="en-US" altLang="ja-JP" sz="1600" kern="1200" dirty="0">
              <a:solidFill>
                <a:schemeClr val="bg1"/>
              </a:solidFill>
              <a:effectLst>
                <a:outerShdw blurRad="38100" dist="38100" dir="2700000" algn="tl">
                  <a:srgbClr val="000000">
                    <a:alpha val="43137"/>
                  </a:srgbClr>
                </a:outerShdw>
              </a:effectLst>
              <a:latin typeface="Arial"/>
              <a:cs typeface="Arial"/>
            </a:rPr>
            <a:t>“</a:t>
          </a:r>
          <a:r>
            <a:rPr lang="en-GB" sz="1600" b="1" kern="1200" dirty="0">
              <a:solidFill>
                <a:schemeClr val="bg1"/>
              </a:solidFill>
              <a:effectLst>
                <a:outerShdw blurRad="38100" dist="38100" dir="2700000" algn="tl">
                  <a:srgbClr val="000000">
                    <a:alpha val="43137"/>
                  </a:srgbClr>
                </a:outerShdw>
              </a:effectLst>
              <a:latin typeface="Arial"/>
              <a:cs typeface="Arial"/>
            </a:rPr>
            <a:t>Survey</a:t>
          </a:r>
          <a:r>
            <a:rPr lang="en-GB" sz="1600" kern="1200" dirty="0">
              <a:solidFill>
                <a:schemeClr val="bg1"/>
              </a:solidFill>
              <a:effectLst>
                <a:outerShdw blurRad="38100" dist="38100" dir="2700000" algn="tl">
                  <a:srgbClr val="000000">
                    <a:alpha val="43137"/>
                  </a:srgbClr>
                </a:outerShdw>
              </a:effectLst>
              <a:latin typeface="Arial"/>
              <a:cs typeface="Arial"/>
            </a:rPr>
            <a:t> conducted </a:t>
          </a:r>
          <a:r>
            <a:rPr lang="en-GB" sz="1600" strike="sngStrike" kern="1200" dirty="0">
              <a:solidFill>
                <a:schemeClr val="bg1"/>
              </a:solidFill>
              <a:effectLst>
                <a:outerShdw blurRad="38100" dist="38100" dir="2700000" algn="tl">
                  <a:srgbClr val="000000">
                    <a:alpha val="43137"/>
                  </a:srgbClr>
                </a:outerShdw>
              </a:effectLst>
              <a:latin typeface="Arial"/>
              <a:cs typeface="Arial"/>
            </a:rPr>
            <a:t>in an area</a:t>
          </a:r>
          <a:r>
            <a:rPr lang="en-GB" sz="1600" strike="noStrike" kern="1200" dirty="0">
              <a:solidFill>
                <a:schemeClr val="bg1"/>
              </a:solidFill>
              <a:effectLst>
                <a:outerShdw blurRad="38100" dist="38100" dir="2700000" algn="tl">
                  <a:srgbClr val="000000">
                    <a:alpha val="43137"/>
                  </a:srgbClr>
                </a:outerShdw>
              </a:effectLst>
              <a:latin typeface="Arial"/>
              <a:cs typeface="Arial"/>
            </a:rPr>
            <a:t> </a:t>
          </a:r>
          <a:r>
            <a:rPr lang="en-GB" sz="1600" kern="1200" dirty="0">
              <a:solidFill>
                <a:schemeClr val="bg1"/>
              </a:solidFill>
              <a:effectLst>
                <a:outerShdw blurRad="38100" dist="38100" dir="2700000" algn="tl">
                  <a:srgbClr val="000000">
                    <a:alpha val="43137"/>
                  </a:srgbClr>
                </a:outerShdw>
              </a:effectLst>
              <a:latin typeface="Arial"/>
              <a:cs typeface="Arial"/>
            </a:rPr>
            <a:t>to determine </a:t>
          </a:r>
          <a:r>
            <a:rPr lang="en-GB" sz="1600" strike="sngStrike" kern="1200" dirty="0">
              <a:solidFill>
                <a:schemeClr val="bg1"/>
              </a:solidFill>
              <a:effectLst>
                <a:outerShdw blurRad="38100" dist="38100" dir="2700000" algn="tl">
                  <a:srgbClr val="000000">
                    <a:alpha val="43137"/>
                  </a:srgbClr>
                </a:outerShdw>
              </a:effectLst>
              <a:latin typeface="Arial"/>
              <a:cs typeface="Arial"/>
            </a:rPr>
            <a:t>if </a:t>
          </a:r>
          <a:r>
            <a:rPr lang="en-GB" sz="1600" b="1" strike="sngStrike" kern="1200" dirty="0">
              <a:solidFill>
                <a:schemeClr val="bg1"/>
              </a:solidFill>
              <a:effectLst>
                <a:outerShdw blurRad="38100" dist="38100" dir="2700000" algn="tl">
                  <a:srgbClr val="000000">
                    <a:alpha val="43137"/>
                  </a:srgbClr>
                </a:outerShdw>
              </a:effectLst>
              <a:latin typeface="Arial"/>
              <a:cs typeface="Arial"/>
            </a:rPr>
            <a:t>pests</a:t>
          </a:r>
          <a:r>
            <a:rPr lang="en-GB" sz="1600" strike="sngStrike" kern="1200" dirty="0">
              <a:solidFill>
                <a:schemeClr val="bg1"/>
              </a:solidFill>
              <a:effectLst>
                <a:outerShdw blurRad="38100" dist="38100" dir="2700000" algn="tl">
                  <a:srgbClr val="000000">
                    <a:alpha val="43137"/>
                  </a:srgbClr>
                </a:outerShdw>
              </a:effectLst>
              <a:latin typeface="Arial"/>
              <a:cs typeface="Arial"/>
            </a:rPr>
            <a:t> are present</a:t>
          </a:r>
          <a:r>
            <a:rPr lang="en-GB" sz="1600" u="none" strike="noStrike" kern="1200" dirty="0">
              <a:solidFill>
                <a:schemeClr val="bg1"/>
              </a:solidFill>
              <a:effectLst>
                <a:outerShdw blurRad="38100" dist="38100" dir="2700000" algn="tl">
                  <a:srgbClr val="000000">
                    <a:alpha val="43137"/>
                  </a:srgbClr>
                </a:outerShdw>
              </a:effectLst>
              <a:latin typeface="Arial"/>
              <a:cs typeface="Arial"/>
            </a:rPr>
            <a:t> </a:t>
          </a:r>
          <a:r>
            <a:rPr lang="en-GB" sz="1600" u="sng" strike="noStrike" kern="1200" dirty="0">
              <a:solidFill>
                <a:schemeClr val="bg1"/>
              </a:solidFill>
              <a:effectLst>
                <a:outerShdw blurRad="38100" dist="38100" dir="2700000" algn="tl">
                  <a:srgbClr val="000000">
                    <a:alpha val="43137"/>
                  </a:srgbClr>
                </a:outerShdw>
              </a:effectLst>
              <a:latin typeface="Arial"/>
              <a:cs typeface="Arial"/>
            </a:rPr>
            <a:t>the presence or absence of </a:t>
          </a:r>
          <a:r>
            <a:rPr lang="en-GB" sz="1600" b="1" u="sng" strike="noStrike" kern="1200" dirty="0">
              <a:solidFill>
                <a:schemeClr val="bg1"/>
              </a:solidFill>
              <a:effectLst>
                <a:outerShdw blurRad="38100" dist="38100" dir="2700000" algn="tl">
                  <a:srgbClr val="000000">
                    <a:alpha val="43137"/>
                  </a:srgbClr>
                </a:outerShdw>
              </a:effectLst>
              <a:latin typeface="Arial"/>
              <a:cs typeface="Arial"/>
            </a:rPr>
            <a:t>pests</a:t>
          </a:r>
          <a:r>
            <a:rPr lang="en-US" altLang="ja-JP" sz="1600" kern="1200" dirty="0">
              <a:solidFill>
                <a:schemeClr val="bg1"/>
              </a:solidFill>
              <a:effectLst>
                <a:outerShdw blurRad="38100" dist="38100" dir="2700000" algn="tl">
                  <a:srgbClr val="000000">
                    <a:alpha val="43137"/>
                  </a:srgbClr>
                </a:outerShdw>
              </a:effectLst>
              <a:latin typeface="Arial"/>
              <a:cs typeface="Arial"/>
            </a:rPr>
            <a:t>”</a:t>
          </a:r>
          <a:endParaRPr lang="en-US" sz="1600" kern="1200" dirty="0">
            <a:solidFill>
              <a:schemeClr val="bg1"/>
            </a:solidFill>
            <a:effectLst>
              <a:outerShdw blurRad="38100" dist="38100" dir="2700000" algn="tl">
                <a:srgbClr val="000000">
                  <a:alpha val="43137"/>
                </a:srgbClr>
              </a:outerShdw>
            </a:effectLst>
            <a:latin typeface="Arial"/>
            <a:cs typeface="Arial"/>
          </a:endParaRPr>
        </a:p>
      </dsp:txBody>
      <dsp:txXfrm>
        <a:off x="0" y="154584"/>
        <a:ext cx="11310255" cy="748800"/>
      </dsp:txXfrm>
    </dsp:sp>
    <dsp:sp modelId="{43050ECD-A3E9-4C47-8FE6-BEA6034E9946}">
      <dsp:nvSpPr>
        <dsp:cNvPr id="0" name=""/>
        <dsp:cNvSpPr/>
      </dsp:nvSpPr>
      <dsp:spPr>
        <a:xfrm>
          <a:off x="0" y="903384"/>
          <a:ext cx="11310255" cy="4068089"/>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8684" tIns="138684" rIns="184912" bIns="208026" numCol="1" spcCol="1270" anchor="t" anchorCtr="0">
          <a:noAutofit/>
        </a:bodyPr>
        <a:lstStyle/>
        <a:p>
          <a:pPr marL="228600" lvl="1" indent="-228600" algn="l" defTabSz="1155700">
            <a:lnSpc>
              <a:spcPct val="90000"/>
            </a:lnSpc>
            <a:spcBef>
              <a:spcPct val="0"/>
            </a:spcBef>
            <a:spcAft>
              <a:spcPts val="300"/>
            </a:spcAft>
            <a:buChar char="••"/>
          </a:pPr>
          <a:r>
            <a:rPr lang="en-US" sz="2600" kern="1200" dirty="0"/>
            <a:t>The objective of a detection survey is to determine whether a pest is present. A detection survey can thus be used to determine that a pest is absent</a:t>
          </a:r>
        </a:p>
        <a:p>
          <a:pPr marL="228600" lvl="1" indent="-228600" algn="l" defTabSz="1155700">
            <a:lnSpc>
              <a:spcPct val="90000"/>
            </a:lnSpc>
            <a:spcBef>
              <a:spcPct val="0"/>
            </a:spcBef>
            <a:spcAft>
              <a:spcPts val="300"/>
            </a:spcAft>
            <a:buChar char="••"/>
          </a:pPr>
          <a:r>
            <a:rPr lang="en-US" sz="2600" kern="1200" dirty="0">
              <a:solidFill>
                <a:schemeClr val="tx1"/>
              </a:solidFill>
            </a:rPr>
            <a:t>“If” in the definition already expresses the concept of absence, but without being as explicit as in the definitions of “survey”, “delimiting survey” and “surveillance”. It is therefore suggested to replace the conditional “if pests are present” by the more explicit wording “the presence or absence of pests”</a:t>
          </a:r>
        </a:p>
        <a:p>
          <a:pPr marL="228600" lvl="1" indent="-228600" algn="l" defTabSz="1155700">
            <a:lnSpc>
              <a:spcPct val="90000"/>
            </a:lnSpc>
            <a:spcBef>
              <a:spcPct val="0"/>
            </a:spcBef>
            <a:spcAft>
              <a:spcPts val="300"/>
            </a:spcAft>
            <a:buChar char="••"/>
          </a:pPr>
          <a:r>
            <a:rPr lang="en-US" sz="2600" kern="1200" dirty="0">
              <a:solidFill>
                <a:schemeClr val="tx1"/>
              </a:solidFill>
            </a:rPr>
            <a:t>The recently revised definition of “survey” includes the wording “in an area, place of production or production site”. As “detection survey” is explicitly defined as a subset of “survey”, mentioning the spatial scope of a detection survey would be redundant, and the wording “in an area” is therefore deleted</a:t>
          </a:r>
        </a:p>
      </dsp:txBody>
      <dsp:txXfrm>
        <a:off x="0" y="903384"/>
        <a:ext cx="11310255" cy="406808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32997"/>
          <a:ext cx="11310255" cy="1612800"/>
        </a:xfrm>
        <a:prstGeom prst="rect">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lvl="0" algn="ctr" defTabSz="711200">
            <a:lnSpc>
              <a:spcPct val="90000"/>
            </a:lnSpc>
            <a:spcBef>
              <a:spcPct val="0"/>
            </a:spcBef>
            <a:spcAft>
              <a:spcPct val="35000"/>
            </a:spcAft>
          </a:pPr>
          <a:r>
            <a:rPr lang="en-US" sz="1600" b="1" kern="1200" dirty="0">
              <a:effectLst>
                <a:outerShdw blurRad="38100" dist="38100" dir="2700000" algn="tl">
                  <a:srgbClr val="000000">
                    <a:alpha val="43137"/>
                  </a:srgbClr>
                </a:outerShdw>
              </a:effectLst>
              <a:latin typeface="Calibri (body)"/>
              <a:cs typeface="Arial" pitchFamily="34" charset="0"/>
            </a:rPr>
            <a:t>For more information on the</a:t>
          </a:r>
          <a:br>
            <a:rPr lang="en-US" sz="1600" b="1" kern="1200" dirty="0">
              <a:effectLst>
                <a:outerShdw blurRad="38100" dist="38100" dir="2700000" algn="tl">
                  <a:srgbClr val="000000">
                    <a:alpha val="43137"/>
                  </a:srgbClr>
                </a:outerShdw>
              </a:effectLst>
              <a:latin typeface="Calibri (body)"/>
              <a:cs typeface="Arial" pitchFamily="34" charset="0"/>
            </a:rPr>
          </a:br>
          <a:r>
            <a:rPr lang="en-US" sz="1600" b="1" kern="1200" dirty="0">
              <a:effectLst>
                <a:outerShdw blurRad="38100" dist="38100" dir="2700000" algn="tl">
                  <a:srgbClr val="000000">
                    <a:alpha val="43137"/>
                  </a:srgbClr>
                </a:outerShdw>
              </a:effectLst>
              <a:latin typeface="Calibri (body)"/>
              <a:cs typeface="Arial" pitchFamily="34" charset="0"/>
            </a:rPr>
            <a:t> 2019 and 2020 Draft Amendments to ISPM 5, please also refer to:</a:t>
          </a:r>
          <a:endParaRPr lang="en-US" sz="1600" b="1" kern="1200" dirty="0">
            <a:effectLst>
              <a:outerShdw blurRad="38100" dist="38100" dir="2700000" algn="tl">
                <a:srgbClr val="000000">
                  <a:alpha val="43137"/>
                </a:srgbClr>
              </a:outerShdw>
            </a:effectLst>
          </a:endParaRPr>
        </a:p>
      </dsp:txBody>
      <dsp:txXfrm>
        <a:off x="0" y="32997"/>
        <a:ext cx="11310255" cy="1612800"/>
      </dsp:txXfrm>
    </dsp:sp>
    <dsp:sp modelId="{43050ECD-A3E9-4C47-8FE6-BEA6034E9946}">
      <dsp:nvSpPr>
        <dsp:cNvPr id="0" name=""/>
        <dsp:cNvSpPr/>
      </dsp:nvSpPr>
      <dsp:spPr>
        <a:xfrm>
          <a:off x="0" y="1645797"/>
          <a:ext cx="11310255" cy="2459519"/>
        </a:xfrm>
        <a:prstGeom prst="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en-US" sz="1600" kern="1200" dirty="0">
              <a:solidFill>
                <a:schemeClr val="tx1"/>
              </a:solidFill>
              <a:hlinkClick xmlns:r="http://schemas.openxmlformats.org/officeDocument/2006/relationships" r:id="rId1">
                <a:extLst>
                  <a:ext uri="{A12FA001-AC4F-418D-AE19-62706E023703}">
                    <ahyp:hlinkClr xmlns="" xmlns:ahyp="http://schemas.microsoft.com/office/drawing/2018/hyperlinkcolor" val="tx"/>
                  </a:ext>
                </a:extLst>
              </a:hlinkClick>
            </a:rPr>
            <a:t>The reports for the 2018 December and 2019 November TPG meetings</a:t>
          </a:r>
          <a:endParaRPr lang="en-US" sz="1600" kern="1200" dirty="0">
            <a:solidFill>
              <a:schemeClr val="tx1"/>
            </a:solidFill>
          </a:endParaRPr>
        </a:p>
        <a:p>
          <a:pPr marL="171450" lvl="1" indent="-171450" algn="l" defTabSz="711200">
            <a:lnSpc>
              <a:spcPct val="90000"/>
            </a:lnSpc>
            <a:spcBef>
              <a:spcPct val="0"/>
            </a:spcBef>
            <a:spcAft>
              <a:spcPct val="15000"/>
            </a:spcAft>
            <a:buChar char="••"/>
          </a:pPr>
          <a:r>
            <a:rPr lang="en-US" sz="1600" kern="1200" dirty="0">
              <a:solidFill>
                <a:schemeClr val="tx1"/>
              </a:solidFill>
              <a:hlinkClick xmlns:r="http://schemas.openxmlformats.org/officeDocument/2006/relationships" r:id="rId1">
                <a:extLst>
                  <a:ext uri="{A12FA001-AC4F-418D-AE19-62706E023703}">
                    <ahyp:hlinkClr xmlns="" xmlns:ahyp="http://schemas.microsoft.com/office/drawing/2018/hyperlinkcolor" val="tx"/>
                  </a:ext>
                </a:extLst>
              </a:hlinkClick>
            </a:rPr>
            <a:t>The report for the 2019 May meeting and the 2020 April-May OCS review of SC</a:t>
          </a:r>
          <a:endParaRPr lang="en-US" sz="1600" kern="1200" dirty="0">
            <a:solidFill>
              <a:schemeClr val="tx1"/>
            </a:solidFill>
          </a:endParaRPr>
        </a:p>
        <a:p>
          <a:pPr marL="171450" lvl="1" indent="-171450" algn="l" defTabSz="711200">
            <a:lnSpc>
              <a:spcPct val="90000"/>
            </a:lnSpc>
            <a:spcBef>
              <a:spcPct val="0"/>
            </a:spcBef>
            <a:spcAft>
              <a:spcPct val="15000"/>
            </a:spcAft>
            <a:buChar char="••"/>
          </a:pPr>
          <a:r>
            <a:rPr lang="en-US" sz="1600" kern="1200" dirty="0">
              <a:solidFill>
                <a:schemeClr val="tx1"/>
              </a:solidFill>
              <a:hlinkClick xmlns:r="http://schemas.openxmlformats.org/officeDocument/2006/relationships" r:id="rId1">
                <a:extLst>
                  <a:ext uri="{A12FA001-AC4F-418D-AE19-62706E023703}">
                    <ahyp:hlinkClr xmlns="" xmlns:ahyp="http://schemas.microsoft.com/office/drawing/2018/hyperlinkcolor" val="tx"/>
                  </a:ext>
                </a:extLst>
              </a:hlinkClick>
            </a:rPr>
            <a:t>The report for the 2020 December TPG meeting</a:t>
          </a:r>
          <a:endParaRPr lang="en-US" sz="1600" kern="1200" dirty="0">
            <a:solidFill>
              <a:schemeClr val="tx1"/>
            </a:solidFill>
          </a:endParaRPr>
        </a:p>
        <a:p>
          <a:pPr marL="171450" lvl="1" indent="-171450" algn="l" defTabSz="711200">
            <a:lnSpc>
              <a:spcPct val="90000"/>
            </a:lnSpc>
            <a:spcBef>
              <a:spcPct val="0"/>
            </a:spcBef>
            <a:spcAft>
              <a:spcPct val="15000"/>
            </a:spcAft>
            <a:buChar char="••"/>
          </a:pPr>
          <a:r>
            <a:rPr lang="en-US" sz="1600" kern="1200" dirty="0">
              <a:solidFill>
                <a:schemeClr val="tx1"/>
              </a:solidFill>
              <a:hlinkClick xmlns:r="http://schemas.openxmlformats.org/officeDocument/2006/relationships" r:id="rId2">
                <a:extLst>
                  <a:ext uri="{A12FA001-AC4F-418D-AE19-62706E023703}">
                    <ahyp:hlinkClr xmlns="" xmlns:ahyp="http://schemas.microsoft.com/office/drawing/2018/hyperlinkcolor" val="tx"/>
                  </a:ext>
                </a:extLst>
              </a:hlinkClick>
            </a:rPr>
            <a:t>The report for the 2021 May SC-7 meeting</a:t>
          </a:r>
          <a:endParaRPr lang="en-US" sz="1600" kern="1200" dirty="0">
            <a:solidFill>
              <a:schemeClr val="tx1"/>
            </a:solidFill>
          </a:endParaRPr>
        </a:p>
      </dsp:txBody>
      <dsp:txXfrm>
        <a:off x="0" y="1645797"/>
        <a:ext cx="11310255" cy="2459519"/>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25/06/2021</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25/06/2021</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6514">
              <a:spcAft>
                <a:spcPts val="600"/>
              </a:spcAft>
            </a:pPr>
            <a:r>
              <a:rPr lang="en-US" altLang="ja-JP" sz="1000" dirty="0">
                <a:solidFill>
                  <a:schemeClr val="tx1"/>
                </a:solidFill>
              </a:rPr>
              <a:t>The Glossary is constantly being updated. This can involve additions, revisions or deletions.</a:t>
            </a:r>
          </a:p>
          <a:p>
            <a:pPr indent="-456514">
              <a:spcAft>
                <a:spcPts val="600"/>
              </a:spcAft>
            </a:pPr>
            <a:r>
              <a:rPr lang="en-US" altLang="ja-JP" sz="1000" dirty="0">
                <a:solidFill>
                  <a:schemeClr val="tx1"/>
                </a:solidFill>
              </a:rPr>
              <a:t>Because of this, make sure you only use the latest version of the Glossary! Available on IPP, under adopted standards page: https://www.ippc.int/en/core-activities/standards-setting/ispms/ .</a:t>
            </a:r>
          </a:p>
          <a:p>
            <a:pPr indent="-456514">
              <a:spcAft>
                <a:spcPts val="600"/>
              </a:spcAft>
            </a:pPr>
            <a:r>
              <a:rPr lang="en-US" altLang="ja-JP" sz="1000" dirty="0">
                <a:solidFill>
                  <a:schemeClr val="tx1"/>
                </a:solidFill>
              </a:rPr>
              <a:t>In the Draft 2019 and 2020 Amendments to ISPM 5, the proposals are: no addition, one deletion and </a:t>
            </a:r>
            <a:r>
              <a:rPr lang="en-US" altLang="ja-JP" sz="1000" dirty="0">
                <a:solidFill>
                  <a:srgbClr val="FF0000"/>
                </a:solidFill>
              </a:rPr>
              <a:t>two</a:t>
            </a:r>
            <a:r>
              <a:rPr lang="en-US" altLang="ja-JP" sz="1000" dirty="0">
                <a:solidFill>
                  <a:schemeClr val="tx1"/>
                </a:solidFill>
              </a:rPr>
              <a:t> revisions. </a:t>
            </a:r>
          </a:p>
          <a:p>
            <a:pPr indent="-456514">
              <a:spcAft>
                <a:spcPts val="600"/>
              </a:spcAft>
            </a:pPr>
            <a:r>
              <a:rPr lang="en-US" altLang="ja-JP" sz="1000" dirty="0">
                <a:solidFill>
                  <a:schemeClr val="tx1"/>
                </a:solidFill>
              </a:rPr>
              <a:t>The Technical Panel for the Glossary (TPG)</a:t>
            </a:r>
            <a:r>
              <a:rPr lang="en-US" altLang="ja-JP" sz="1000" baseline="0" dirty="0">
                <a:solidFill>
                  <a:schemeClr val="tx1"/>
                </a:solidFill>
              </a:rPr>
              <a:t> proposed the 2019 amendment on “detection survey” in December 2018 and the 2020 amendments on the other terms in November 2019.</a:t>
            </a:r>
          </a:p>
          <a:p>
            <a:pPr indent="-456514">
              <a:spcAft>
                <a:spcPts val="600"/>
              </a:spcAft>
            </a:pPr>
            <a:r>
              <a:rPr lang="en-US" altLang="ja-JP" sz="1000" baseline="0" dirty="0">
                <a:solidFill>
                  <a:schemeClr val="tx1"/>
                </a:solidFill>
              </a:rPr>
              <a:t>As the 2019 amendments to ISPM 5 contain only one proposed term (“detection survey”), the Secretariat had suggested that in this case, and at the discretion of the SC, consultation of the 2019 amendments may be delayed to 2020</a:t>
            </a:r>
            <a:endParaRPr lang="en-US" altLang="ja-JP" sz="1000" dirty="0">
              <a:solidFill>
                <a:schemeClr val="tx1"/>
              </a:solidFill>
            </a:endParaRPr>
          </a:p>
          <a:p>
            <a:pPr indent="-456514">
              <a:spcAft>
                <a:spcPts val="600"/>
              </a:spcAft>
            </a:pPr>
            <a:r>
              <a:rPr lang="en-US" altLang="ja-JP" sz="1000" dirty="0">
                <a:solidFill>
                  <a:schemeClr val="tx1"/>
                </a:solidFill>
              </a:rPr>
              <a:t>The Standards Committee (SC) approved </a:t>
            </a:r>
            <a:r>
              <a:rPr lang="en-US" altLang="ja-JP" sz="1000" baseline="0" dirty="0">
                <a:solidFill>
                  <a:schemeClr val="tx1"/>
                </a:solidFill>
              </a:rPr>
              <a:t>the 2019 amendments for first consultation at its May 2019 meeting. The SC revised </a:t>
            </a:r>
            <a:r>
              <a:rPr lang="en-GB" sz="1000" kern="1200" dirty="0">
                <a:solidFill>
                  <a:schemeClr val="tx1"/>
                </a:solidFill>
                <a:effectLst/>
                <a:latin typeface="+mn-lt"/>
                <a:ea typeface="+mn-ea"/>
                <a:cs typeface="+mn-cs"/>
              </a:rPr>
              <a:t>the 2020 amendments via the Online Comment System </a:t>
            </a:r>
            <a:r>
              <a:rPr lang="en-US" altLang="ja-JP" sz="1000" baseline="0" dirty="0">
                <a:solidFill>
                  <a:schemeClr val="tx1"/>
                </a:solidFill>
              </a:rPr>
              <a:t>in April </a:t>
            </a:r>
            <a:r>
              <a:rPr lang="en-GB" sz="1000" kern="1200" dirty="0">
                <a:solidFill>
                  <a:schemeClr val="tx1"/>
                </a:solidFill>
                <a:effectLst/>
                <a:latin typeface="+mn-lt"/>
                <a:ea typeface="+mn-ea"/>
                <a:cs typeface="+mn-cs"/>
              </a:rPr>
              <a:t>2020 (to replace the cancelled 2020-05 SC meeting) and approved them</a:t>
            </a:r>
            <a:r>
              <a:rPr lang="en-GB" sz="1000" kern="1200" baseline="0" dirty="0">
                <a:solidFill>
                  <a:schemeClr val="tx1"/>
                </a:solidFill>
                <a:effectLst/>
                <a:latin typeface="+mn-lt"/>
                <a:ea typeface="+mn-ea"/>
                <a:cs typeface="+mn-cs"/>
              </a:rPr>
              <a:t> </a:t>
            </a:r>
            <a:r>
              <a:rPr lang="en-GB" sz="1000" kern="1200" dirty="0">
                <a:solidFill>
                  <a:schemeClr val="tx1"/>
                </a:solidFill>
                <a:effectLst/>
                <a:latin typeface="+mn-lt"/>
                <a:ea typeface="+mn-ea"/>
                <a:cs typeface="+mn-cs"/>
              </a:rPr>
              <a:t>for first consultation via e-decision in May 2020.</a:t>
            </a:r>
          </a:p>
          <a:p>
            <a:pPr indent="-456514">
              <a:spcAft>
                <a:spcPts val="600"/>
              </a:spcAft>
            </a:pPr>
            <a:r>
              <a:rPr lang="en-GB" altLang="ja-JP" sz="1000" kern="1200" dirty="0">
                <a:solidFill>
                  <a:srgbClr val="FF0000"/>
                </a:solidFill>
                <a:effectLst/>
                <a:latin typeface="+mn-lt"/>
                <a:ea typeface="+mn-ea"/>
                <a:cs typeface="+mn-cs"/>
              </a:rPr>
              <a:t>The</a:t>
            </a:r>
            <a:r>
              <a:rPr lang="en-GB" altLang="ja-JP" sz="1000" kern="1200" baseline="0" dirty="0">
                <a:solidFill>
                  <a:srgbClr val="FF0000"/>
                </a:solidFill>
                <a:effectLst/>
                <a:latin typeface="+mn-lt"/>
                <a:ea typeface="+mn-ea"/>
                <a:cs typeface="+mn-cs"/>
              </a:rPr>
              <a:t> f</a:t>
            </a:r>
            <a:r>
              <a:rPr lang="en-GB" altLang="ja-JP" sz="1000" kern="1200" dirty="0">
                <a:solidFill>
                  <a:srgbClr val="FF0000"/>
                </a:solidFill>
                <a:effectLst/>
                <a:latin typeface="+mn-lt"/>
                <a:ea typeface="+mn-ea"/>
                <a:cs typeface="+mn-cs"/>
              </a:rPr>
              <a:t>irst consultation took place</a:t>
            </a:r>
            <a:r>
              <a:rPr lang="en-GB" altLang="ja-JP" sz="1000" kern="1200" baseline="0" dirty="0">
                <a:solidFill>
                  <a:srgbClr val="FF0000"/>
                </a:solidFill>
                <a:effectLst/>
                <a:latin typeface="+mn-lt"/>
                <a:ea typeface="+mn-ea"/>
                <a:cs typeface="+mn-cs"/>
              </a:rPr>
              <a:t> from 1 July to 30 September 2020.</a:t>
            </a:r>
          </a:p>
          <a:p>
            <a:pPr indent="-456514">
              <a:spcAft>
                <a:spcPts val="600"/>
              </a:spcAft>
            </a:pPr>
            <a:r>
              <a:rPr lang="en-GB" altLang="ja-JP" sz="1000" kern="1200" baseline="0" dirty="0">
                <a:solidFill>
                  <a:srgbClr val="FF0000"/>
                </a:solidFill>
                <a:effectLst/>
                <a:latin typeface="+mn-lt"/>
                <a:ea typeface="+mn-ea"/>
                <a:cs typeface="+mn-cs"/>
              </a:rPr>
              <a:t>The TPG at its December 2020 meeting reviewed the comments received from first consultation and produced a revised proposal which was amended by the SC-7 in May 2021.</a:t>
            </a:r>
          </a:p>
          <a:p>
            <a:pPr indent="-456514">
              <a:spcAft>
                <a:spcPts val="600"/>
              </a:spcAft>
            </a:pPr>
            <a:r>
              <a:rPr lang="en-GB" altLang="ja-JP" sz="1000" kern="1200" baseline="0" dirty="0">
                <a:solidFill>
                  <a:srgbClr val="FF0000"/>
                </a:solidFill>
                <a:effectLst/>
                <a:latin typeface="+mn-lt"/>
                <a:ea typeface="+mn-ea"/>
                <a:cs typeface="+mn-cs"/>
              </a:rPr>
              <a:t>The second consultation is taking place from 1 July to 30 September 2021.</a:t>
            </a:r>
            <a:endParaRPr lang="en-US" altLang="ja-JP" sz="1000" dirty="0">
              <a:solidFill>
                <a:srgbClr val="FF0000"/>
              </a:solidFill>
            </a:endParaRP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2</a:t>
            </a:fld>
            <a:endParaRPr lang="en-US" altLang="en-US"/>
          </a:p>
        </p:txBody>
      </p:sp>
    </p:spTree>
    <p:extLst>
      <p:ext uri="{BB962C8B-B14F-4D97-AF65-F5344CB8AC3E}">
        <p14:creationId xmlns:p14="http://schemas.microsoft.com/office/powerpoint/2010/main" val="38758555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6514" indent="-456514">
              <a:lnSpc>
                <a:spcPct val="90000"/>
              </a:lnSpc>
              <a:buFont typeface="Arial" charset="0"/>
              <a:buChar char="•"/>
            </a:pPr>
            <a:r>
              <a:rPr lang="en-US" altLang="ja-JP" sz="1000" dirty="0"/>
              <a:t>Addition:</a:t>
            </a:r>
          </a:p>
          <a:p>
            <a:pPr marL="456514" indent="-456514">
              <a:lnSpc>
                <a:spcPct val="90000"/>
              </a:lnSpc>
            </a:pPr>
            <a:r>
              <a:rPr lang="en-US" altLang="ja-JP" sz="1000" dirty="0"/>
              <a:t>	- [none]</a:t>
            </a:r>
          </a:p>
          <a:p>
            <a:pPr marL="456514" indent="-456514">
              <a:lnSpc>
                <a:spcPct val="90000"/>
              </a:lnSpc>
            </a:pPr>
            <a:endParaRPr lang="en-US" altLang="ja-JP" sz="1000" dirty="0"/>
          </a:p>
          <a:p>
            <a:pPr marL="456514" indent="-456514">
              <a:lnSpc>
                <a:spcPct val="90000"/>
              </a:lnSpc>
              <a:buFont typeface="Arial" charset="0"/>
              <a:buChar char="•"/>
            </a:pPr>
            <a:r>
              <a:rPr lang="en-US" altLang="ja-JP" sz="1000" dirty="0"/>
              <a:t>Deletions:</a:t>
            </a:r>
          </a:p>
          <a:p>
            <a:pPr marL="456514" indent="-456514">
              <a:lnSpc>
                <a:spcPct val="90000"/>
              </a:lnSpc>
            </a:pPr>
            <a:r>
              <a:rPr lang="en-US" altLang="ja-JP" sz="1000" dirty="0"/>
              <a:t>	- “incidence”</a:t>
            </a:r>
          </a:p>
          <a:p>
            <a:pPr marL="456514" indent="-456514" defTabSz="913028">
              <a:lnSpc>
                <a:spcPct val="90000"/>
              </a:lnSpc>
              <a:defRPr/>
            </a:pPr>
            <a:r>
              <a:rPr lang="en-US" altLang="ja-JP" sz="1000" dirty="0"/>
              <a:t>	</a:t>
            </a:r>
          </a:p>
          <a:p>
            <a:pPr marL="456514" indent="-456514">
              <a:lnSpc>
                <a:spcPct val="90000"/>
              </a:lnSpc>
              <a:buFont typeface="Arial" charset="0"/>
              <a:buChar char="•"/>
            </a:pPr>
            <a:r>
              <a:rPr lang="en-US" altLang="ja-JP" sz="1000" dirty="0"/>
              <a:t>Revisions:</a:t>
            </a:r>
          </a:p>
          <a:p>
            <a:pPr marL="456514" indent="-456514" defTabSz="913028">
              <a:lnSpc>
                <a:spcPct val="90000"/>
              </a:lnSpc>
              <a:defRPr/>
            </a:pPr>
            <a:r>
              <a:rPr lang="en-US" altLang="ja-JP" sz="1000" dirty="0"/>
              <a:t>	- “emergency action”</a:t>
            </a:r>
          </a:p>
          <a:p>
            <a:pPr marL="456514" indent="-456514">
              <a:lnSpc>
                <a:spcPct val="90000"/>
              </a:lnSpc>
            </a:pPr>
            <a:r>
              <a:rPr lang="en-US" altLang="ja-JP" sz="1000" dirty="0"/>
              <a:t>	</a:t>
            </a:r>
            <a:r>
              <a:rPr lang="en-US" altLang="ja-JP" sz="1000" dirty="0">
                <a:solidFill>
                  <a:srgbClr val="FF0000"/>
                </a:solidFill>
              </a:rPr>
              <a:t>- </a:t>
            </a:r>
            <a:r>
              <a:rPr lang="en-US" altLang="ja-JP" sz="1000" strike="sngStrike" dirty="0">
                <a:solidFill>
                  <a:srgbClr val="FF0000"/>
                </a:solidFill>
              </a:rPr>
              <a:t>“clearance of a consignment”</a:t>
            </a:r>
            <a:r>
              <a:rPr lang="en-US" altLang="ja-JP" sz="1000" strike="noStrike" dirty="0">
                <a:solidFill>
                  <a:srgbClr val="FF0000"/>
                </a:solidFill>
              </a:rPr>
              <a:t> (please see 2021 Amendments to ISPM 5)</a:t>
            </a:r>
            <a:endParaRPr lang="en-US" altLang="ja-JP" sz="1000" strike="sngStrike" dirty="0">
              <a:solidFill>
                <a:srgbClr val="FF0000"/>
              </a:solidFill>
            </a:endParaRPr>
          </a:p>
          <a:p>
            <a:pPr marL="456514" indent="-456514">
              <a:lnSpc>
                <a:spcPct val="90000"/>
              </a:lnSpc>
            </a:pPr>
            <a:r>
              <a:rPr lang="en-US" altLang="ja-JP" sz="1000" dirty="0"/>
              <a:t>	- “detection survey”</a:t>
            </a: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3</a:t>
            </a:fld>
            <a:endParaRPr lang="en-US" altLang="en-US"/>
          </a:p>
        </p:txBody>
      </p:sp>
    </p:spTree>
    <p:extLst>
      <p:ext uri="{BB962C8B-B14F-4D97-AF65-F5344CB8AC3E}">
        <p14:creationId xmlns:p14="http://schemas.microsoft.com/office/powerpoint/2010/main" val="39273475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sz="1000" kern="1200" dirty="0">
                <a:solidFill>
                  <a:schemeClr val="tx1"/>
                </a:solidFill>
                <a:effectLst/>
                <a:latin typeface="+mn-lt"/>
                <a:ea typeface="+mn-ea"/>
                <a:cs typeface="+mn-cs"/>
              </a:rPr>
              <a:t>The current Glossary definition of “incidence”, although fitting well with the use of the term in plant protection, corresponds to the epidemiological definition of “prevalence” as used in human and animal health. For example, </a:t>
            </a:r>
            <a:r>
              <a:rPr lang="en-GB" sz="1000" i="1" kern="1200" dirty="0">
                <a:solidFill>
                  <a:schemeClr val="tx1"/>
                </a:solidFill>
                <a:effectLst/>
                <a:latin typeface="+mn-lt"/>
                <a:ea typeface="+mn-ea"/>
                <a:cs typeface="+mn-cs"/>
              </a:rPr>
              <a:t>TERMIUM Plus</a:t>
            </a:r>
            <a:r>
              <a:rPr lang="en-GB" sz="1000" kern="1200" dirty="0">
                <a:solidFill>
                  <a:schemeClr val="tx1"/>
                </a:solidFill>
                <a:effectLst/>
                <a:latin typeface="+mn-lt"/>
                <a:ea typeface="+mn-ea"/>
                <a:cs typeface="+mn-cs"/>
              </a:rPr>
              <a:t> defines the two terms as following for the subject field “Statistics; Epidemiology; General Medicine, Hygiene and Health”:</a:t>
            </a:r>
            <a:endParaRPr lang="fr-FR" sz="1000" kern="1200" dirty="0">
              <a:solidFill>
                <a:schemeClr val="tx1"/>
              </a:solidFill>
              <a:effectLst/>
              <a:latin typeface="+mn-lt"/>
              <a:ea typeface="+mn-ea"/>
              <a:cs typeface="+mn-cs"/>
            </a:endParaRPr>
          </a:p>
          <a:p>
            <a:pPr marL="0" lvl="0" indent="0">
              <a:buFont typeface="Courier New" panose="02070309020205020404" pitchFamily="49" charset="0"/>
              <a:buNone/>
            </a:pPr>
            <a:r>
              <a:rPr lang="en-GB" sz="1000" u="none" kern="1200" baseline="0" dirty="0">
                <a:solidFill>
                  <a:schemeClr val="tx1"/>
                </a:solidFill>
                <a:effectLst/>
                <a:latin typeface="+mn-lt"/>
                <a:ea typeface="+mn-ea"/>
                <a:cs typeface="+mn-cs"/>
              </a:rPr>
              <a:t>     - </a:t>
            </a:r>
            <a:r>
              <a:rPr lang="en-GB" sz="1000" u="sng" kern="1200" dirty="0">
                <a:solidFill>
                  <a:schemeClr val="tx1"/>
                </a:solidFill>
                <a:effectLst/>
                <a:latin typeface="+mn-lt"/>
                <a:ea typeface="+mn-ea"/>
                <a:cs typeface="+mn-cs"/>
              </a:rPr>
              <a:t>incidence:</a:t>
            </a:r>
            <a:r>
              <a:rPr lang="en-GB" sz="1000" kern="1200" dirty="0">
                <a:solidFill>
                  <a:schemeClr val="tx1"/>
                </a:solidFill>
                <a:effectLst/>
                <a:latin typeface="+mn-lt"/>
                <a:ea typeface="+mn-ea"/>
                <a:cs typeface="+mn-cs"/>
              </a:rPr>
              <a:t> The number of new cases of a disease or condition in a population at risk over a given period, usually one year;</a:t>
            </a:r>
            <a:r>
              <a:rPr lang="en-GB" sz="1000" u="sng" kern="1200" dirty="0">
                <a:solidFill>
                  <a:schemeClr val="tx1"/>
                </a:solidFill>
                <a:effectLst/>
                <a:latin typeface="+mn-lt"/>
                <a:ea typeface="+mn-ea"/>
                <a:cs typeface="+mn-cs"/>
              </a:rPr>
              <a:t> </a:t>
            </a:r>
            <a:endParaRPr lang="fr-FR" sz="1000" kern="1200" dirty="0">
              <a:solidFill>
                <a:schemeClr val="tx1"/>
              </a:solidFill>
              <a:effectLst/>
              <a:latin typeface="+mn-lt"/>
              <a:ea typeface="+mn-ea"/>
              <a:cs typeface="+mn-cs"/>
            </a:endParaRPr>
          </a:p>
          <a:p>
            <a:pPr lvl="0"/>
            <a:r>
              <a:rPr lang="en-US" sz="1000" u="none" strike="noStrike" kern="1200" baseline="0" dirty="0">
                <a:solidFill>
                  <a:schemeClr val="tx1"/>
                </a:solidFill>
                <a:effectLst/>
                <a:latin typeface="+mn-lt"/>
                <a:ea typeface="+mn-ea"/>
                <a:cs typeface="+mn-cs"/>
              </a:rPr>
              <a:t>     - </a:t>
            </a:r>
            <a:r>
              <a:rPr lang="en-GB" sz="1000" u="sng" kern="1200" dirty="0">
                <a:solidFill>
                  <a:schemeClr val="tx1"/>
                </a:solidFill>
                <a:effectLst/>
                <a:latin typeface="+mn-lt"/>
                <a:ea typeface="+mn-ea"/>
                <a:cs typeface="+mn-cs"/>
              </a:rPr>
              <a:t>prevalence:</a:t>
            </a:r>
            <a:r>
              <a:rPr lang="en-GB" sz="1000" kern="1200" dirty="0">
                <a:solidFill>
                  <a:schemeClr val="tx1"/>
                </a:solidFill>
                <a:effectLst/>
                <a:latin typeface="+mn-lt"/>
                <a:ea typeface="+mn-ea"/>
                <a:cs typeface="+mn-cs"/>
              </a:rPr>
              <a:t> The number of people in a population with a specific disease or condition at a given time, usually expressed as a proportion of the number of affected people to the total population;</a:t>
            </a:r>
            <a:endParaRPr lang="fr-FR" sz="10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000" kern="1200" dirty="0">
                <a:solidFill>
                  <a:schemeClr val="tx1"/>
                </a:solidFill>
                <a:effectLst/>
                <a:latin typeface="+mn-lt"/>
                <a:ea typeface="+mn-ea"/>
                <a:cs typeface="+mn-cs"/>
              </a:rPr>
              <a:t>The general meaning of “incidence” in conventional dictionaries is consistent with its Glossary definition that simply makes the term more specific to plant protection; </a:t>
            </a:r>
            <a:endParaRPr lang="fr-FR" sz="10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000" kern="1200" dirty="0">
                <a:solidFill>
                  <a:schemeClr val="tx1"/>
                </a:solidFill>
                <a:effectLst/>
                <a:latin typeface="+mn-lt"/>
                <a:ea typeface="+mn-ea"/>
                <a:cs typeface="+mn-cs"/>
              </a:rPr>
              <a:t>It is therefore proposed</a:t>
            </a:r>
            <a:r>
              <a:rPr lang="en-GB" sz="1000" kern="1200" baseline="0" dirty="0">
                <a:solidFill>
                  <a:schemeClr val="tx1"/>
                </a:solidFill>
                <a:effectLst/>
                <a:latin typeface="+mn-lt"/>
                <a:ea typeface="+mn-ea"/>
                <a:cs typeface="+mn-cs"/>
              </a:rPr>
              <a:t> that t</a:t>
            </a:r>
            <a:r>
              <a:rPr lang="en-GB" sz="1000" kern="1200" dirty="0">
                <a:solidFill>
                  <a:schemeClr val="tx1"/>
                </a:solidFill>
                <a:effectLst/>
                <a:latin typeface="+mn-lt"/>
                <a:ea typeface="+mn-ea"/>
                <a:cs typeface="+mn-cs"/>
              </a:rPr>
              <a:t>he term “incidence” be removed from the Glossary, and the terms “prevalence” and “incidence” used in their common</a:t>
            </a:r>
            <a:r>
              <a:rPr lang="en-GB" sz="1000" kern="1200" baseline="0" dirty="0">
                <a:solidFill>
                  <a:schemeClr val="tx1"/>
                </a:solidFill>
                <a:effectLst/>
                <a:latin typeface="+mn-lt"/>
                <a:ea typeface="+mn-ea"/>
                <a:cs typeface="+mn-cs"/>
              </a:rPr>
              <a:t> dictionary sense</a:t>
            </a:r>
            <a:r>
              <a:rPr lang="en-GB" sz="1000" kern="1200" dirty="0">
                <a:solidFill>
                  <a:schemeClr val="tx1"/>
                </a:solidFill>
                <a:effectLst/>
                <a:latin typeface="+mn-lt"/>
                <a:ea typeface="+mn-ea"/>
                <a:cs typeface="+mn-cs"/>
              </a:rPr>
              <a:t>. </a:t>
            </a:r>
            <a:endParaRPr lang="fr-FR" sz="10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4</a:t>
            </a:fld>
            <a:endParaRPr lang="en-US" altLang="en-US"/>
          </a:p>
        </p:txBody>
      </p:sp>
    </p:spTree>
    <p:extLst>
      <p:ext uri="{BB962C8B-B14F-4D97-AF65-F5344CB8AC3E}">
        <p14:creationId xmlns:p14="http://schemas.microsoft.com/office/powerpoint/2010/main" val="5205956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3788" y="5187735"/>
            <a:ext cx="5390305" cy="5389643"/>
          </a:xfrm>
        </p:spPr>
        <p:txBody>
          <a:bodyPr/>
          <a:lstStyle/>
          <a:p>
            <a:pPr marL="171450" lvl="0" indent="-171450">
              <a:buFont typeface="Arial" panose="020B0604020202020204" pitchFamily="34" charset="0"/>
              <a:buChar char="•"/>
            </a:pPr>
            <a:r>
              <a:rPr lang="en-GB" sz="900" kern="1200" dirty="0">
                <a:solidFill>
                  <a:schemeClr val="tx1"/>
                </a:solidFill>
                <a:effectLst/>
                <a:latin typeface="+mn-lt"/>
                <a:ea typeface="+mn-ea"/>
                <a:cs typeface="+mn-cs"/>
              </a:rPr>
              <a:t>There is a need for replacing “phytosanitary” with “official” in the current wording “phytosanitary action”, to clarify that an emergency action can target both regulated and non-regulated pests, and at the same time retain the notion that any emergency action should be taken under the authority of the NPPO. </a:t>
            </a:r>
            <a:endParaRPr lang="fr-FR" sz="9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900" kern="1200" dirty="0">
                <a:solidFill>
                  <a:schemeClr val="tx1"/>
                </a:solidFill>
                <a:effectLst/>
                <a:latin typeface="+mn-lt"/>
                <a:ea typeface="+mn-ea"/>
                <a:cs typeface="+mn-cs"/>
              </a:rPr>
              <a:t>In the definition, replacing “action” with “operation” is proposed for consistency with the definition of “phytosanitary action”, which is defined in the Glossary as “an official operation, such as inspection, testing, surveillance or treatment, undertaken to implement phytosanitary measures”.</a:t>
            </a:r>
          </a:p>
          <a:p>
            <a:pPr marL="171450" lvl="0" indent="-171450">
              <a:buFont typeface="Arial" panose="020B0604020202020204" pitchFamily="34" charset="0"/>
              <a:buChar char="•"/>
            </a:pPr>
            <a:r>
              <a:rPr lang="en-GB" sz="900" kern="1200" noProof="0" dirty="0">
                <a:solidFill>
                  <a:srgbClr val="FF0000"/>
                </a:solidFill>
                <a:effectLst/>
                <a:latin typeface="+mn-lt"/>
                <a:ea typeface="+mn-ea"/>
                <a:cs typeface="+mn-cs"/>
              </a:rPr>
              <a:t>With the word « phytosanitary » being replaced by « official », wording</a:t>
            </a:r>
            <a:r>
              <a:rPr lang="en-GB" sz="900" kern="1200" baseline="0" noProof="0" dirty="0">
                <a:solidFill>
                  <a:srgbClr val="FF0000"/>
                </a:solidFill>
                <a:effectLst/>
                <a:latin typeface="+mn-lt"/>
                <a:ea typeface="+mn-ea"/>
                <a:cs typeface="+mn-cs"/>
              </a:rPr>
              <a:t> is being added to explicitly state the purpose of an emergency action, namely « to prevent the entry, establishment or spread of a pest »; it is noted that a pest in question may be a regulated or a non-regulated pest, in consistency also with the change from « phytosanitary » to « official » (about the operation).</a:t>
            </a:r>
          </a:p>
          <a:p>
            <a:pPr marL="171450" lvl="0" indent="-171450">
              <a:buFont typeface="Arial" panose="020B0604020202020204" pitchFamily="34" charset="0"/>
              <a:buChar char="•"/>
            </a:pPr>
            <a:r>
              <a:rPr lang="en-GB" sz="900" kern="1200" baseline="0" noProof="0" dirty="0">
                <a:solidFill>
                  <a:srgbClr val="FF0000"/>
                </a:solidFill>
                <a:effectLst/>
                <a:latin typeface="+mn-lt"/>
                <a:ea typeface="+mn-ea"/>
                <a:cs typeface="+mn-cs"/>
              </a:rPr>
              <a:t>The word « phytosanitary » (about the situation) has been removed to avoid any confusion with situations where a « phytosanitary action » may be undertaken.</a:t>
            </a:r>
          </a:p>
          <a:p>
            <a:pPr marL="171450" lvl="0" indent="-171450">
              <a:buFont typeface="Arial" panose="020B0604020202020204" pitchFamily="34" charset="0"/>
              <a:buChar char="•"/>
            </a:pPr>
            <a:r>
              <a:rPr lang="en-GB" sz="900" kern="1200" baseline="0" noProof="0" dirty="0">
                <a:solidFill>
                  <a:srgbClr val="FF0000"/>
                </a:solidFill>
                <a:effectLst/>
                <a:latin typeface="+mn-lt"/>
                <a:ea typeface="+mn-ea"/>
                <a:cs typeface="+mn-cs"/>
              </a:rPr>
              <a:t>To distinctly characterize the situation in which an emergency action may be undertaken, </a:t>
            </a:r>
          </a:p>
          <a:p>
            <a:pPr marL="171450" lvl="0" indent="-171450">
              <a:buFontTx/>
              <a:buChar char="-"/>
            </a:pPr>
            <a:r>
              <a:rPr lang="en-GB" sz="900" kern="1200" baseline="0" noProof="0" dirty="0">
                <a:solidFill>
                  <a:srgbClr val="FF0000"/>
                </a:solidFill>
                <a:effectLst/>
                <a:latin typeface="+mn-lt"/>
                <a:ea typeface="+mn-ea"/>
                <a:cs typeface="+mn-cs"/>
              </a:rPr>
              <a:t>The word “phytosanitary” (about the situation) has been removed to avoid any confusion with situations where a “phytosanitary action” may be undertaken, and</a:t>
            </a:r>
          </a:p>
          <a:p>
            <a:pPr marL="171450" lvl="0" indent="-171450">
              <a:buFontTx/>
              <a:buChar char="-"/>
            </a:pPr>
            <a:r>
              <a:rPr lang="en-GB" sz="900" kern="1200" baseline="0" noProof="0" dirty="0">
                <a:solidFill>
                  <a:srgbClr val="FF0000"/>
                </a:solidFill>
                <a:effectLst/>
                <a:latin typeface="+mn-lt"/>
                <a:ea typeface="+mn-ea"/>
                <a:cs typeface="+mn-cs"/>
              </a:rPr>
              <a:t>The phrase « not addressed by existing phytosanitary measures » has been added, thereby clearly distinguishing the situation triggering an « emergency action » from the situation triggering a « phytosanitary action », where, according to its definition, operations are undertaken to implement (existing) phytosanitary measures.</a:t>
            </a:r>
            <a:endParaRPr lang="en-GB" sz="900" kern="1200" noProof="0" dirty="0">
              <a:solidFill>
                <a:srgbClr val="FF0000"/>
              </a:solidFill>
              <a:effectLst/>
              <a:latin typeface="+mn-lt"/>
              <a:ea typeface="+mn-ea"/>
              <a:cs typeface="+mn-cs"/>
            </a:endParaRPr>
          </a:p>
          <a:p>
            <a:pPr marL="171450" lvl="0" indent="-171450">
              <a:buFont typeface="Arial" panose="020B0604020202020204" pitchFamily="34" charset="0"/>
              <a:buChar char="•"/>
            </a:pPr>
            <a:r>
              <a:rPr lang="en-GB" sz="900" kern="1200" dirty="0">
                <a:solidFill>
                  <a:schemeClr val="tx1"/>
                </a:solidFill>
                <a:effectLst/>
                <a:latin typeface="+mn-lt"/>
                <a:ea typeface="+mn-ea"/>
                <a:cs typeface="+mn-cs"/>
              </a:rPr>
              <a:t>With the revision, the distinction is clarified as to how the terms “phytosanitary action” and “emergency action” should be used appropriately, namely:</a:t>
            </a:r>
            <a:endParaRPr lang="fr-FR" sz="900" kern="1200" dirty="0">
              <a:solidFill>
                <a:schemeClr val="tx1"/>
              </a:solidFill>
              <a:effectLst/>
              <a:latin typeface="+mn-lt"/>
              <a:ea typeface="+mn-ea"/>
              <a:cs typeface="+mn-cs"/>
            </a:endParaRPr>
          </a:p>
          <a:p>
            <a:pPr marL="0" lvl="0" indent="0">
              <a:buFont typeface="Arial" panose="020B0604020202020204" pitchFamily="34" charset="0"/>
              <a:buNone/>
            </a:pPr>
            <a:r>
              <a:rPr lang="fr-FR" sz="900" kern="1200" dirty="0">
                <a:solidFill>
                  <a:schemeClr val="tx1"/>
                </a:solidFill>
                <a:effectLst/>
                <a:latin typeface="+mn-lt"/>
                <a:ea typeface="+mn-ea"/>
                <a:cs typeface="+mn-cs"/>
              </a:rPr>
              <a:t>     -</a:t>
            </a:r>
            <a:r>
              <a:rPr lang="fr-FR" sz="900" kern="1200" baseline="0" dirty="0">
                <a:solidFill>
                  <a:schemeClr val="tx1"/>
                </a:solidFill>
                <a:effectLst/>
                <a:latin typeface="+mn-lt"/>
                <a:ea typeface="+mn-ea"/>
                <a:cs typeface="+mn-cs"/>
              </a:rPr>
              <a:t> </a:t>
            </a:r>
            <a:r>
              <a:rPr lang="en-GB" sz="900" kern="1200" dirty="0">
                <a:solidFill>
                  <a:schemeClr val="tx1"/>
                </a:solidFill>
                <a:effectLst/>
                <a:latin typeface="+mn-lt"/>
                <a:ea typeface="+mn-ea"/>
                <a:cs typeface="+mn-cs"/>
              </a:rPr>
              <a:t>the term “phytosanitary action” for operations undertaken to implement phytosanitary measures (e.g. in case of non-compliance of a consignment with phytosanitary import requirements);</a:t>
            </a:r>
            <a:endParaRPr lang="fr-FR" sz="900" kern="1200" dirty="0">
              <a:solidFill>
                <a:schemeClr val="tx1"/>
              </a:solidFill>
              <a:effectLst/>
              <a:latin typeface="+mn-lt"/>
              <a:ea typeface="+mn-ea"/>
              <a:cs typeface="+mn-cs"/>
            </a:endParaRPr>
          </a:p>
          <a:p>
            <a:pPr marL="0" lvl="0" indent="0">
              <a:buFont typeface="Arial" panose="020B0604020202020204" pitchFamily="34" charset="0"/>
              <a:buNone/>
            </a:pPr>
            <a:r>
              <a:rPr lang="fr-FR" sz="900" kern="1200" dirty="0">
                <a:solidFill>
                  <a:schemeClr val="tx1"/>
                </a:solidFill>
                <a:effectLst/>
                <a:latin typeface="+mn-lt"/>
                <a:ea typeface="+mn-ea"/>
                <a:cs typeface="+mn-cs"/>
              </a:rPr>
              <a:t>     -</a:t>
            </a:r>
            <a:r>
              <a:rPr lang="fr-FR" sz="900" kern="1200" baseline="0" dirty="0">
                <a:solidFill>
                  <a:schemeClr val="tx1"/>
                </a:solidFill>
                <a:effectLst/>
                <a:latin typeface="+mn-lt"/>
                <a:ea typeface="+mn-ea"/>
                <a:cs typeface="+mn-cs"/>
              </a:rPr>
              <a:t> </a:t>
            </a:r>
            <a:r>
              <a:rPr lang="en-GB" sz="900" kern="1200" dirty="0">
                <a:solidFill>
                  <a:schemeClr val="tx1"/>
                </a:solidFill>
                <a:effectLst/>
                <a:latin typeface="+mn-lt"/>
                <a:ea typeface="+mn-ea"/>
                <a:cs typeface="+mn-cs"/>
              </a:rPr>
              <a:t>the term “emergency action” for operations undertaken in new or unexpected </a:t>
            </a:r>
            <a:r>
              <a:rPr lang="en-GB" sz="900" kern="1200" baseline="0" dirty="0">
                <a:solidFill>
                  <a:schemeClr val="tx1"/>
                </a:solidFill>
                <a:effectLst/>
                <a:latin typeface="+mn-lt"/>
                <a:ea typeface="+mn-ea"/>
                <a:cs typeface="+mn-cs"/>
              </a:rPr>
              <a:t>situations</a:t>
            </a:r>
            <a:r>
              <a:rPr lang="en-GB" sz="900" kern="1200" dirty="0">
                <a:solidFill>
                  <a:schemeClr val="tx1"/>
                </a:solidFill>
                <a:effectLst/>
                <a:latin typeface="+mn-lt"/>
                <a:ea typeface="+mn-ea"/>
                <a:cs typeface="+mn-cs"/>
              </a:rPr>
              <a:t> </a:t>
            </a:r>
            <a:r>
              <a:rPr lang="en-GB" sz="900" kern="1200" dirty="0">
                <a:solidFill>
                  <a:srgbClr val="FF0000"/>
                </a:solidFill>
                <a:effectLst/>
                <a:latin typeface="+mn-lt"/>
                <a:ea typeface="+mn-ea"/>
                <a:cs typeface="+mn-cs"/>
              </a:rPr>
              <a:t>not addressed</a:t>
            </a:r>
            <a:r>
              <a:rPr lang="en-GB" sz="900" kern="1200" baseline="0" dirty="0">
                <a:solidFill>
                  <a:srgbClr val="FF0000"/>
                </a:solidFill>
                <a:effectLst/>
                <a:latin typeface="+mn-lt"/>
                <a:ea typeface="+mn-ea"/>
                <a:cs typeface="+mn-cs"/>
              </a:rPr>
              <a:t> by existing phytosanitary measures</a:t>
            </a:r>
            <a:r>
              <a:rPr lang="en-GB" sz="900" kern="1200" baseline="0" dirty="0">
                <a:solidFill>
                  <a:schemeClr val="tx1"/>
                </a:solidFill>
                <a:effectLst/>
                <a:latin typeface="+mn-lt"/>
                <a:ea typeface="+mn-ea"/>
                <a:cs typeface="+mn-cs"/>
              </a:rPr>
              <a:t>, such as the detection in an imported consignment of a pest not previously assesse</a:t>
            </a:r>
            <a:r>
              <a:rPr lang="en-GB" sz="900" kern="1200" dirty="0">
                <a:solidFill>
                  <a:schemeClr val="tx1"/>
                </a:solidFill>
                <a:effectLst/>
                <a:latin typeface="+mn-lt"/>
                <a:ea typeface="+mn-ea"/>
                <a:cs typeface="+mn-cs"/>
              </a:rPr>
              <a:t>d</a:t>
            </a:r>
            <a:r>
              <a:rPr lang="en-GB" sz="900" kern="1200" dirty="0">
                <a:solidFill>
                  <a:srgbClr val="FF0000"/>
                </a:solidFill>
                <a:effectLst/>
                <a:latin typeface="+mn-lt"/>
                <a:ea typeface="+mn-ea"/>
                <a:cs typeface="+mn-cs"/>
              </a:rPr>
              <a:t>, or not regulated for that particular host or pathway,</a:t>
            </a:r>
            <a:r>
              <a:rPr lang="en-GB" sz="900" kern="1200" baseline="0" dirty="0">
                <a:solidFill>
                  <a:srgbClr val="FF0000"/>
                </a:solidFill>
                <a:effectLst/>
                <a:latin typeface="+mn-lt"/>
                <a:ea typeface="+mn-ea"/>
                <a:cs typeface="+mn-cs"/>
              </a:rPr>
              <a:t> or the detection in an area of a pest that needs to be to be prevented from establishing or spreading following its recent entry</a:t>
            </a:r>
            <a:r>
              <a:rPr lang="en-GB" sz="900" kern="1200" dirty="0">
                <a:solidFill>
                  <a:srgbClr val="FF0000"/>
                </a:solidFill>
                <a:effectLst/>
                <a:latin typeface="+mn-lt"/>
                <a:ea typeface="+mn-ea"/>
                <a:cs typeface="+mn-cs"/>
              </a:rPr>
              <a:t>. Thus</a:t>
            </a:r>
            <a:r>
              <a:rPr lang="en-GB" sz="900" kern="1200" baseline="0" dirty="0">
                <a:solidFill>
                  <a:srgbClr val="FF0000"/>
                </a:solidFill>
                <a:effectLst/>
                <a:latin typeface="+mn-lt"/>
                <a:ea typeface="+mn-ea"/>
                <a:cs typeface="+mn-cs"/>
              </a:rPr>
              <a:t> the two concepts are disjunctive, the one not being a subset of the other.</a:t>
            </a:r>
            <a:endParaRPr lang="fr-FR" sz="900" kern="1200" dirty="0">
              <a:solidFill>
                <a:srgbClr val="FF0000"/>
              </a:solidFill>
              <a:effectLst/>
              <a:latin typeface="+mn-lt"/>
              <a:ea typeface="+mn-ea"/>
              <a:cs typeface="+mn-cs"/>
            </a:endParaRPr>
          </a:p>
          <a:p>
            <a:pPr marL="171450" indent="-171450">
              <a:buFont typeface="Arial" panose="020B0604020202020204" pitchFamily="34" charset="0"/>
              <a:buChar char="•"/>
            </a:pPr>
            <a:r>
              <a:rPr lang="en-GB" sz="900" kern="1200" dirty="0">
                <a:solidFill>
                  <a:srgbClr val="FF0000"/>
                </a:solidFill>
                <a:effectLst/>
                <a:latin typeface="+mn-lt"/>
                <a:ea typeface="+mn-ea"/>
                <a:cs typeface="+mn-cs"/>
              </a:rPr>
              <a:t>The proposed revision of the definition adequately</a:t>
            </a:r>
            <a:r>
              <a:rPr lang="en-GB" sz="900" kern="1200" baseline="0" dirty="0">
                <a:solidFill>
                  <a:srgbClr val="FF0000"/>
                </a:solidFill>
                <a:effectLst/>
                <a:latin typeface="+mn-lt"/>
                <a:ea typeface="+mn-ea"/>
                <a:cs typeface="+mn-cs"/>
              </a:rPr>
              <a:t> reflects the disjunctive use of the terms “emergency action” and “phytosanitary action”</a:t>
            </a:r>
            <a:r>
              <a:rPr lang="en-GB" sz="900" kern="1200" dirty="0">
                <a:solidFill>
                  <a:srgbClr val="FF0000"/>
                </a:solidFill>
                <a:effectLst/>
                <a:latin typeface="+mn-lt"/>
                <a:ea typeface="+mn-ea"/>
                <a:cs typeface="+mn-cs"/>
              </a:rPr>
              <a:t> in adopted ISPMs.</a:t>
            </a:r>
            <a:endParaRPr lang="fr-FR" sz="900" dirty="0">
              <a:solidFill>
                <a:srgbClr val="FF0000"/>
              </a:solidFill>
            </a:endParaRP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5</a:t>
            </a:fld>
            <a:endParaRPr lang="en-US" altLang="en-US"/>
          </a:p>
        </p:txBody>
      </p:sp>
    </p:spTree>
    <p:extLst>
      <p:ext uri="{BB962C8B-B14F-4D97-AF65-F5344CB8AC3E}">
        <p14:creationId xmlns:p14="http://schemas.microsoft.com/office/powerpoint/2010/main" val="25219114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3788" y="5187735"/>
            <a:ext cx="5390305" cy="5051117"/>
          </a:xfrm>
        </p:spPr>
        <p:txBody>
          <a:bodyPr/>
          <a:lstStyle/>
          <a:p>
            <a:pPr marL="285321" indent="-285321">
              <a:spcAft>
                <a:spcPts val="600"/>
              </a:spcAft>
              <a:buFont typeface="Arial" panose="020B0604020202020204" pitchFamily="34" charset="0"/>
              <a:buChar char="•"/>
            </a:pPr>
            <a:r>
              <a:rPr lang="en-GB" sz="1000" kern="1200" dirty="0">
                <a:solidFill>
                  <a:schemeClr val="tx1"/>
                </a:solidFill>
                <a:effectLst/>
                <a:latin typeface="+mn-lt"/>
                <a:ea typeface="+mn-ea"/>
                <a:cs typeface="+mn-cs"/>
              </a:rPr>
              <a:t>“Detection survey” is used in several instances throughout ISPMs when referring to determining or verifying absence of a pest. </a:t>
            </a:r>
            <a:endParaRPr lang="fr-FR" sz="1000" kern="1200" dirty="0">
              <a:solidFill>
                <a:schemeClr val="tx1"/>
              </a:solidFill>
              <a:effectLst/>
              <a:latin typeface="+mn-lt"/>
              <a:ea typeface="+mn-ea"/>
              <a:cs typeface="+mn-cs"/>
            </a:endParaRPr>
          </a:p>
          <a:p>
            <a:pPr marL="285321" indent="-285321">
              <a:spcAft>
                <a:spcPts val="600"/>
              </a:spcAft>
              <a:buFont typeface="Arial" panose="020B0604020202020204" pitchFamily="34" charset="0"/>
              <a:buChar char="•"/>
            </a:pPr>
            <a:r>
              <a:rPr lang="en-GB" sz="1000" kern="1200" dirty="0">
                <a:solidFill>
                  <a:schemeClr val="tx1"/>
                </a:solidFill>
                <a:effectLst/>
                <a:latin typeface="+mn-lt"/>
                <a:ea typeface="+mn-ea"/>
                <a:cs typeface="+mn-cs"/>
              </a:rPr>
              <a:t>The objective of a detection survey is to determine whether a pest is present, meaning that presence and absence are equally possible outcomes of a detection survey and it can thus be used to determine that a pest is absent.</a:t>
            </a:r>
            <a:endParaRPr lang="fr-FR" sz="1000" kern="1200" dirty="0">
              <a:solidFill>
                <a:schemeClr val="tx1"/>
              </a:solidFill>
              <a:effectLst/>
              <a:latin typeface="+mn-lt"/>
              <a:ea typeface="+mn-ea"/>
              <a:cs typeface="+mn-cs"/>
            </a:endParaRPr>
          </a:p>
          <a:p>
            <a:pPr marL="285321" indent="-285321">
              <a:spcAft>
                <a:spcPts val="600"/>
              </a:spcAft>
              <a:buFont typeface="Arial" panose="020B0604020202020204" pitchFamily="34" charset="0"/>
              <a:buChar char="•"/>
            </a:pPr>
            <a:r>
              <a:rPr lang="en-GB" sz="1000" kern="1200" dirty="0">
                <a:solidFill>
                  <a:schemeClr val="tx1"/>
                </a:solidFill>
                <a:effectLst/>
                <a:latin typeface="+mn-lt"/>
                <a:ea typeface="+mn-ea"/>
                <a:cs typeface="+mn-cs"/>
              </a:rPr>
              <a:t>“If” in the definition already expresses the concept of absence, but without being as explicit as in the definitions of “survey”, “delimiting survey” and “surveillance”.</a:t>
            </a:r>
            <a:r>
              <a:rPr lang="en-GB" sz="1000" kern="1200" baseline="0" dirty="0">
                <a:solidFill>
                  <a:srgbClr val="FF0000"/>
                </a:solidFill>
                <a:effectLst/>
                <a:latin typeface="+mn-lt"/>
                <a:ea typeface="+mn-ea"/>
                <a:cs typeface="+mn-cs"/>
              </a:rPr>
              <a:t> </a:t>
            </a:r>
            <a:r>
              <a:rPr lang="en-GB" sz="1000" kern="1200" dirty="0">
                <a:solidFill>
                  <a:srgbClr val="FF0000"/>
                </a:solidFill>
                <a:effectLst/>
                <a:latin typeface="+mn-lt"/>
                <a:ea typeface="+mn-ea"/>
                <a:cs typeface="+mn-cs"/>
              </a:rPr>
              <a:t>As the wording “the presence</a:t>
            </a:r>
            <a:r>
              <a:rPr lang="en-GB" sz="1000" kern="1200" baseline="0" dirty="0">
                <a:solidFill>
                  <a:srgbClr val="FF0000"/>
                </a:solidFill>
                <a:effectLst/>
                <a:latin typeface="+mn-lt"/>
                <a:ea typeface="+mn-ea"/>
                <a:cs typeface="+mn-cs"/>
              </a:rPr>
              <a:t> or absence” should be used consistently</a:t>
            </a:r>
            <a:r>
              <a:rPr lang="en-GB" sz="1000" kern="1200" baseline="0" dirty="0">
                <a:solidFill>
                  <a:schemeClr val="tx1"/>
                </a:solidFill>
                <a:effectLst/>
                <a:latin typeface="+mn-lt"/>
                <a:ea typeface="+mn-ea"/>
                <a:cs typeface="+mn-cs"/>
              </a:rPr>
              <a:t>, i</a:t>
            </a:r>
            <a:r>
              <a:rPr lang="en-GB" sz="1000" kern="1200" dirty="0">
                <a:solidFill>
                  <a:schemeClr val="tx1"/>
                </a:solidFill>
                <a:effectLst/>
                <a:latin typeface="+mn-lt"/>
                <a:ea typeface="+mn-ea"/>
                <a:cs typeface="+mn-cs"/>
              </a:rPr>
              <a:t>t is suggested to replace the conditional “if pest are</a:t>
            </a:r>
            <a:r>
              <a:rPr lang="en-GB" sz="1000" kern="1200" baseline="0" dirty="0">
                <a:solidFill>
                  <a:schemeClr val="tx1"/>
                </a:solidFill>
                <a:effectLst/>
                <a:latin typeface="+mn-lt"/>
                <a:ea typeface="+mn-ea"/>
                <a:cs typeface="+mn-cs"/>
              </a:rPr>
              <a:t> present</a:t>
            </a:r>
            <a:r>
              <a:rPr lang="en-GB" sz="1000" kern="1200" dirty="0">
                <a:solidFill>
                  <a:schemeClr val="tx1"/>
                </a:solidFill>
                <a:effectLst/>
                <a:latin typeface="+mn-lt"/>
                <a:ea typeface="+mn-ea"/>
                <a:cs typeface="+mn-cs"/>
              </a:rPr>
              <a:t>” by the more</a:t>
            </a:r>
            <a:r>
              <a:rPr lang="en-GB" sz="1000" kern="1200" baseline="0" dirty="0">
                <a:solidFill>
                  <a:schemeClr val="tx1"/>
                </a:solidFill>
                <a:effectLst/>
                <a:latin typeface="+mn-lt"/>
                <a:ea typeface="+mn-ea"/>
                <a:cs typeface="+mn-cs"/>
              </a:rPr>
              <a:t> explicit wording “</a:t>
            </a:r>
            <a:r>
              <a:rPr lang="en-GB" sz="1000" kern="1200" baseline="0" dirty="0">
                <a:solidFill>
                  <a:srgbClr val="FF0000"/>
                </a:solidFill>
                <a:effectLst/>
                <a:latin typeface="+mn-lt"/>
                <a:ea typeface="+mn-ea"/>
                <a:cs typeface="+mn-cs"/>
              </a:rPr>
              <a:t>the</a:t>
            </a:r>
            <a:r>
              <a:rPr lang="en-GB" sz="1000" kern="1200" baseline="0" dirty="0">
                <a:solidFill>
                  <a:schemeClr val="tx1"/>
                </a:solidFill>
                <a:effectLst/>
                <a:latin typeface="+mn-lt"/>
                <a:ea typeface="+mn-ea"/>
                <a:cs typeface="+mn-cs"/>
              </a:rPr>
              <a:t> presence or absence of pests”</a:t>
            </a:r>
            <a:r>
              <a:rPr lang="en-GB" sz="1000" kern="1200" dirty="0">
                <a:solidFill>
                  <a:schemeClr val="tx1"/>
                </a:solidFill>
                <a:effectLst/>
                <a:latin typeface="+mn-lt"/>
                <a:ea typeface="+mn-ea"/>
                <a:cs typeface="+mn-cs"/>
              </a:rPr>
              <a:t>.</a:t>
            </a:r>
          </a:p>
          <a:p>
            <a:pPr marL="285321" indent="-285321">
              <a:spcAft>
                <a:spcPts val="600"/>
              </a:spcAft>
              <a:buFont typeface="Arial" panose="020B0604020202020204" pitchFamily="34" charset="0"/>
              <a:buChar char="•"/>
            </a:pPr>
            <a:r>
              <a:rPr lang="en-GB" sz="1000" kern="1200" dirty="0">
                <a:solidFill>
                  <a:srgbClr val="FF0000"/>
                </a:solidFill>
                <a:effectLst/>
                <a:latin typeface="+mn-lt"/>
                <a:ea typeface="+mn-ea"/>
                <a:cs typeface="+mn-cs"/>
              </a:rPr>
              <a:t>The recent revised definition of “survey” includes the wording</a:t>
            </a:r>
            <a:r>
              <a:rPr lang="en-GB" sz="1000" kern="1200" baseline="0" dirty="0">
                <a:solidFill>
                  <a:srgbClr val="FF0000"/>
                </a:solidFill>
                <a:effectLst/>
                <a:latin typeface="+mn-lt"/>
                <a:ea typeface="+mn-ea"/>
                <a:cs typeface="+mn-cs"/>
              </a:rPr>
              <a:t> </a:t>
            </a:r>
            <a:r>
              <a:rPr lang="en-GB" sz="1000" kern="1200" dirty="0">
                <a:solidFill>
                  <a:srgbClr val="FF0000"/>
                </a:solidFill>
                <a:effectLst/>
                <a:latin typeface="+mn-lt"/>
                <a:ea typeface="+mn-ea"/>
                <a:cs typeface="+mn-cs"/>
              </a:rPr>
              <a:t>“in an area, place of production or production site”. As “detection survey” is explicitly</a:t>
            </a:r>
            <a:r>
              <a:rPr lang="en-GB" sz="1000" kern="1200" baseline="0" dirty="0">
                <a:solidFill>
                  <a:srgbClr val="FF0000"/>
                </a:solidFill>
                <a:effectLst/>
                <a:latin typeface="+mn-lt"/>
                <a:ea typeface="+mn-ea"/>
                <a:cs typeface="+mn-cs"/>
              </a:rPr>
              <a:t> defined as a subset of “survey”, mentioning the spatial scope of a detection survey would be redundant, and the wording “in an area” is therefore deleted by this revision. This is in analogy to the fact that the temporal scope specified in the “survey” definition (i.e. “over a defined period”) is not being repeated in the definition of “detection survey”.</a:t>
            </a:r>
            <a:endParaRPr lang="fr-FR" sz="1000" kern="1200" dirty="0">
              <a:solidFill>
                <a:srgbClr val="FF0000"/>
              </a:solidFill>
              <a:effectLst/>
              <a:latin typeface="+mn-lt"/>
              <a:ea typeface="+mn-ea"/>
              <a:cs typeface="+mn-cs"/>
            </a:endParaRPr>
          </a:p>
          <a:p>
            <a:pPr marL="285321" indent="-285321">
              <a:spcAft>
                <a:spcPts val="600"/>
              </a:spcAft>
              <a:buFont typeface="Arial" panose="020B0604020202020204" pitchFamily="34" charset="0"/>
              <a:buChar char="•"/>
            </a:pPr>
            <a:r>
              <a:rPr lang="en-GB" sz="1000" kern="1200" dirty="0">
                <a:solidFill>
                  <a:schemeClr val="tx1"/>
                </a:solidFill>
                <a:effectLst/>
                <a:latin typeface="+mn-lt"/>
                <a:ea typeface="+mn-ea"/>
                <a:cs typeface="+mn-cs"/>
              </a:rPr>
              <a:t>The proposed revised definition of “detection survey” adequately reflects the use of the term in adopted ISPMs.</a:t>
            </a:r>
            <a:endParaRPr lang="fr-FR" sz="10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6</a:t>
            </a:fld>
            <a:endParaRPr lang="en-US" altLang="en-US"/>
          </a:p>
        </p:txBody>
      </p:sp>
    </p:spTree>
    <p:extLst>
      <p:ext uri="{BB962C8B-B14F-4D97-AF65-F5344CB8AC3E}">
        <p14:creationId xmlns:p14="http://schemas.microsoft.com/office/powerpoint/2010/main" val="42615931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a:spcAft>
                <a:spcPts val="600"/>
              </a:spcAft>
            </a:pPr>
            <a:r>
              <a:rPr lang="en-US" sz="1000" dirty="0">
                <a:cs typeface="Arial" pitchFamily="34" charset="0"/>
              </a:rPr>
              <a:t>For more information on the 2019 and 2020 Draft Amendments to ISPM 5, please also refer to:</a:t>
            </a:r>
          </a:p>
          <a:p>
            <a:pPr marL="342386" indent="-342386">
              <a:spcAft>
                <a:spcPts val="600"/>
              </a:spcAft>
              <a:buFont typeface="Arial" panose="020B0604020202020204" pitchFamily="34" charset="0"/>
              <a:buChar char="•"/>
            </a:pPr>
            <a:r>
              <a:rPr lang="en-US" sz="1000" dirty="0">
                <a:cs typeface="Arial" pitchFamily="34" charset="0"/>
              </a:rPr>
              <a:t>The report</a:t>
            </a:r>
            <a:r>
              <a:rPr lang="en-US" sz="1000" dirty="0">
                <a:solidFill>
                  <a:srgbClr val="FF0000"/>
                </a:solidFill>
                <a:cs typeface="Arial" pitchFamily="34" charset="0"/>
              </a:rPr>
              <a:t>s</a:t>
            </a:r>
            <a:r>
              <a:rPr lang="en-US" sz="1000" dirty="0">
                <a:cs typeface="Arial" pitchFamily="34" charset="0"/>
              </a:rPr>
              <a:t> for the 2018 December </a:t>
            </a:r>
            <a:r>
              <a:rPr lang="en-US" sz="1000" dirty="0">
                <a:solidFill>
                  <a:srgbClr val="FF0000"/>
                </a:solidFill>
                <a:cs typeface="Arial" pitchFamily="34" charset="0"/>
              </a:rPr>
              <a:t>and 2019 November</a:t>
            </a:r>
            <a:r>
              <a:rPr lang="en-US" sz="1000" baseline="0" dirty="0">
                <a:solidFill>
                  <a:srgbClr val="FF0000"/>
                </a:solidFill>
                <a:cs typeface="Arial" pitchFamily="34" charset="0"/>
              </a:rPr>
              <a:t> </a:t>
            </a:r>
            <a:r>
              <a:rPr lang="en-US" sz="1000" dirty="0">
                <a:cs typeface="Arial" pitchFamily="34" charset="0"/>
              </a:rPr>
              <a:t>meeting</a:t>
            </a:r>
            <a:r>
              <a:rPr lang="en-US" sz="1000" dirty="0">
                <a:solidFill>
                  <a:srgbClr val="FF0000"/>
                </a:solidFill>
                <a:cs typeface="Arial" pitchFamily="34" charset="0"/>
              </a:rPr>
              <a:t>s</a:t>
            </a:r>
            <a:r>
              <a:rPr lang="en-US" sz="1000" dirty="0">
                <a:cs typeface="Arial" pitchFamily="34" charset="0"/>
              </a:rPr>
              <a:t> of the Technical Panel for the Glossary </a:t>
            </a:r>
            <a:r>
              <a:rPr lang="en-US" sz="1000" dirty="0">
                <a:solidFill>
                  <a:srgbClr val="FF0000"/>
                </a:solidFill>
                <a:cs typeface="Arial" pitchFamily="34" charset="0"/>
              </a:rPr>
              <a:t>(TPG)</a:t>
            </a:r>
            <a:r>
              <a:rPr lang="en-US" sz="1000" dirty="0">
                <a:cs typeface="Arial" pitchFamily="34" charset="0"/>
              </a:rPr>
              <a:t> are available at: https://www.ippc.int/en/core-activities/standards-setting/expert-drafting-groups/technical-panels/technical-panel-glossary-phytosanitary-terms-ispm-5/ </a:t>
            </a:r>
          </a:p>
          <a:p>
            <a:pPr marL="342386" indent="-342386" defTabSz="913028">
              <a:spcAft>
                <a:spcPts val="600"/>
              </a:spcAft>
              <a:buFont typeface="Arial" panose="020B0604020202020204" pitchFamily="34" charset="0"/>
              <a:buChar char="•"/>
              <a:defRPr/>
            </a:pPr>
            <a:r>
              <a:rPr lang="en-US" sz="1000" dirty="0">
                <a:cs typeface="Arial" pitchFamily="34" charset="0"/>
              </a:rPr>
              <a:t>The report for </a:t>
            </a:r>
            <a:r>
              <a:rPr lang="en-US" sz="1000" dirty="0">
                <a:solidFill>
                  <a:srgbClr val="FF0000"/>
                </a:solidFill>
                <a:cs typeface="Arial" pitchFamily="34" charset="0"/>
              </a:rPr>
              <a:t>the </a:t>
            </a:r>
            <a:r>
              <a:rPr lang="en-US" sz="1000" dirty="0">
                <a:cs typeface="Arial" pitchFamily="34" charset="0"/>
              </a:rPr>
              <a:t>2019 May </a:t>
            </a:r>
            <a:r>
              <a:rPr lang="en-US" sz="1000" dirty="0">
                <a:solidFill>
                  <a:srgbClr val="FF0000"/>
                </a:solidFill>
                <a:cs typeface="Arial" pitchFamily="34" charset="0"/>
              </a:rPr>
              <a:t>meeting of </a:t>
            </a:r>
            <a:r>
              <a:rPr lang="en-US" sz="1000" dirty="0">
                <a:cs typeface="Arial" pitchFamily="34" charset="0"/>
              </a:rPr>
              <a:t>the Standards Committee </a:t>
            </a:r>
            <a:r>
              <a:rPr lang="en-US" sz="1000" dirty="0">
                <a:solidFill>
                  <a:srgbClr val="FF0000"/>
                </a:solidFill>
                <a:cs typeface="Arial" pitchFamily="34" charset="0"/>
              </a:rPr>
              <a:t>(SC) is available at</a:t>
            </a:r>
            <a:r>
              <a:rPr lang="en-US" sz="1000" dirty="0">
                <a:cs typeface="Arial" pitchFamily="34" charset="0"/>
              </a:rPr>
              <a:t>: https://www.ippc.int/en/core-activities/standards-setting/standards-committee/</a:t>
            </a:r>
          </a:p>
          <a:p>
            <a:pPr marL="342386" indent="-342386" defTabSz="913028">
              <a:spcAft>
                <a:spcPts val="600"/>
              </a:spcAft>
              <a:buFont typeface="Arial" panose="020B0604020202020204" pitchFamily="34" charset="0"/>
              <a:buChar char="•"/>
              <a:defRPr/>
            </a:pPr>
            <a:r>
              <a:rPr lang="en-US" sz="1000" dirty="0">
                <a:cs typeface="Arial" pitchFamily="34" charset="0"/>
              </a:rPr>
              <a:t>The report for</a:t>
            </a:r>
            <a:r>
              <a:rPr lang="en-US" sz="1000" baseline="0" dirty="0">
                <a:cs typeface="Arial" pitchFamily="34" charset="0"/>
              </a:rPr>
              <a:t> the </a:t>
            </a:r>
            <a:r>
              <a:rPr lang="en-US" sz="1000" dirty="0">
                <a:cs typeface="Arial" pitchFamily="34" charset="0"/>
              </a:rPr>
              <a:t>OCS review</a:t>
            </a:r>
            <a:r>
              <a:rPr lang="en-US" sz="1000" baseline="0" dirty="0">
                <a:cs typeface="Arial" pitchFamily="34" charset="0"/>
              </a:rPr>
              <a:t> of the draft 2020 Amendments that took place from 27 April to 03 May 2020 and the subsequent review of the draft via e-decision that took place from 11 to 18 May 2020.</a:t>
            </a:r>
          </a:p>
          <a:p>
            <a:pPr marL="342386" indent="-342386" defTabSz="913028">
              <a:spcAft>
                <a:spcPts val="600"/>
              </a:spcAft>
              <a:buFont typeface="Arial" panose="020B0604020202020204" pitchFamily="34" charset="0"/>
              <a:buChar char="•"/>
              <a:defRPr/>
            </a:pPr>
            <a:r>
              <a:rPr lang="en-US" sz="1000" baseline="0" dirty="0">
                <a:solidFill>
                  <a:srgbClr val="FF0000"/>
                </a:solidFill>
                <a:cs typeface="Arial" pitchFamily="34" charset="0"/>
              </a:rPr>
              <a:t>The compiled comments from the first consultation are available at: https://www.ippc.int/fr/core-activities/standards-setting/member-consultation-draft-ispms/</a:t>
            </a:r>
          </a:p>
          <a:p>
            <a:pPr marL="342386" indent="-342386">
              <a:spcAft>
                <a:spcPts val="600"/>
              </a:spcAft>
              <a:buFont typeface="Arial" panose="020B0604020202020204" pitchFamily="34" charset="0"/>
              <a:buChar char="•"/>
            </a:pPr>
            <a:r>
              <a:rPr lang="en-US" sz="1000" dirty="0">
                <a:solidFill>
                  <a:srgbClr val="FF0000"/>
                </a:solidFill>
                <a:cs typeface="Arial" pitchFamily="34" charset="0"/>
              </a:rPr>
              <a:t>The report for the 2020 December meeting of the Technical Panel for the Glossary (TPG) is available at: https://www.ippc.int/fr/core-activities/standards-setting/expert-drafting-groups/technical-panels/technical-panel-glossary-phytosanitary-terms-ispm-5/</a:t>
            </a:r>
          </a:p>
          <a:p>
            <a:pPr marL="342386" indent="-342386">
              <a:spcAft>
                <a:spcPts val="600"/>
              </a:spcAft>
              <a:buFont typeface="Arial" panose="020B0604020202020204" pitchFamily="34" charset="0"/>
              <a:buChar char="•"/>
            </a:pPr>
            <a:r>
              <a:rPr lang="en-US" sz="1000" dirty="0">
                <a:solidFill>
                  <a:srgbClr val="FF0000"/>
                </a:solidFill>
                <a:cs typeface="Arial" pitchFamily="34" charset="0"/>
              </a:rPr>
              <a:t>The report for the 2021 May meeting of the Standards Committee Working</a:t>
            </a:r>
            <a:r>
              <a:rPr lang="en-US" sz="1000" baseline="0" dirty="0">
                <a:solidFill>
                  <a:srgbClr val="FF0000"/>
                </a:solidFill>
                <a:cs typeface="Arial" pitchFamily="34" charset="0"/>
              </a:rPr>
              <a:t> Group</a:t>
            </a:r>
            <a:r>
              <a:rPr lang="en-US" sz="1000" dirty="0">
                <a:solidFill>
                  <a:srgbClr val="FF0000"/>
                </a:solidFill>
                <a:cs typeface="Arial" pitchFamily="34" charset="0"/>
              </a:rPr>
              <a:t> (SC-7) is available at: https://www.ippc.int/en/core-activities/standards-setting/standards-committee/</a:t>
            </a:r>
          </a:p>
        </p:txBody>
      </p:sp>
      <p:sp>
        <p:nvSpPr>
          <p:cNvPr id="4" name="Espace réservé du numéro de diapositive 3"/>
          <p:cNvSpPr>
            <a:spLocks noGrp="1"/>
          </p:cNvSpPr>
          <p:nvPr>
            <p:ph type="sldNum" sz="quarter" idx="10"/>
          </p:nvPr>
        </p:nvSpPr>
        <p:spPr/>
        <p:txBody>
          <a:bodyPr/>
          <a:lstStyle/>
          <a:p>
            <a:fld id="{3609F91E-34D4-45A9-B58B-BF88C7021507}" type="slidenum">
              <a:rPr lang="en-US" altLang="en-US" smtClean="0"/>
              <a:pPr/>
              <a:t>7</a:t>
            </a:fld>
            <a:endParaRPr lang="en-US" altLang="en-US"/>
          </a:p>
        </p:txBody>
      </p:sp>
    </p:spTree>
    <p:extLst>
      <p:ext uri="{BB962C8B-B14F-4D97-AF65-F5344CB8AC3E}">
        <p14:creationId xmlns:p14="http://schemas.microsoft.com/office/powerpoint/2010/main" val="41114873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200" y="3810000"/>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dirty="0"/>
              <a:t>Picture</a:t>
            </a:r>
          </a:p>
        </p:txBody>
      </p:sp>
      <p:sp>
        <p:nvSpPr>
          <p:cNvPr id="4" name="Title 1"/>
          <p:cNvSpPr>
            <a:spLocks noGrp="1"/>
          </p:cNvSpPr>
          <p:nvPr>
            <p:ph type="ctrTitle" hasCustomPrompt="1"/>
          </p:nvPr>
        </p:nvSpPr>
        <p:spPr>
          <a:xfrm>
            <a:off x="-1200" y="2057400"/>
            <a:ext cx="12192000" cy="1066800"/>
          </a:xfrm>
          <a:prstGeom prst="rect">
            <a:avLst/>
          </a:prstGeom>
          <a:noFill/>
        </p:spPr>
        <p:txBody>
          <a:bodyPr lIns="1224000" tIns="46800" rIns="1224000" bIns="0" anchor="t" anchorCtr="0"/>
          <a:lstStyle>
            <a:lvl1pPr algn="l">
              <a:defRPr sz="3800">
                <a:solidFill>
                  <a:srgbClr val="00825F"/>
                </a:solidFill>
              </a:defRPr>
            </a:lvl1pPr>
          </a:lstStyle>
          <a:p>
            <a:r>
              <a:rPr lang="en-US" dirty="0"/>
              <a:t>Click to edit Master title style </a:t>
            </a:r>
            <a:br>
              <a:rPr lang="en-US" dirty="0"/>
            </a:br>
            <a:r>
              <a:rPr lang="en-US" dirty="0"/>
              <a:t>Long title in two lines</a:t>
            </a:r>
          </a:p>
        </p:txBody>
      </p:sp>
      <p:sp>
        <p:nvSpPr>
          <p:cNvPr id="5" name="Subtitle 2"/>
          <p:cNvSpPr>
            <a:spLocks noGrp="1"/>
          </p:cNvSpPr>
          <p:nvPr>
            <p:ph type="subTitle" idx="1"/>
          </p:nvPr>
        </p:nvSpPr>
        <p:spPr>
          <a:xfrm>
            <a:off x="-4513" y="339587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dirty="0"/>
              <a:t>Click to edit </a:t>
            </a:r>
            <a:br>
              <a:rPr lang="en-US" dirty="0"/>
            </a:br>
            <a:r>
              <a:rPr lang="en-US" dirty="0"/>
              <a:t>Thank you</a:t>
            </a:r>
          </a:p>
        </p:txBody>
      </p:sp>
      <p:sp>
        <p:nvSpPr>
          <p:cNvPr id="2" name="Rectangle 1">
            <a:extLst>
              <a:ext uri="{FF2B5EF4-FFF2-40B4-BE49-F238E27FC236}">
                <a16:creationId xmlns:a16="http://schemas.microsoft.com/office/drawing/2014/main"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69741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dirty="0"/>
              <a:t>Click to edit txt</a:t>
            </a:r>
            <a:br>
              <a:rPr lang="en-US" dirty="0"/>
            </a:br>
            <a:endParaRPr lang="en-US" dirty="0"/>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edit txt</a:t>
            </a:r>
          </a:p>
          <a:p>
            <a:pPr lvl="1"/>
            <a:r>
              <a:rPr lang="en-US" dirty="0"/>
              <a:t>List 2</a:t>
            </a:r>
          </a:p>
          <a:p>
            <a:pPr lvl="2"/>
            <a:r>
              <a:rPr lang="en-US" dirty="0"/>
              <a:t>List 3</a:t>
            </a:r>
          </a:p>
          <a:p>
            <a:pPr lvl="3"/>
            <a:r>
              <a:rPr lang="en-US" dirty="0"/>
              <a:t>List 4</a:t>
            </a:r>
          </a:p>
          <a:p>
            <a:pPr lvl="4"/>
            <a:r>
              <a:rPr lang="en-US" dirty="0"/>
              <a:t>List 5</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838346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slideLayout" Target="../slideLayouts/slideLayout5.xml"/><Relationship Id="rId7" Type="http://schemas.openxmlformats.org/officeDocument/2006/relationships/image" Target="../media/image1.emf"/><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theme" Target="../theme/theme2.xml"/><Relationship Id="rId5" Type="http://schemas.openxmlformats.org/officeDocument/2006/relationships/slideLayout" Target="../slideLayouts/slideLayout7.xml"/><Relationship Id="rId4" Type="http://schemas.openxmlformats.org/officeDocument/2006/relationships/slideLayout" Target="../slideLayouts/slideLayout6.xml"/><Relationship Id="rId9" Type="http://schemas.openxmlformats.org/officeDocument/2006/relationships/image" Target="../media/image3.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a16="http://schemas.microsoft.com/office/drawing/2014/main" id="{F5941514-6A3A-7E4E-8480-6FB87E586C6C}"/>
              </a:ext>
            </a:extLst>
          </p:cNvPr>
          <p:cNvPicPr>
            <a:picLocks noChangeAspect="1"/>
          </p:cNvPicPr>
          <p:nvPr userDrawn="1"/>
        </p:nvPicPr>
        <p:blipFill rotWithShape="1">
          <a:blip r:embed="rId5"/>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userDrawn="1"/>
        </p:nvPicPr>
        <p:blipFill>
          <a:blip r:embed="rId6"/>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 id="2147483954" r:id="rId2"/>
  </p:sldLayoutIdLst>
  <p:hf hdr="0" dt="0"/>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a16="http://schemas.microsoft.com/office/drawing/2014/main"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2" name="Text Placeholder 5">
            <a:extLst>
              <a:ext uri="{FF2B5EF4-FFF2-40B4-BE49-F238E27FC236}">
                <a16:creationId xmlns:a16="http://schemas.microsoft.com/office/drawing/2014/main"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smtClean="0">
                <a:solidFill>
                  <a:srgbClr val="00825F"/>
                </a:solidFill>
              </a:rPr>
              <a:t>Draft</a:t>
            </a:r>
            <a:r>
              <a:rPr lang="en-US" baseline="0" dirty="0" smtClean="0">
                <a:solidFill>
                  <a:srgbClr val="00825F"/>
                </a:solidFill>
              </a:rPr>
              <a:t> 2019 and 2020 amendments to ISPM 5: Glossary of phytosanitary terms (1994-001)</a:t>
            </a:r>
            <a:endParaRPr lang="en-US" dirty="0">
              <a:solidFill>
                <a:srgbClr val="00825F"/>
              </a:solidFill>
            </a:endParaRPr>
          </a:p>
        </p:txBody>
      </p:sp>
      <p:pic>
        <p:nvPicPr>
          <p:cNvPr id="10" name="Immagine 9">
            <a:extLst>
              <a:ext uri="{FF2B5EF4-FFF2-40B4-BE49-F238E27FC236}">
                <a16:creationId xmlns:a16="http://schemas.microsoft.com/office/drawing/2014/main" id="{7234DD0C-95AB-7940-8105-0A1AE1800F5F}"/>
              </a:ext>
            </a:extLst>
          </p:cNvPr>
          <p:cNvPicPr>
            <a:picLocks noChangeAspect="1"/>
          </p:cNvPicPr>
          <p:nvPr userDrawn="1"/>
        </p:nvPicPr>
        <p:blipFill rotWithShape="1">
          <a:blip r:embed="rId8"/>
          <a:srcRect r="29216"/>
          <a:stretch/>
        </p:blipFill>
        <p:spPr>
          <a:xfrm>
            <a:off x="539598" y="218898"/>
            <a:ext cx="1877238" cy="516014"/>
          </a:xfrm>
          <a:prstGeom prst="rect">
            <a:avLst/>
          </a:prstGeom>
        </p:spPr>
      </p:pic>
      <p:pic>
        <p:nvPicPr>
          <p:cNvPr id="3" name="Picture 2">
            <a:extLst>
              <a:ext uri="{FF2B5EF4-FFF2-40B4-BE49-F238E27FC236}">
                <a16:creationId xmlns:a16="http://schemas.microsoft.com/office/drawing/2014/main" id="{2C4EF50D-19C0-874B-B58B-28F04C603057}"/>
              </a:ext>
            </a:extLst>
          </p:cNvPr>
          <p:cNvPicPr>
            <a:picLocks noChangeAspect="1"/>
          </p:cNvPicPr>
          <p:nvPr userDrawn="1"/>
        </p:nvPicPr>
        <p:blipFill>
          <a:blip r:embed="rId9"/>
          <a:stretch>
            <a:fillRect/>
          </a:stretch>
        </p:blipFill>
        <p:spPr>
          <a:xfrm>
            <a:off x="9806784" y="233705"/>
            <a:ext cx="2016059" cy="516015"/>
          </a:xfrm>
          <a:prstGeom prst="rect">
            <a:avLst/>
          </a:prstGeom>
        </p:spPr>
      </p:pic>
      <p:sp>
        <p:nvSpPr>
          <p:cNvPr id="14" name="Rectangle 13">
            <a:extLst>
              <a:ext uri="{FF2B5EF4-FFF2-40B4-BE49-F238E27FC236}">
                <a16:creationId xmlns:a16="http://schemas.microsoft.com/office/drawing/2014/main"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2" name="TextBox 1">
            <a:extLst>
              <a:ext uri="{FF2B5EF4-FFF2-40B4-BE49-F238E27FC236}">
                <a16:creationId xmlns:a16="http://schemas.microsoft.com/office/drawing/2014/main" id="{1EBFC24B-5A00-3A48-A356-A78F1A7ABB14}"/>
              </a:ext>
            </a:extLst>
          </p:cNvPr>
          <p:cNvSpPr txBox="1"/>
          <p:nvPr userDrawn="1"/>
        </p:nvSpPr>
        <p:spPr>
          <a:xfrm>
            <a:off x="10363200" y="6413091"/>
            <a:ext cx="1828800" cy="353943"/>
          </a:xfrm>
          <a:prstGeom prst="rect">
            <a:avLst/>
          </a:prstGeom>
        </p:spPr>
        <p:txBody>
          <a:bodyPr wrap="square" lIns="540000" tIns="0" rIns="360000" rtlCol="0" anchor="t" anchorCtr="0">
            <a:spAutoFit/>
          </a:bodyPr>
          <a:lstStyle/>
          <a:p>
            <a:fld id="{B782F2B3-BF2A-3042-AED2-C560A5FC06BC}" type="slidenum">
              <a:rPr lang="x-none" sz="2000" smtClean="0">
                <a:solidFill>
                  <a:srgbClr val="A81E3B"/>
                </a:solidFill>
              </a:rPr>
              <a:t>‹#›</a:t>
            </a:fld>
            <a:r>
              <a:rPr lang="it-IT" sz="2000" dirty="0" smtClean="0">
                <a:solidFill>
                  <a:srgbClr val="A81E3B"/>
                </a:solidFill>
              </a:rPr>
              <a:t>/8</a:t>
            </a:r>
            <a:endParaRPr lang="x-none" dirty="0">
              <a:solidFill>
                <a:srgbClr val="A81E3B"/>
              </a:solidFill>
            </a:endParaRPr>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 id="2147483956" r:id="rId5"/>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www.ippc.int/"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yellow flower with green leaves&#10;&#10;Description automatically generated with low confidence">
            <a:extLst>
              <a:ext uri="{FF2B5EF4-FFF2-40B4-BE49-F238E27FC236}">
                <a16:creationId xmlns:a16="http://schemas.microsoft.com/office/drawing/2014/main" id="{81B27332-5712-094F-8972-6FC711E18B06}"/>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2296" b="2296"/>
          <a:stretch/>
        </p:blipFill>
        <p:spPr/>
      </p:pic>
      <p:sp>
        <p:nvSpPr>
          <p:cNvPr id="7" name="Title 6">
            <a:extLst>
              <a:ext uri="{FF2B5EF4-FFF2-40B4-BE49-F238E27FC236}">
                <a16:creationId xmlns:a16="http://schemas.microsoft.com/office/drawing/2014/main" id="{7F00055F-E0E9-4F4D-B87B-8E8D531A57DF}"/>
              </a:ext>
            </a:extLst>
          </p:cNvPr>
          <p:cNvSpPr>
            <a:spLocks noGrp="1"/>
          </p:cNvSpPr>
          <p:nvPr>
            <p:ph type="ctrTitle"/>
          </p:nvPr>
        </p:nvSpPr>
        <p:spPr/>
        <p:txBody>
          <a:bodyPr/>
          <a:lstStyle/>
          <a:p>
            <a:r>
              <a:rPr lang="en-GB" sz="3600" dirty="0" smtClean="0"/>
              <a:t>DRAFT 2019 and 2020 Amendments to ISPM 5: Glossary of </a:t>
            </a:r>
            <a:r>
              <a:rPr lang="en-GB" sz="3600" dirty="0" err="1" smtClean="0"/>
              <a:t>Phytosanitary</a:t>
            </a:r>
            <a:r>
              <a:rPr lang="en-GB" sz="3600" dirty="0" smtClean="0"/>
              <a:t> terms (1994-001)</a:t>
            </a:r>
            <a:endParaRPr lang="x-none" sz="3600" dirty="0"/>
          </a:p>
        </p:txBody>
      </p:sp>
      <p:sp>
        <p:nvSpPr>
          <p:cNvPr id="9" name="Subtitle 8">
            <a:extLst>
              <a:ext uri="{FF2B5EF4-FFF2-40B4-BE49-F238E27FC236}">
                <a16:creationId xmlns:a16="http://schemas.microsoft.com/office/drawing/2014/main" id="{B80FD00C-FDF7-C641-83A3-7A869D10956B}"/>
              </a:ext>
            </a:extLst>
          </p:cNvPr>
          <p:cNvSpPr>
            <a:spLocks noGrp="1"/>
          </p:cNvSpPr>
          <p:nvPr>
            <p:ph type="subTitle" idx="1"/>
          </p:nvPr>
        </p:nvSpPr>
        <p:spPr/>
        <p:txBody>
          <a:bodyPr/>
          <a:lstStyle/>
          <a:p>
            <a:r>
              <a:rPr lang="en-GB" dirty="0" smtClean="0"/>
              <a:t>IPPC </a:t>
            </a:r>
            <a:r>
              <a:rPr lang="en-GB" dirty="0" smtClean="0">
                <a:solidFill>
                  <a:srgbClr val="FF0000"/>
                </a:solidFill>
              </a:rPr>
              <a:t>Second</a:t>
            </a:r>
            <a:r>
              <a:rPr lang="en-GB" dirty="0" smtClean="0"/>
              <a:t> Consultation 1 July to 30 September 2021</a:t>
            </a:r>
            <a:endParaRPr lang="x-none" dirty="0"/>
          </a:p>
        </p:txBody>
      </p:sp>
    </p:spTree>
    <p:extLst>
      <p:ext uri="{BB962C8B-B14F-4D97-AF65-F5344CB8AC3E}">
        <p14:creationId xmlns:p14="http://schemas.microsoft.com/office/powerpoint/2010/main" val="25185390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Left Arrow 4"/>
          <p:cNvSpPr/>
          <p:nvPr/>
        </p:nvSpPr>
        <p:spPr>
          <a:xfrm rot="10800000">
            <a:off x="4335047" y="4588812"/>
            <a:ext cx="877417" cy="562225"/>
          </a:xfrm>
          <a:prstGeom prst="leftArrow">
            <a:avLst>
              <a:gd name="adj1" fmla="val 60000"/>
              <a:gd name="adj2" fmla="val 50000"/>
            </a:avLst>
          </a:prstGeom>
          <a:solidFill>
            <a:schemeClr val="accent3">
              <a:lumMod val="20000"/>
              <a:lumOff val="80000"/>
            </a:schemeClr>
          </a:solidFill>
          <a:ln>
            <a:solidFill>
              <a:schemeClr val="accent3"/>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5" name="Left Arrow 4"/>
          <p:cNvSpPr/>
          <p:nvPr/>
        </p:nvSpPr>
        <p:spPr>
          <a:xfrm rot="10800000">
            <a:off x="6670835" y="2057821"/>
            <a:ext cx="884245" cy="562225"/>
          </a:xfrm>
          <a:prstGeom prst="leftArrow">
            <a:avLst>
              <a:gd name="adj1" fmla="val 60000"/>
              <a:gd name="adj2" fmla="val 50000"/>
            </a:avLst>
          </a:prstGeom>
          <a:solidFill>
            <a:schemeClr val="accent3">
              <a:lumMod val="20000"/>
              <a:lumOff val="80000"/>
            </a:schemeClr>
          </a:solidFill>
          <a:ln>
            <a:solidFill>
              <a:schemeClr val="accent3"/>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 name="Freeform 5"/>
          <p:cNvSpPr/>
          <p:nvPr/>
        </p:nvSpPr>
        <p:spPr>
          <a:xfrm>
            <a:off x="7682775" y="1524085"/>
            <a:ext cx="3747223" cy="1826648"/>
          </a:xfrm>
          <a:custGeom>
            <a:avLst/>
            <a:gdLst>
              <a:gd name="connsiteX0" fmla="*/ 0 w 1695735"/>
              <a:gd name="connsiteY0" fmla="*/ 135659 h 1356588"/>
              <a:gd name="connsiteX1" fmla="*/ 135659 w 1695735"/>
              <a:gd name="connsiteY1" fmla="*/ 0 h 1356588"/>
              <a:gd name="connsiteX2" fmla="*/ 1560076 w 1695735"/>
              <a:gd name="connsiteY2" fmla="*/ 0 h 1356588"/>
              <a:gd name="connsiteX3" fmla="*/ 1695735 w 1695735"/>
              <a:gd name="connsiteY3" fmla="*/ 135659 h 1356588"/>
              <a:gd name="connsiteX4" fmla="*/ 1695735 w 1695735"/>
              <a:gd name="connsiteY4" fmla="*/ 1220929 h 1356588"/>
              <a:gd name="connsiteX5" fmla="*/ 1560076 w 1695735"/>
              <a:gd name="connsiteY5" fmla="*/ 1356588 h 1356588"/>
              <a:gd name="connsiteX6" fmla="*/ 135659 w 1695735"/>
              <a:gd name="connsiteY6" fmla="*/ 1356588 h 1356588"/>
              <a:gd name="connsiteX7" fmla="*/ 0 w 1695735"/>
              <a:gd name="connsiteY7" fmla="*/ 1220929 h 1356588"/>
              <a:gd name="connsiteX8" fmla="*/ 0 w 1695735"/>
              <a:gd name="connsiteY8" fmla="*/ 135659 h 1356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95735" h="1356588">
                <a:moveTo>
                  <a:pt x="0" y="135659"/>
                </a:moveTo>
                <a:cubicBezTo>
                  <a:pt x="0" y="60737"/>
                  <a:pt x="60737" y="0"/>
                  <a:pt x="135659" y="0"/>
                </a:cubicBezTo>
                <a:lnTo>
                  <a:pt x="1560076" y="0"/>
                </a:lnTo>
                <a:cubicBezTo>
                  <a:pt x="1634998" y="0"/>
                  <a:pt x="1695735" y="60737"/>
                  <a:pt x="1695735" y="135659"/>
                </a:cubicBezTo>
                <a:lnTo>
                  <a:pt x="1695735" y="1220929"/>
                </a:lnTo>
                <a:cubicBezTo>
                  <a:pt x="1695735" y="1295851"/>
                  <a:pt x="1634998" y="1356588"/>
                  <a:pt x="1560076" y="1356588"/>
                </a:cubicBezTo>
                <a:lnTo>
                  <a:pt x="135659" y="1356588"/>
                </a:lnTo>
                <a:cubicBezTo>
                  <a:pt x="60737" y="1356588"/>
                  <a:pt x="0" y="1295851"/>
                  <a:pt x="0" y="1220929"/>
                </a:cubicBezTo>
                <a:lnTo>
                  <a:pt x="0" y="135659"/>
                </a:lnTo>
                <a:close/>
              </a:path>
            </a:pathLst>
          </a:custGeom>
          <a:solidFill>
            <a:schemeClr val="accent3">
              <a:lumMod val="20000"/>
              <a:lumOff val="80000"/>
            </a:schemeClr>
          </a:solidFill>
          <a:ln>
            <a:solidFill>
              <a:schemeClr val="accent3"/>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64498" tIns="64498" rIns="64498" bIns="64498" spcCol="1270" anchor="ctr"/>
          <a:lstStyle/>
          <a:p>
            <a:pPr indent="-457209" algn="ctr">
              <a:lnSpc>
                <a:spcPct val="90000"/>
              </a:lnSpc>
            </a:pPr>
            <a:r>
              <a:rPr lang="en-US" altLang="ja-JP" sz="2000" dirty="0">
                <a:solidFill>
                  <a:schemeClr val="tx1"/>
                </a:solidFill>
                <a:latin typeface="Arial" panose="020B0604020202020204" pitchFamily="34" charset="0"/>
                <a:cs typeface="Arial" panose="020B0604020202020204" pitchFamily="34" charset="0"/>
              </a:rPr>
              <a:t>Because of this, make sure you only use the </a:t>
            </a:r>
            <a:r>
              <a:rPr lang="en-US" altLang="ja-JP" sz="2000" b="1" dirty="0">
                <a:solidFill>
                  <a:schemeClr val="tx1"/>
                </a:solidFill>
                <a:latin typeface="Arial" panose="020B0604020202020204" pitchFamily="34" charset="0"/>
                <a:cs typeface="Arial" panose="020B0604020202020204" pitchFamily="34" charset="0"/>
              </a:rPr>
              <a:t>latest version</a:t>
            </a:r>
            <a:r>
              <a:rPr lang="en-US" altLang="ja-JP" sz="2000" dirty="0">
                <a:solidFill>
                  <a:schemeClr val="tx1"/>
                </a:solidFill>
                <a:latin typeface="Arial" panose="020B0604020202020204" pitchFamily="34" charset="0"/>
                <a:cs typeface="Arial" panose="020B0604020202020204" pitchFamily="34" charset="0"/>
              </a:rPr>
              <a:t> of the Glossary </a:t>
            </a:r>
            <a:br>
              <a:rPr lang="en-US" altLang="ja-JP" sz="2000" dirty="0">
                <a:solidFill>
                  <a:schemeClr val="tx1"/>
                </a:solidFill>
                <a:latin typeface="Arial" panose="020B0604020202020204" pitchFamily="34" charset="0"/>
                <a:cs typeface="Arial" panose="020B0604020202020204" pitchFamily="34" charset="0"/>
              </a:rPr>
            </a:br>
            <a:r>
              <a:rPr lang="en-US" altLang="ja-JP" sz="2000" dirty="0">
                <a:solidFill>
                  <a:schemeClr val="tx1"/>
                </a:solidFill>
                <a:latin typeface="Arial" panose="020B0604020202020204" pitchFamily="34" charset="0"/>
                <a:cs typeface="Arial" panose="020B0604020202020204" pitchFamily="34" charset="0"/>
              </a:rPr>
              <a:t>(available on </a:t>
            </a:r>
            <a:r>
              <a:rPr lang="en-US" altLang="ja-JP" sz="2000" b="1" dirty="0">
                <a:solidFill>
                  <a:schemeClr val="tx1"/>
                </a:solidFill>
                <a:latin typeface="Arial" panose="020B0604020202020204" pitchFamily="34" charset="0"/>
                <a:cs typeface="Arial" panose="020B0604020202020204" pitchFamily="34" charset="0"/>
                <a:hlinkClick r:id="rId3"/>
              </a:rPr>
              <a:t>www.ippc.int</a:t>
            </a:r>
            <a:r>
              <a:rPr lang="en-US" altLang="ja-JP" sz="2000" dirty="0">
                <a:solidFill>
                  <a:schemeClr val="tx1"/>
                </a:solidFill>
                <a:latin typeface="Arial" panose="020B0604020202020204" pitchFamily="34" charset="0"/>
                <a:cs typeface="Arial" panose="020B0604020202020204" pitchFamily="34" charset="0"/>
              </a:rPr>
              <a:t>)!</a:t>
            </a:r>
          </a:p>
        </p:txBody>
      </p:sp>
      <p:sp>
        <p:nvSpPr>
          <p:cNvPr id="7" name="Left Arrow 6"/>
          <p:cNvSpPr/>
          <p:nvPr/>
        </p:nvSpPr>
        <p:spPr>
          <a:xfrm rot="17763943">
            <a:off x="1911524" y="3044589"/>
            <a:ext cx="826250" cy="643988"/>
          </a:xfrm>
          <a:prstGeom prst="leftArrow">
            <a:avLst>
              <a:gd name="adj1" fmla="val 60000"/>
              <a:gd name="adj2" fmla="val 50000"/>
            </a:avLst>
          </a:prstGeom>
          <a:solidFill>
            <a:schemeClr val="accent3">
              <a:lumMod val="20000"/>
              <a:lumOff val="80000"/>
            </a:schemeClr>
          </a:solidFill>
          <a:ln>
            <a:solidFill>
              <a:schemeClr val="accent3"/>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8" name="Freeform 7"/>
          <p:cNvSpPr/>
          <p:nvPr/>
        </p:nvSpPr>
        <p:spPr>
          <a:xfrm>
            <a:off x="761233" y="4030489"/>
            <a:ext cx="3543915" cy="1843523"/>
          </a:xfrm>
          <a:custGeom>
            <a:avLst/>
            <a:gdLst>
              <a:gd name="connsiteX0" fmla="*/ 0 w 1695735"/>
              <a:gd name="connsiteY0" fmla="*/ 135659 h 1356588"/>
              <a:gd name="connsiteX1" fmla="*/ 135659 w 1695735"/>
              <a:gd name="connsiteY1" fmla="*/ 0 h 1356588"/>
              <a:gd name="connsiteX2" fmla="*/ 1560076 w 1695735"/>
              <a:gd name="connsiteY2" fmla="*/ 0 h 1356588"/>
              <a:gd name="connsiteX3" fmla="*/ 1695735 w 1695735"/>
              <a:gd name="connsiteY3" fmla="*/ 135659 h 1356588"/>
              <a:gd name="connsiteX4" fmla="*/ 1695735 w 1695735"/>
              <a:gd name="connsiteY4" fmla="*/ 1220929 h 1356588"/>
              <a:gd name="connsiteX5" fmla="*/ 1560076 w 1695735"/>
              <a:gd name="connsiteY5" fmla="*/ 1356588 h 1356588"/>
              <a:gd name="connsiteX6" fmla="*/ 135659 w 1695735"/>
              <a:gd name="connsiteY6" fmla="*/ 1356588 h 1356588"/>
              <a:gd name="connsiteX7" fmla="*/ 0 w 1695735"/>
              <a:gd name="connsiteY7" fmla="*/ 1220929 h 1356588"/>
              <a:gd name="connsiteX8" fmla="*/ 0 w 1695735"/>
              <a:gd name="connsiteY8" fmla="*/ 135659 h 1356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95735" h="1356588">
                <a:moveTo>
                  <a:pt x="0" y="135659"/>
                </a:moveTo>
                <a:cubicBezTo>
                  <a:pt x="0" y="60737"/>
                  <a:pt x="60737" y="0"/>
                  <a:pt x="135659" y="0"/>
                </a:cubicBezTo>
                <a:lnTo>
                  <a:pt x="1560076" y="0"/>
                </a:lnTo>
                <a:cubicBezTo>
                  <a:pt x="1634998" y="0"/>
                  <a:pt x="1695735" y="60737"/>
                  <a:pt x="1695735" y="135659"/>
                </a:cubicBezTo>
                <a:lnTo>
                  <a:pt x="1695735" y="1220929"/>
                </a:lnTo>
                <a:cubicBezTo>
                  <a:pt x="1695735" y="1295851"/>
                  <a:pt x="1634998" y="1356588"/>
                  <a:pt x="1560076" y="1356588"/>
                </a:cubicBezTo>
                <a:lnTo>
                  <a:pt x="135659" y="1356588"/>
                </a:lnTo>
                <a:cubicBezTo>
                  <a:pt x="60737" y="1356588"/>
                  <a:pt x="0" y="1295851"/>
                  <a:pt x="0" y="1220929"/>
                </a:cubicBezTo>
                <a:lnTo>
                  <a:pt x="0" y="135659"/>
                </a:lnTo>
                <a:close/>
              </a:path>
            </a:pathLst>
          </a:custGeom>
          <a:solidFill>
            <a:schemeClr val="accent6">
              <a:lumMod val="20000"/>
              <a:lumOff val="80000"/>
            </a:schemeClr>
          </a:solidFill>
          <a:ln>
            <a:solidFill>
              <a:schemeClr val="accent6"/>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64498" tIns="64498" rIns="64498" bIns="64498" spcCol="1270" anchor="ctr"/>
          <a:lstStyle/>
          <a:p>
            <a:pPr indent="-457209" algn="ctr">
              <a:spcAft>
                <a:spcPts val="600"/>
              </a:spcAft>
            </a:pPr>
            <a:r>
              <a:rPr lang="en-US" altLang="ja-JP" sz="2000" kern="900" dirty="0">
                <a:solidFill>
                  <a:schemeClr val="tx1"/>
                </a:solidFill>
                <a:latin typeface="Arial" panose="020B0604020202020204" pitchFamily="34" charset="0"/>
                <a:cs typeface="Arial" panose="020B0604020202020204" pitchFamily="34" charset="0"/>
              </a:rPr>
              <a:t>In the </a:t>
            </a:r>
            <a:r>
              <a:rPr lang="en-US" altLang="ja-JP" sz="2000" b="1" kern="900" dirty="0">
                <a:solidFill>
                  <a:schemeClr val="tx1"/>
                </a:solidFill>
                <a:latin typeface="Arial" panose="020B0604020202020204" pitchFamily="34" charset="0"/>
                <a:cs typeface="Arial" panose="020B0604020202020204" pitchFamily="34" charset="0"/>
              </a:rPr>
              <a:t>Draft 2019 and 2020 Amendments to ISPM 5</a:t>
            </a:r>
            <a:r>
              <a:rPr lang="en-US" altLang="ja-JP" sz="2000" kern="900" dirty="0">
                <a:solidFill>
                  <a:schemeClr val="tx1"/>
                </a:solidFill>
                <a:latin typeface="Arial" panose="020B0604020202020204" pitchFamily="34" charset="0"/>
                <a:cs typeface="Arial" panose="020B0604020202020204" pitchFamily="34" charset="0"/>
              </a:rPr>
              <a:t>, </a:t>
            </a:r>
            <a:br>
              <a:rPr lang="en-US" altLang="ja-JP" sz="2000" kern="900" dirty="0">
                <a:solidFill>
                  <a:schemeClr val="tx1"/>
                </a:solidFill>
                <a:latin typeface="Arial" panose="020B0604020202020204" pitchFamily="34" charset="0"/>
                <a:cs typeface="Arial" panose="020B0604020202020204" pitchFamily="34" charset="0"/>
              </a:rPr>
            </a:br>
            <a:r>
              <a:rPr lang="en-US" altLang="ja-JP" sz="2000" kern="900" dirty="0">
                <a:solidFill>
                  <a:schemeClr val="tx1"/>
                </a:solidFill>
                <a:latin typeface="Arial" panose="020B0604020202020204" pitchFamily="34" charset="0"/>
                <a:cs typeface="Arial" panose="020B0604020202020204" pitchFamily="34" charset="0"/>
              </a:rPr>
              <a:t>the proposals are:</a:t>
            </a:r>
          </a:p>
          <a:p>
            <a:pPr algn="ctr">
              <a:lnSpc>
                <a:spcPct val="90000"/>
              </a:lnSpc>
            </a:pPr>
            <a:r>
              <a:rPr lang="en-US" altLang="ja-JP" sz="2000" b="1" dirty="0">
                <a:solidFill>
                  <a:schemeClr val="tx1"/>
                </a:solidFill>
                <a:latin typeface="Arial" panose="020B0604020202020204" pitchFamily="34" charset="0"/>
                <a:cs typeface="Arial" panose="020B0604020202020204" pitchFamily="34" charset="0"/>
              </a:rPr>
              <a:t>0 addition</a:t>
            </a:r>
            <a:r>
              <a:rPr lang="en-US" altLang="ja-JP" sz="2000" b="1" dirty="0">
                <a:solidFill>
                  <a:srgbClr val="FF0000"/>
                </a:solidFill>
                <a:latin typeface="Arial" panose="020B0604020202020204" pitchFamily="34" charset="0"/>
                <a:cs typeface="Arial" panose="020B0604020202020204" pitchFamily="34" charset="0"/>
              </a:rPr>
              <a:t> </a:t>
            </a:r>
          </a:p>
          <a:p>
            <a:pPr algn="ctr">
              <a:lnSpc>
                <a:spcPct val="90000"/>
              </a:lnSpc>
            </a:pPr>
            <a:r>
              <a:rPr lang="en-US" altLang="ja-JP" sz="2000" b="1" dirty="0">
                <a:solidFill>
                  <a:schemeClr val="tx1"/>
                </a:solidFill>
                <a:latin typeface="Arial" panose="020B0604020202020204" pitchFamily="34" charset="0"/>
                <a:cs typeface="Arial" panose="020B0604020202020204" pitchFamily="34" charset="0"/>
              </a:rPr>
              <a:t>1 deletion</a:t>
            </a:r>
          </a:p>
          <a:p>
            <a:pPr algn="ctr">
              <a:lnSpc>
                <a:spcPct val="90000"/>
              </a:lnSpc>
            </a:pPr>
            <a:r>
              <a:rPr lang="en-US" altLang="ja-JP" sz="2000" b="1" dirty="0">
                <a:solidFill>
                  <a:schemeClr val="tx1"/>
                </a:solidFill>
                <a:latin typeface="Arial" panose="020B0604020202020204" pitchFamily="34" charset="0"/>
                <a:cs typeface="Arial" panose="020B0604020202020204" pitchFamily="34" charset="0"/>
              </a:rPr>
              <a:t>3 </a:t>
            </a:r>
            <a:r>
              <a:rPr lang="en-US" altLang="ja-JP" sz="2000" b="1" dirty="0">
                <a:solidFill>
                  <a:srgbClr val="FF0000"/>
                </a:solidFill>
                <a:latin typeface="Arial" panose="020B0604020202020204" pitchFamily="34" charset="0"/>
                <a:cs typeface="Arial" panose="020B0604020202020204" pitchFamily="34" charset="0"/>
              </a:rPr>
              <a:t>-&gt; 2 </a:t>
            </a:r>
            <a:r>
              <a:rPr lang="en-US" altLang="ja-JP" sz="2000" b="1" dirty="0">
                <a:solidFill>
                  <a:schemeClr val="tx1"/>
                </a:solidFill>
                <a:latin typeface="Arial" panose="020B0604020202020204" pitchFamily="34" charset="0"/>
                <a:cs typeface="Arial" panose="020B0604020202020204" pitchFamily="34" charset="0"/>
              </a:rPr>
              <a:t>revisions</a:t>
            </a:r>
          </a:p>
        </p:txBody>
      </p:sp>
      <p:sp>
        <p:nvSpPr>
          <p:cNvPr id="9" name="Freeform 8"/>
          <p:cNvSpPr/>
          <p:nvPr/>
        </p:nvSpPr>
        <p:spPr>
          <a:xfrm>
            <a:off x="838200" y="1524000"/>
            <a:ext cx="5802500" cy="1826094"/>
          </a:xfrm>
          <a:custGeom>
            <a:avLst/>
            <a:gdLst>
              <a:gd name="connsiteX0" fmla="*/ 0 w 1784985"/>
              <a:gd name="connsiteY0" fmla="*/ 892493 h 1784985"/>
              <a:gd name="connsiteX1" fmla="*/ 892493 w 1784985"/>
              <a:gd name="connsiteY1" fmla="*/ 0 h 1784985"/>
              <a:gd name="connsiteX2" fmla="*/ 1784986 w 1784985"/>
              <a:gd name="connsiteY2" fmla="*/ 892493 h 1784985"/>
              <a:gd name="connsiteX3" fmla="*/ 892493 w 1784985"/>
              <a:gd name="connsiteY3" fmla="*/ 1784986 h 1784985"/>
              <a:gd name="connsiteX4" fmla="*/ 0 w 1784985"/>
              <a:gd name="connsiteY4" fmla="*/ 892493 h 17849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4985" h="1784985">
                <a:moveTo>
                  <a:pt x="0" y="892493"/>
                </a:moveTo>
                <a:cubicBezTo>
                  <a:pt x="0" y="399583"/>
                  <a:pt x="399583" y="0"/>
                  <a:pt x="892493" y="0"/>
                </a:cubicBezTo>
                <a:cubicBezTo>
                  <a:pt x="1385403" y="0"/>
                  <a:pt x="1784986" y="399583"/>
                  <a:pt x="1784986" y="892493"/>
                </a:cubicBezTo>
                <a:cubicBezTo>
                  <a:pt x="1784986" y="1385403"/>
                  <a:pt x="1385403" y="1784986"/>
                  <a:pt x="892493" y="1784986"/>
                </a:cubicBezTo>
                <a:cubicBezTo>
                  <a:pt x="399583" y="1784986"/>
                  <a:pt x="0" y="1385403"/>
                  <a:pt x="0" y="892493"/>
                </a:cubicBezTo>
                <a:close/>
              </a:path>
            </a:pathLst>
          </a:custGeom>
          <a:ln/>
        </p:spPr>
        <p:style>
          <a:lnRef idx="2">
            <a:schemeClr val="accent1">
              <a:shade val="50000"/>
            </a:schemeClr>
          </a:lnRef>
          <a:fillRef idx="1">
            <a:schemeClr val="accent1"/>
          </a:fillRef>
          <a:effectRef idx="0">
            <a:schemeClr val="accent1"/>
          </a:effectRef>
          <a:fontRef idx="minor">
            <a:schemeClr val="lt1"/>
          </a:fontRef>
        </p:style>
        <p:txBody>
          <a:bodyPr lIns="276010" tIns="276010" rIns="276010" bIns="276010" spcCol="1270" anchor="ctr"/>
          <a:lstStyle/>
          <a:p>
            <a:pPr indent="-457209" algn="ctr">
              <a:lnSpc>
                <a:spcPct val="90000"/>
              </a:lnSpc>
            </a:pPr>
            <a:r>
              <a:rPr lang="en-US" altLang="ja-JP" sz="20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The Glossary is constantly being updated. This can involve: </a:t>
            </a:r>
          </a:p>
          <a:p>
            <a:pPr indent="-457209" algn="ctr">
              <a:lnSpc>
                <a:spcPct val="90000"/>
              </a:lnSpc>
            </a:pPr>
            <a:r>
              <a:rPr lang="en-US" altLang="ja-JP" sz="20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additions, revisions, deletions</a:t>
            </a:r>
          </a:p>
        </p:txBody>
      </p:sp>
      <p:sp>
        <p:nvSpPr>
          <p:cNvPr id="10" name="Freeform 7"/>
          <p:cNvSpPr/>
          <p:nvPr/>
        </p:nvSpPr>
        <p:spPr>
          <a:xfrm>
            <a:off x="5417358" y="4030488"/>
            <a:ext cx="6012641" cy="1843525"/>
          </a:xfrm>
          <a:custGeom>
            <a:avLst/>
            <a:gdLst>
              <a:gd name="connsiteX0" fmla="*/ 0 w 1695735"/>
              <a:gd name="connsiteY0" fmla="*/ 135659 h 1356588"/>
              <a:gd name="connsiteX1" fmla="*/ 135659 w 1695735"/>
              <a:gd name="connsiteY1" fmla="*/ 0 h 1356588"/>
              <a:gd name="connsiteX2" fmla="*/ 1560076 w 1695735"/>
              <a:gd name="connsiteY2" fmla="*/ 0 h 1356588"/>
              <a:gd name="connsiteX3" fmla="*/ 1695735 w 1695735"/>
              <a:gd name="connsiteY3" fmla="*/ 135659 h 1356588"/>
              <a:gd name="connsiteX4" fmla="*/ 1695735 w 1695735"/>
              <a:gd name="connsiteY4" fmla="*/ 1220929 h 1356588"/>
              <a:gd name="connsiteX5" fmla="*/ 1560076 w 1695735"/>
              <a:gd name="connsiteY5" fmla="*/ 1356588 h 1356588"/>
              <a:gd name="connsiteX6" fmla="*/ 135659 w 1695735"/>
              <a:gd name="connsiteY6" fmla="*/ 1356588 h 1356588"/>
              <a:gd name="connsiteX7" fmla="*/ 0 w 1695735"/>
              <a:gd name="connsiteY7" fmla="*/ 1220929 h 1356588"/>
              <a:gd name="connsiteX8" fmla="*/ 0 w 1695735"/>
              <a:gd name="connsiteY8" fmla="*/ 135659 h 1356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95735" h="1356588">
                <a:moveTo>
                  <a:pt x="0" y="135659"/>
                </a:moveTo>
                <a:cubicBezTo>
                  <a:pt x="0" y="60737"/>
                  <a:pt x="60737" y="0"/>
                  <a:pt x="135659" y="0"/>
                </a:cubicBezTo>
                <a:lnTo>
                  <a:pt x="1560076" y="0"/>
                </a:lnTo>
                <a:cubicBezTo>
                  <a:pt x="1634998" y="0"/>
                  <a:pt x="1695735" y="60737"/>
                  <a:pt x="1695735" y="135659"/>
                </a:cubicBezTo>
                <a:lnTo>
                  <a:pt x="1695735" y="1220929"/>
                </a:lnTo>
                <a:cubicBezTo>
                  <a:pt x="1695735" y="1295851"/>
                  <a:pt x="1634998" y="1356588"/>
                  <a:pt x="1560076" y="1356588"/>
                </a:cubicBezTo>
                <a:lnTo>
                  <a:pt x="135659" y="1356588"/>
                </a:lnTo>
                <a:cubicBezTo>
                  <a:pt x="60737" y="1356588"/>
                  <a:pt x="0" y="1295851"/>
                  <a:pt x="0" y="1220929"/>
                </a:cubicBezTo>
                <a:lnTo>
                  <a:pt x="0" y="135659"/>
                </a:lnTo>
                <a:close/>
              </a:path>
            </a:pathLst>
          </a:custGeom>
          <a:solidFill>
            <a:schemeClr val="accent6">
              <a:lumMod val="20000"/>
              <a:lumOff val="80000"/>
            </a:schemeClr>
          </a:solidFill>
          <a:ln>
            <a:solidFill>
              <a:schemeClr val="accent6"/>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64498" tIns="64498" rIns="64498" bIns="64498" spcCol="1270" anchor="ctr"/>
          <a:lstStyle/>
          <a:p>
            <a:pPr marL="285756" indent="-285756">
              <a:lnSpc>
                <a:spcPct val="90000"/>
              </a:lnSpc>
              <a:spcAft>
                <a:spcPts val="500"/>
              </a:spcAft>
              <a:buFont typeface="Arial" panose="020B0604020202020204" pitchFamily="34" charset="0"/>
              <a:buChar char="•"/>
            </a:pPr>
            <a:r>
              <a:rPr lang="en-US" altLang="ja-JP" sz="2000" b="1" dirty="0">
                <a:solidFill>
                  <a:schemeClr val="tx1"/>
                </a:solidFill>
                <a:latin typeface="Arial" panose="020B0604020202020204" pitchFamily="34" charset="0"/>
                <a:cs typeface="Arial" panose="020B0604020202020204" pitchFamily="34" charset="0"/>
              </a:rPr>
              <a:t>First consultation</a:t>
            </a:r>
            <a:r>
              <a:rPr lang="en-US" altLang="ja-JP" sz="2000" dirty="0">
                <a:solidFill>
                  <a:schemeClr val="tx1"/>
                </a:solidFill>
                <a:latin typeface="Arial" panose="020B0604020202020204" pitchFamily="34" charset="0"/>
                <a:cs typeface="Arial" panose="020B0604020202020204" pitchFamily="34" charset="0"/>
              </a:rPr>
              <a:t>: </a:t>
            </a:r>
            <a:br>
              <a:rPr lang="en-US" altLang="ja-JP" sz="2000" dirty="0">
                <a:solidFill>
                  <a:schemeClr val="tx1"/>
                </a:solidFill>
                <a:latin typeface="Arial" panose="020B0604020202020204" pitchFamily="34" charset="0"/>
                <a:cs typeface="Arial" panose="020B0604020202020204" pitchFamily="34" charset="0"/>
              </a:rPr>
            </a:br>
            <a:r>
              <a:rPr lang="en-US" altLang="ja-JP" sz="2000" dirty="0">
                <a:solidFill>
                  <a:schemeClr val="tx1"/>
                </a:solidFill>
                <a:latin typeface="Arial" panose="020B0604020202020204" pitchFamily="34" charset="0"/>
                <a:cs typeface="Arial" panose="020B0604020202020204" pitchFamily="34" charset="0"/>
              </a:rPr>
              <a:t>1 July to 30 September 2020</a:t>
            </a:r>
          </a:p>
          <a:p>
            <a:pPr marL="285756" indent="-285756">
              <a:lnSpc>
                <a:spcPct val="90000"/>
              </a:lnSpc>
              <a:spcAft>
                <a:spcPts val="500"/>
              </a:spcAft>
              <a:buFont typeface="Arial" panose="020B0604020202020204" pitchFamily="34" charset="0"/>
              <a:buChar char="•"/>
            </a:pPr>
            <a:r>
              <a:rPr lang="en-US" altLang="ja-JP" sz="2000" b="1" dirty="0">
                <a:solidFill>
                  <a:srgbClr val="FF0000"/>
                </a:solidFill>
                <a:latin typeface="Arial" panose="020B0604020202020204" pitchFamily="34" charset="0"/>
                <a:cs typeface="Arial" panose="020B0604020202020204" pitchFamily="34" charset="0"/>
              </a:rPr>
              <a:t>TPG</a:t>
            </a:r>
            <a:r>
              <a:rPr lang="en-US" altLang="ja-JP" sz="2000" dirty="0">
                <a:solidFill>
                  <a:srgbClr val="FF0000"/>
                </a:solidFill>
                <a:latin typeface="Arial" panose="020B0604020202020204" pitchFamily="34" charset="0"/>
                <a:cs typeface="Arial" panose="020B0604020202020204" pitchFamily="34" charset="0"/>
              </a:rPr>
              <a:t>:</a:t>
            </a:r>
            <a:r>
              <a:rPr lang="ru-RU" altLang="ja-JP" sz="2000" dirty="0">
                <a:solidFill>
                  <a:srgbClr val="FF0000"/>
                </a:solidFill>
                <a:latin typeface="Arial" panose="020B0604020202020204" pitchFamily="34" charset="0"/>
                <a:cs typeface="Arial" panose="020B0604020202020204" pitchFamily="34" charset="0"/>
              </a:rPr>
              <a:t> </a:t>
            </a:r>
            <a:r>
              <a:rPr lang="en-US" altLang="ja-JP" sz="2000" dirty="0">
                <a:solidFill>
                  <a:srgbClr val="FF0000"/>
                </a:solidFill>
                <a:latin typeface="Arial" panose="020B0604020202020204" pitchFamily="34" charset="0"/>
                <a:cs typeface="Arial" panose="020B0604020202020204" pitchFamily="34" charset="0"/>
              </a:rPr>
              <a:t>December 2020</a:t>
            </a:r>
          </a:p>
          <a:p>
            <a:pPr marL="285756" indent="-285756">
              <a:lnSpc>
                <a:spcPct val="90000"/>
              </a:lnSpc>
              <a:spcAft>
                <a:spcPts val="500"/>
              </a:spcAft>
              <a:buFont typeface="Arial" panose="020B0604020202020204" pitchFamily="34" charset="0"/>
              <a:buChar char="•"/>
            </a:pPr>
            <a:r>
              <a:rPr lang="en-US" altLang="ja-JP" sz="2000" b="1" dirty="0">
                <a:solidFill>
                  <a:srgbClr val="FF0000"/>
                </a:solidFill>
                <a:latin typeface="Arial" panose="020B0604020202020204" pitchFamily="34" charset="0"/>
                <a:cs typeface="Arial" panose="020B0604020202020204" pitchFamily="34" charset="0"/>
              </a:rPr>
              <a:t>SC-7</a:t>
            </a:r>
            <a:r>
              <a:rPr lang="en-US" altLang="ja-JP" sz="2000" dirty="0">
                <a:solidFill>
                  <a:srgbClr val="FF0000"/>
                </a:solidFill>
                <a:latin typeface="Arial" panose="020B0604020202020204" pitchFamily="34" charset="0"/>
                <a:cs typeface="Arial" panose="020B0604020202020204" pitchFamily="34" charset="0"/>
              </a:rPr>
              <a:t>: May 2021</a:t>
            </a:r>
          </a:p>
          <a:p>
            <a:pPr marL="285756" indent="-285756">
              <a:lnSpc>
                <a:spcPct val="90000"/>
              </a:lnSpc>
              <a:spcAft>
                <a:spcPts val="500"/>
              </a:spcAft>
              <a:buFont typeface="Arial" panose="020B0604020202020204" pitchFamily="34" charset="0"/>
              <a:buChar char="•"/>
            </a:pPr>
            <a:r>
              <a:rPr lang="en-US" altLang="ja-JP" sz="2000" b="1" dirty="0">
                <a:solidFill>
                  <a:srgbClr val="FF0000"/>
                </a:solidFill>
                <a:latin typeface="Arial" panose="020B0604020202020204" pitchFamily="34" charset="0"/>
                <a:cs typeface="Arial" panose="020B0604020202020204" pitchFamily="34" charset="0"/>
              </a:rPr>
              <a:t>Second consultation</a:t>
            </a:r>
            <a:r>
              <a:rPr lang="en-US" altLang="ja-JP" sz="2000" dirty="0">
                <a:solidFill>
                  <a:srgbClr val="FF0000"/>
                </a:solidFill>
                <a:latin typeface="Arial" panose="020B0604020202020204" pitchFamily="34" charset="0"/>
                <a:cs typeface="Arial" panose="020B0604020202020204" pitchFamily="34" charset="0"/>
              </a:rPr>
              <a:t>: </a:t>
            </a:r>
            <a:br>
              <a:rPr lang="en-US" altLang="ja-JP" sz="2000" dirty="0">
                <a:solidFill>
                  <a:srgbClr val="FF0000"/>
                </a:solidFill>
                <a:latin typeface="Arial" panose="020B0604020202020204" pitchFamily="34" charset="0"/>
                <a:cs typeface="Arial" panose="020B0604020202020204" pitchFamily="34" charset="0"/>
              </a:rPr>
            </a:br>
            <a:r>
              <a:rPr lang="en-US" altLang="ja-JP" sz="2000" dirty="0">
                <a:solidFill>
                  <a:srgbClr val="FF0000"/>
                </a:solidFill>
                <a:latin typeface="Arial" panose="020B0604020202020204" pitchFamily="34" charset="0"/>
                <a:cs typeface="Arial" panose="020B0604020202020204" pitchFamily="34" charset="0"/>
              </a:rPr>
              <a:t>1 July to 30 September 2021</a:t>
            </a:r>
          </a:p>
        </p:txBody>
      </p:sp>
      <p:sp>
        <p:nvSpPr>
          <p:cNvPr id="12" name="Title 1"/>
          <p:cNvSpPr txBox="1">
            <a:spLocks/>
          </p:cNvSpPr>
          <p:nvPr/>
        </p:nvSpPr>
        <p:spPr>
          <a:xfrm>
            <a:off x="1" y="0"/>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4937" dirty="0"/>
              <a:t>Background</a:t>
            </a:r>
          </a:p>
        </p:txBody>
      </p:sp>
    </p:spTree>
    <p:extLst>
      <p:ext uri="{BB962C8B-B14F-4D97-AF65-F5344CB8AC3E}">
        <p14:creationId xmlns:p14="http://schemas.microsoft.com/office/powerpoint/2010/main" val="4441665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p:cNvGraphicFramePr>
            <a:graphicFrameLocks/>
          </p:cNvGraphicFramePr>
          <p:nvPr>
            <p:extLst>
              <p:ext uri="{D42A27DB-BD31-4B8C-83A1-F6EECF244321}">
                <p14:modId xmlns:p14="http://schemas.microsoft.com/office/powerpoint/2010/main" val="1084510586"/>
              </p:ext>
            </p:extLst>
          </p:nvPr>
        </p:nvGraphicFramePr>
        <p:xfrm>
          <a:off x="1944626" y="1600200"/>
          <a:ext cx="8302752" cy="46413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itle 1"/>
          <p:cNvSpPr txBox="1">
            <a:spLocks/>
          </p:cNvSpPr>
          <p:nvPr/>
        </p:nvSpPr>
        <p:spPr>
          <a:xfrm>
            <a:off x="1" y="0"/>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4937" dirty="0"/>
              <a:t>List of amendments</a:t>
            </a:r>
          </a:p>
        </p:txBody>
      </p:sp>
    </p:spTree>
    <p:extLst>
      <p:ext uri="{BB962C8B-B14F-4D97-AF65-F5344CB8AC3E}">
        <p14:creationId xmlns:p14="http://schemas.microsoft.com/office/powerpoint/2010/main" val="36580327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1981200" y="1524000"/>
            <a:ext cx="8229600" cy="46021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p:txBody>
      </p:sp>
      <p:sp>
        <p:nvSpPr>
          <p:cNvPr id="13" name="Title 1"/>
          <p:cNvSpPr txBox="1">
            <a:spLocks/>
          </p:cNvSpPr>
          <p:nvPr/>
        </p:nvSpPr>
        <p:spPr>
          <a:xfrm>
            <a:off x="1" y="0"/>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4937" dirty="0"/>
              <a:t>Deletion</a:t>
            </a:r>
          </a:p>
        </p:txBody>
      </p:sp>
      <p:graphicFrame>
        <p:nvGraphicFramePr>
          <p:cNvPr id="3" name="Diagram 2"/>
          <p:cNvGraphicFramePr/>
          <p:nvPr>
            <p:extLst>
              <p:ext uri="{D42A27DB-BD31-4B8C-83A1-F6EECF244321}">
                <p14:modId xmlns:p14="http://schemas.microsoft.com/office/powerpoint/2010/main" val="4212539410"/>
              </p:ext>
            </p:extLst>
          </p:nvPr>
        </p:nvGraphicFramePr>
        <p:xfrm>
          <a:off x="533400" y="1132114"/>
          <a:ext cx="11310255" cy="51682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4272425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0"/>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4937" dirty="0"/>
              <a:t>Revisions</a:t>
            </a:r>
          </a:p>
        </p:txBody>
      </p:sp>
      <p:graphicFrame>
        <p:nvGraphicFramePr>
          <p:cNvPr id="16" name="Diagram 15"/>
          <p:cNvGraphicFramePr/>
          <p:nvPr>
            <p:extLst>
              <p:ext uri="{D42A27DB-BD31-4B8C-83A1-F6EECF244321}">
                <p14:modId xmlns:p14="http://schemas.microsoft.com/office/powerpoint/2010/main" val="3255801288"/>
              </p:ext>
            </p:extLst>
          </p:nvPr>
        </p:nvGraphicFramePr>
        <p:xfrm>
          <a:off x="533400" y="1219200"/>
          <a:ext cx="11310255" cy="51682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229811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0"/>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4937" dirty="0"/>
              <a:t>Revisions (cont.)</a:t>
            </a:r>
          </a:p>
        </p:txBody>
      </p:sp>
      <p:graphicFrame>
        <p:nvGraphicFramePr>
          <p:cNvPr id="13" name="Diagram 12"/>
          <p:cNvGraphicFramePr/>
          <p:nvPr>
            <p:extLst>
              <p:ext uri="{D42A27DB-BD31-4B8C-83A1-F6EECF244321}">
                <p14:modId xmlns:p14="http://schemas.microsoft.com/office/powerpoint/2010/main" val="3671492386"/>
              </p:ext>
            </p:extLst>
          </p:nvPr>
        </p:nvGraphicFramePr>
        <p:xfrm>
          <a:off x="533400" y="1219200"/>
          <a:ext cx="11310255" cy="512605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685175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p:cNvGraphicFramePr/>
          <p:nvPr>
            <p:extLst>
              <p:ext uri="{D42A27DB-BD31-4B8C-83A1-F6EECF244321}">
                <p14:modId xmlns:p14="http://schemas.microsoft.com/office/powerpoint/2010/main" val="901692451"/>
              </p:ext>
            </p:extLst>
          </p:nvPr>
        </p:nvGraphicFramePr>
        <p:xfrm>
          <a:off x="533400" y="1447800"/>
          <a:ext cx="11310255" cy="41383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951218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id="{58A43A09-91A0-0B4E-A1B9-69205A0FA910}"/>
              </a:ext>
            </a:extLst>
          </p:cNvPr>
          <p:cNvSpPr>
            <a:spLocks noGrp="1"/>
          </p:cNvSpPr>
          <p:nvPr>
            <p:ph type="ctrTitle"/>
          </p:nvPr>
        </p:nvSpPr>
        <p:spPr/>
        <p:txBody>
          <a:bodyPr/>
          <a:lstStyle/>
          <a:p>
            <a:pPr algn="ctr">
              <a:defRPr/>
            </a:pPr>
            <a:r>
              <a:rPr lang="it-IT" dirty="0" err="1"/>
              <a:t>Thank</a:t>
            </a:r>
            <a:r>
              <a:rPr lang="it-IT" dirty="0"/>
              <a:t> </a:t>
            </a:r>
            <a:r>
              <a:rPr lang="it-IT" dirty="0" err="1"/>
              <a:t>you</a:t>
            </a:r>
            <a:endParaRPr lang="it-IT" dirty="0"/>
          </a:p>
        </p:txBody>
      </p:sp>
      <p:sp>
        <p:nvSpPr>
          <p:cNvPr id="3" name="Rectangle 2">
            <a:extLst>
              <a:ext uri="{FF2B5EF4-FFF2-40B4-BE49-F238E27FC236}">
                <a16:creationId xmlns:a16="http://schemas.microsoft.com/office/drawing/2014/main" id="{A5343FCF-8DD9-BC48-8DE5-A30633EF8F93}"/>
              </a:ext>
            </a:extLst>
          </p:cNvPr>
          <p:cNvSpPr/>
          <p:nvPr/>
        </p:nvSpPr>
        <p:spPr>
          <a:xfrm>
            <a:off x="4800600" y="4495800"/>
            <a:ext cx="4953000" cy="1938992"/>
          </a:xfrm>
          <a:prstGeom prst="rect">
            <a:avLst/>
          </a:prstGeom>
        </p:spPr>
        <p:txBody>
          <a:bodyPr wrap="square">
            <a:spAutoFit/>
          </a:bodyPr>
          <a:lstStyle/>
          <a:p>
            <a:r>
              <a:rPr lang="fr-FR" altLang="en-US" sz="1600" b="1" dirty="0">
                <a:solidFill>
                  <a:schemeClr val="bg1"/>
                </a:solidFill>
                <a:ea typeface="Arial Unicode MS" panose="020B0604020202020204" pitchFamily="34" charset="-128"/>
                <a:cs typeface="Arial" panose="020B0604020202020204" pitchFamily="34" charset="0"/>
              </a:rPr>
              <a:t>IPPC </a:t>
            </a:r>
            <a:r>
              <a:rPr lang="fr-FR" altLang="en-US" sz="1600" b="1" dirty="0" err="1">
                <a:solidFill>
                  <a:schemeClr val="bg1"/>
                </a:solidFill>
                <a:ea typeface="Arial Unicode MS" panose="020B0604020202020204" pitchFamily="34" charset="-128"/>
                <a:cs typeface="Arial" panose="020B0604020202020204" pitchFamily="34" charset="0"/>
              </a:rPr>
              <a:t>Secretariat</a:t>
            </a: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Food and Agriculture </a:t>
            </a:r>
            <a:r>
              <a:rPr lang="fr-FR" altLang="en-US" sz="1600" dirty="0" err="1">
                <a:solidFill>
                  <a:schemeClr val="bg1"/>
                </a:solidFill>
                <a:ea typeface="Arial Unicode MS" panose="020B0604020202020204" pitchFamily="34" charset="-128"/>
                <a:cs typeface="Arial" panose="020B0604020202020204" pitchFamily="34" charset="0"/>
              </a:rPr>
              <a:t>Organization</a:t>
            </a:r>
            <a:r>
              <a:rPr lang="fr-FR" altLang="en-US" sz="1600" dirty="0">
                <a:solidFill>
                  <a:schemeClr val="bg1"/>
                </a:solidFill>
                <a:ea typeface="Arial Unicode MS" panose="020B0604020202020204" pitchFamily="34" charset="-128"/>
                <a:cs typeface="Arial" panose="020B0604020202020204" pitchFamily="34" charset="0"/>
              </a:rPr>
              <a:t>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of the United Nations (FAO)</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b="1" dirty="0">
                <a:solidFill>
                  <a:schemeClr val="bg1"/>
                </a:solidFill>
                <a:ea typeface="Arial Unicode MS" panose="020B0604020202020204" pitchFamily="34" charset="-128"/>
                <a:cs typeface="Arial" panose="020B0604020202020204" pitchFamily="34" charset="0"/>
              </a:rPr>
              <a:t>ippc@fao.org | www.ippc.int</a:t>
            </a:r>
            <a:r>
              <a:rPr lang="en-US" sz="5400" dirty="0">
                <a:solidFill>
                  <a:schemeClr val="bg1"/>
                </a:solidFill>
              </a:rPr>
              <a:t/>
            </a:r>
            <a:br>
              <a:rPr lang="en-US" sz="5400" dirty="0">
                <a:solidFill>
                  <a:schemeClr val="bg1"/>
                </a:solidFill>
              </a:rPr>
            </a:br>
            <a:endParaRPr lang="x-none" dirty="0">
              <a:solidFill>
                <a:schemeClr val="bg1"/>
              </a:solidFill>
            </a:endParaRPr>
          </a:p>
        </p:txBody>
      </p:sp>
    </p:spTree>
    <p:extLst>
      <p:ext uri="{BB962C8B-B14F-4D97-AF65-F5344CB8AC3E}">
        <p14:creationId xmlns:p14="http://schemas.microsoft.com/office/powerpoint/2010/main" val="2602049988"/>
      </p:ext>
    </p:extLst>
  </p:cSld>
  <p:clrMapOvr>
    <a:masterClrMapping/>
  </p:clrMapOvr>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2.xml><?xml version="1.0" encoding="utf-8"?>
<p:properties xmlns:p="http://schemas.microsoft.com/office/2006/metadata/properties" xmlns:xsi="http://www.w3.org/2001/XMLSchema-instance" xmlns:pc="http://schemas.microsoft.com/office/infopath/2007/PartnerControls">
  <documentManagement>
    <_dlc_DocId xmlns="a3b9c205-ff93-4b66-a73e-1385ea8adb4a">FAO42-1499232794-14</_dlc_DocId>
    <_dlc_DocIdUrl xmlns="a3b9c205-ff93-4b66-a73e-1385ea8adb4a">
      <Url>https://workspace.fao.org/so/so1/_layouts/15/DocIdRedir.aspx?ID=FAO42-1499232794-14</Url>
      <Description>FAO42-1499232794-14</Description>
    </_dlc_DocIdUrl>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9CBDC8CD110D04ABC7511BE938A72AA" ma:contentTypeVersion="0" ma:contentTypeDescription="Create a new document." ma:contentTypeScope="" ma:versionID="e50e8d7655074db856c56969a59add03">
  <xsd:schema xmlns:xsd="http://www.w3.org/2001/XMLSchema" xmlns:xs="http://www.w3.org/2001/XMLSchema" xmlns:p="http://schemas.microsoft.com/office/2006/metadata/properties" xmlns:ns2="a3b9c205-ff93-4b66-a73e-1385ea8adb4a" targetNamespace="http://schemas.microsoft.com/office/2006/metadata/properties" ma:root="true" ma:fieldsID="9c741031a58b53a13146b7fc8cce4652" ns2:_="">
    <xsd:import namespace="a3b9c205-ff93-4b66-a73e-1385ea8adb4a"/>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3b9c205-ff93-4b66-a73e-1385ea8adb4a"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2323DA9-710D-4C08-8632-E1243AEA8C25}">
  <ds:schemaRefs>
    <ds:schemaRef ds:uri="http://schemas.microsoft.com/sharepoint/events"/>
  </ds:schemaRefs>
</ds:datastoreItem>
</file>

<file path=customXml/itemProps2.xml><?xml version="1.0" encoding="utf-8"?>
<ds:datastoreItem xmlns:ds="http://schemas.openxmlformats.org/officeDocument/2006/customXml" ds:itemID="{8B6D1CDB-15D1-4C85-BFBF-7D1270C6F64A}">
  <ds:schemaRefs>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http://purl.org/dc/elements/1.1/"/>
    <ds:schemaRef ds:uri="http://schemas.microsoft.com/office/2006/metadata/properties"/>
    <ds:schemaRef ds:uri="a3b9c205-ff93-4b66-a73e-1385ea8adb4a"/>
    <ds:schemaRef ds:uri="http://www.w3.org/XML/1998/namespace"/>
  </ds:schemaRefs>
</ds:datastoreItem>
</file>

<file path=customXml/itemProps3.xml><?xml version="1.0" encoding="utf-8"?>
<ds:datastoreItem xmlns:ds="http://schemas.openxmlformats.org/officeDocument/2006/customXml" ds:itemID="{706D7DBF-6A2A-4301-9E2D-71C73E514EB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3b9c205-ff93-4b66-a73e-1385ea8adb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817D6E9B-5D26-4766-B035-13FA946D285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274</TotalTime>
  <Words>2137</Words>
  <Application>Microsoft Office PowerPoint</Application>
  <PresentationFormat>Widescreen</PresentationFormat>
  <Paragraphs>101</Paragraphs>
  <Slides>8</Slides>
  <Notes>6</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8</vt:i4>
      </vt:variant>
    </vt:vector>
  </HeadingPairs>
  <TitlesOfParts>
    <vt:vector size="21" baseType="lpstr">
      <vt:lpstr>ＭＳ Ｐゴシック</vt:lpstr>
      <vt:lpstr>Yu Gothic</vt:lpstr>
      <vt:lpstr>.AppleSystemUIFont</vt:lpstr>
      <vt:lpstr>Arial</vt:lpstr>
      <vt:lpstr>Arial Unicode MS</vt:lpstr>
      <vt:lpstr>Calibri</vt:lpstr>
      <vt:lpstr>Calibri (body)</vt:lpstr>
      <vt:lpstr>Calibri Light</vt:lpstr>
      <vt:lpstr>Courier New</vt:lpstr>
      <vt:lpstr>Georgia</vt:lpstr>
      <vt:lpstr>Wingdings</vt:lpstr>
      <vt:lpstr>COVER</vt:lpstr>
      <vt:lpstr>Internal screen</vt:lpstr>
      <vt:lpstr>DRAFT 2019 and 2020 Amendments to ISPM 5: Glossary of Phytosanitary terms (1994-001)</vt:lpstr>
      <vt:lpstr>PowerPoint Presentation</vt:lpstr>
      <vt:lpstr>PowerPoint Presentation</vt:lpstr>
      <vt:lpstr>PowerPoint Presentation</vt:lpstr>
      <vt:lpstr>PowerPoint Presentation</vt:lpstr>
      <vt:lpstr>PowerPoint Presentation</vt:lpstr>
      <vt:lpstr>PowerPoint Presentation</vt:lpstr>
      <vt:lpstr>Thank you</vt:lpstr>
    </vt:vector>
  </TitlesOfParts>
  <Manager/>
  <Company>FAO of the UN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Nicora, Natalie (NSP)</cp:lastModifiedBy>
  <cp:revision>13</cp:revision>
  <cp:lastPrinted>2018-12-10T09:55:32Z</cp:lastPrinted>
  <dcterms:created xsi:type="dcterms:W3CDTF">2019-07-18T08:44:31Z</dcterms:created>
  <dcterms:modified xsi:type="dcterms:W3CDTF">2021-06-25T16:11:11Z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0x01010079CBDC8CD110D04ABC7511BE938A72AA</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ies>
</file>