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81E3B"/>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49" d="100"/>
          <a:sy n="49" d="100"/>
        </p:scale>
        <p:origin x="52" y="30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image" Target="../media/image5.jpg"/></Relationships>
</file>

<file path=ppt/diagrams/_rels/data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image" Target="../media/image5.jpg"/></Relationships>
</file>

<file path=ppt/diagrams/_rels/drawing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dgm:spPr>
        <a:noFill/>
        <a:ln>
          <a:solidFill>
            <a:schemeClr val="accent4"/>
          </a:solidFill>
        </a:ln>
      </dgm:spPr>
      <dgm:t>
        <a:bodyPr/>
        <a:lstStyle/>
        <a:p>
          <a:r>
            <a:rPr lang="en-US" b="1" dirty="0">
              <a:solidFill>
                <a:schemeClr val="tx1"/>
              </a:solidFill>
              <a:effectLst/>
            </a:rPr>
            <a:t>2018-10</a:t>
          </a:r>
          <a:endParaRPr lang="ru-RU" b="1" dirty="0">
            <a:solidFill>
              <a:schemeClr val="tx1"/>
            </a:solidFill>
            <a:effectLst/>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dgm:spPr>
        <a:noFill/>
        <a:ln>
          <a:solidFill>
            <a:schemeClr val="accent4"/>
          </a:solidFill>
        </a:ln>
      </dgm:spPr>
      <dgm:t>
        <a:bodyPr/>
        <a:lstStyle/>
        <a:p>
          <a:r>
            <a:rPr lang="en-US" dirty="0">
              <a:solidFill>
                <a:schemeClr val="tx1"/>
              </a:solidFill>
              <a:effectLst/>
            </a:rPr>
            <a:t>Focus group on commodity and pathway standards recommended adding to the work programme</a:t>
          </a:r>
          <a:endParaRPr lang="ru-RU" dirty="0">
            <a:solidFill>
              <a:schemeClr val="tx1"/>
            </a:solidFill>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dgm:spPr>
        <a:noFill/>
        <a:ln>
          <a:solidFill>
            <a:srgbClr val="279A7E"/>
          </a:solidFill>
        </a:ln>
      </dgm:spPr>
      <dgm:t>
        <a:bodyPr/>
        <a:lstStyle/>
        <a:p>
          <a:r>
            <a:rPr lang="ru-RU" b="1" dirty="0">
              <a:solidFill>
                <a:schemeClr val="tx1"/>
              </a:solidFill>
              <a:effectLst/>
            </a:rPr>
            <a:t>2019-04</a:t>
          </a: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dgm:spPr>
        <a:noFill/>
        <a:ln>
          <a:solidFill>
            <a:srgbClr val="279A7E"/>
          </a:solidFill>
        </a:ln>
      </dgm:spPr>
      <dgm:t>
        <a:bodyPr/>
        <a:lstStyle/>
        <a:p>
          <a:r>
            <a:rPr lang="en-US" dirty="0">
              <a:solidFill>
                <a:schemeClr val="tx1"/>
              </a:solidFill>
              <a:effectLst/>
            </a:rPr>
            <a:t>CPM-14 added the topic to the work programme (2019-008)</a:t>
          </a:r>
          <a:endParaRPr lang="ru-RU"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CB60C510-8949-4D83-9164-EA5511906B6C}">
      <dgm:prSet phldrT="[Текст]"/>
      <dgm:spPr>
        <a:noFill/>
        <a:ln>
          <a:solidFill>
            <a:srgbClr val="2DA79A"/>
          </a:solidFill>
        </a:ln>
      </dgm:spPr>
      <dgm:t>
        <a:bodyPr/>
        <a:lstStyle/>
        <a:p>
          <a:r>
            <a:rPr lang="ru-RU" b="1" dirty="0">
              <a:solidFill>
                <a:schemeClr val="tx1"/>
              </a:solidFill>
              <a:effectLst/>
            </a:rPr>
            <a:t>2019-06</a:t>
          </a:r>
        </a:p>
      </dgm:t>
    </dgm:pt>
    <dgm:pt modelId="{302520B0-AB26-42FE-B7D6-44DF006CB3B8}" type="parTrans" cxnId="{1CD173C5-B0FC-4D4F-9C9F-685004832CA9}">
      <dgm:prSet/>
      <dgm:spPr/>
      <dgm:t>
        <a:bodyPr/>
        <a:lstStyle/>
        <a:p>
          <a:endParaRPr lang="ru-RU">
            <a:effectLst>
              <a:outerShdw blurRad="38100" dist="38100" dir="2700000" algn="tl">
                <a:srgbClr val="000000">
                  <a:alpha val="43137"/>
                </a:srgbClr>
              </a:outerShdw>
            </a:effectLst>
          </a:endParaRPr>
        </a:p>
      </dgm:t>
    </dgm:pt>
    <dgm:pt modelId="{4FEB8C10-2C0F-4602-B662-24CD754F2FCF}" type="sibTrans" cxnId="{1CD173C5-B0FC-4D4F-9C9F-685004832CA9}">
      <dgm:prSet/>
      <dgm:spPr/>
      <dgm:t>
        <a:bodyPr/>
        <a:lstStyle/>
        <a:p>
          <a:endParaRPr lang="ru-RU">
            <a:effectLst>
              <a:outerShdw blurRad="38100" dist="38100" dir="2700000" algn="tl">
                <a:srgbClr val="000000">
                  <a:alpha val="43137"/>
                </a:srgbClr>
              </a:outerShdw>
            </a:effectLst>
          </a:endParaRPr>
        </a:p>
      </dgm:t>
    </dgm:pt>
    <dgm:pt modelId="{29824AFA-9D75-4D5B-AA48-FEA62D44D7DE}">
      <dgm:prSet phldrT="[Текст]"/>
      <dgm:spPr>
        <a:noFill/>
        <a:ln>
          <a:solidFill>
            <a:srgbClr val="2DA79A"/>
          </a:solidFill>
        </a:ln>
      </dgm:spPr>
      <dgm:t>
        <a:bodyPr/>
        <a:lstStyle/>
        <a:p>
          <a:r>
            <a:rPr lang="en-US" dirty="0">
              <a:solidFill>
                <a:schemeClr val="tx1"/>
              </a:solidFill>
              <a:effectLst/>
            </a:rPr>
            <a:t>Focus group on commodity and pathway standards drafted ISPM</a:t>
          </a:r>
          <a:endParaRPr lang="ru-RU" dirty="0">
            <a:solidFill>
              <a:schemeClr val="tx1"/>
            </a:solidFill>
            <a:effectLst/>
          </a:endParaRPr>
        </a:p>
      </dgm:t>
    </dgm:pt>
    <dgm:pt modelId="{C5E83470-8560-469E-AC39-8694860EE2C3}" type="parTrans" cxnId="{8A8B4DC1-1ED9-4318-A6E8-545BC8149561}">
      <dgm:prSet/>
      <dgm:spPr/>
      <dgm:t>
        <a:bodyPr/>
        <a:lstStyle/>
        <a:p>
          <a:endParaRPr lang="ru-RU">
            <a:effectLst>
              <a:outerShdw blurRad="38100" dist="38100" dir="2700000" algn="tl">
                <a:srgbClr val="000000">
                  <a:alpha val="43137"/>
                </a:srgbClr>
              </a:outerShdw>
            </a:effectLst>
          </a:endParaRPr>
        </a:p>
      </dgm:t>
    </dgm:pt>
    <dgm:pt modelId="{B6A3FC14-A4F5-4760-8E40-818D813AB535}" type="sibTrans" cxnId="{8A8B4DC1-1ED9-4318-A6E8-545BC8149561}">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dgm:spPr>
        <a:noFill/>
        <a:ln>
          <a:solidFill>
            <a:srgbClr val="34AEB3"/>
          </a:solidFill>
        </a:ln>
      </dgm:spPr>
      <dgm:t>
        <a:bodyPr/>
        <a:lstStyle/>
        <a:p>
          <a:r>
            <a:rPr lang="ru-RU" b="1" dirty="0">
              <a:solidFill>
                <a:schemeClr val="tx1"/>
              </a:solidFill>
              <a:effectLst/>
            </a:rPr>
            <a:t>2019-10</a:t>
          </a: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dgm:spPr>
        <a:noFill/>
        <a:ln>
          <a:solidFill>
            <a:srgbClr val="34AEB3"/>
          </a:solidFill>
        </a:ln>
      </dgm:spPr>
      <dgm:t>
        <a:bodyPr/>
        <a:lstStyle/>
        <a:p>
          <a:r>
            <a:rPr lang="en-US" dirty="0">
              <a:solidFill>
                <a:schemeClr val="tx1"/>
              </a:solidFill>
              <a:effectLst/>
            </a:rPr>
            <a:t>SPG reviewed and provided comments</a:t>
          </a:r>
          <a:endParaRPr lang="ru-RU"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dgm:spPr>
        <a:noFill/>
        <a:ln>
          <a:solidFill>
            <a:srgbClr val="3BA7BE"/>
          </a:solidFill>
        </a:ln>
      </dgm:spPr>
      <dgm:t>
        <a:bodyPr/>
        <a:lstStyle/>
        <a:p>
          <a:r>
            <a:rPr lang="ru-RU" b="1" dirty="0">
              <a:solidFill>
                <a:schemeClr val="tx1"/>
              </a:solidFill>
              <a:effectLst/>
            </a:rPr>
            <a:t>2019-1</a:t>
          </a:r>
          <a:r>
            <a:rPr lang="en-US" b="1" dirty="0">
              <a:solidFill>
                <a:schemeClr val="tx1"/>
              </a:solidFill>
              <a:effectLst/>
            </a:rPr>
            <a:t>1</a:t>
          </a:r>
          <a:endParaRPr lang="ru-RU" b="1" dirty="0">
            <a:solidFill>
              <a:schemeClr val="tx1"/>
            </a:solidFill>
            <a:effectLst/>
          </a:endParaRPr>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dgm:spPr>
        <a:noFill/>
        <a:ln>
          <a:solidFill>
            <a:srgbClr val="3BA7BE"/>
          </a:solidFill>
        </a:ln>
      </dgm:spPr>
      <dgm:t>
        <a:bodyPr/>
        <a:lstStyle/>
        <a:p>
          <a:r>
            <a:rPr lang="en-US" dirty="0">
              <a:solidFill>
                <a:schemeClr val="tx1"/>
              </a:solidFill>
              <a:effectLst/>
            </a:rPr>
            <a:t>SC </a:t>
          </a:r>
          <a:r>
            <a:rPr lang="fr-FR" dirty="0" err="1">
              <a:solidFill>
                <a:schemeClr val="tx1"/>
              </a:solidFill>
              <a:effectLst/>
            </a:rPr>
            <a:t>revised</a:t>
          </a:r>
          <a:r>
            <a:rPr lang="fr-FR" dirty="0">
              <a:solidFill>
                <a:schemeClr val="tx1"/>
              </a:solidFill>
              <a:effectLst/>
            </a:rPr>
            <a:t> the draft ISPM in </a:t>
          </a:r>
          <a:r>
            <a:rPr lang="fr-FR" dirty="0" err="1">
              <a:solidFill>
                <a:schemeClr val="tx1"/>
              </a:solidFill>
              <a:effectLst/>
            </a:rPr>
            <a:t>detail</a:t>
          </a:r>
          <a:endParaRPr lang="ru-RU" dirty="0">
            <a:solidFill>
              <a:schemeClr val="tx1"/>
            </a:solidFill>
            <a:effectLst/>
          </a:endParaRPr>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dgm:spPr>
        <a:noFill/>
        <a:ln>
          <a:solidFill>
            <a:srgbClr val="5A94C5"/>
          </a:solidFill>
        </a:ln>
      </dgm:spPr>
      <dgm:t>
        <a:bodyPr/>
        <a:lstStyle/>
        <a:p>
          <a:r>
            <a:rPr lang="ru-RU" b="1" dirty="0">
              <a:solidFill>
                <a:schemeClr val="tx1"/>
              </a:solidFill>
              <a:effectLst/>
            </a:rPr>
            <a:t>2019-12</a:t>
          </a:r>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B06C3EDB-62C9-4EDB-835C-B1B92633C9A6}">
      <dgm:prSet phldrT="[Текст]"/>
      <dgm:spPr>
        <a:noFill/>
        <a:ln>
          <a:solidFill>
            <a:srgbClr val="5A94C5"/>
          </a:solidFill>
        </a:ln>
      </dgm:spPr>
      <dgm:t>
        <a:bodyPr/>
        <a:lstStyle/>
        <a:p>
          <a:r>
            <a:rPr lang="en-US" dirty="0">
              <a:solidFill>
                <a:schemeClr val="tx1"/>
              </a:solidFill>
              <a:effectLst/>
            </a:rPr>
            <a:t>CPM Bureau approved the draft for CPM (for approval for consultation)</a:t>
          </a:r>
          <a:endParaRPr lang="ru-RU" dirty="0">
            <a:solidFill>
              <a:schemeClr val="tx1"/>
            </a:solidFill>
            <a:effectLst/>
          </a:endParaRPr>
        </a:p>
      </dgm:t>
    </dgm:pt>
    <dgm:pt modelId="{D4B2CC25-8868-42DD-876A-02BEC4E358FA}" type="parTrans" cxnId="{E4BE7D8D-EA16-4A37-88C5-DE125739EDD1}">
      <dgm:prSet/>
      <dgm:spPr/>
      <dgm:t>
        <a:bodyPr/>
        <a:lstStyle/>
        <a:p>
          <a:endParaRPr lang="ru-RU">
            <a:effectLst>
              <a:outerShdw blurRad="38100" dist="38100" dir="2700000" algn="tl">
                <a:srgbClr val="000000">
                  <a:alpha val="43137"/>
                </a:srgbClr>
              </a:outerShdw>
            </a:effectLst>
          </a:endParaRPr>
        </a:p>
      </dgm:t>
    </dgm:pt>
    <dgm:pt modelId="{305D9AEB-56E3-445D-A6EB-1DEF11D18538}" type="sibTrans" cxnId="{E4BE7D8D-EA16-4A37-88C5-DE125739EDD1}">
      <dgm:prSet/>
      <dgm:spPr/>
      <dgm:t>
        <a:bodyPr/>
        <a:lstStyle/>
        <a:p>
          <a:endParaRPr lang="ru-RU">
            <a:effectLst>
              <a:outerShdw blurRad="38100" dist="38100" dir="2700000" algn="tl">
                <a:srgbClr val="000000">
                  <a:alpha val="43137"/>
                </a:srgbClr>
              </a:outerShdw>
            </a:effectLst>
          </a:endParaRPr>
        </a:p>
      </dgm:t>
    </dgm:pt>
    <dgm:pt modelId="{F44D1BC3-AF56-4A23-9A28-E28DB6F6DAA3}">
      <dgm:prSet phldrT="[Текст]"/>
      <dgm:spPr>
        <a:noFill/>
        <a:ln>
          <a:solidFill>
            <a:srgbClr val="5A94C5"/>
          </a:solidFill>
        </a:ln>
      </dgm:spPr>
      <dgm:t>
        <a:bodyPr/>
        <a:lstStyle/>
        <a:p>
          <a:r>
            <a:rPr lang="en-US" b="1" dirty="0">
              <a:solidFill>
                <a:schemeClr val="tx1"/>
              </a:solidFill>
              <a:effectLst/>
            </a:rPr>
            <a:t>2020-07</a:t>
          </a:r>
          <a:endParaRPr lang="ru-RU" b="1" dirty="0">
            <a:solidFill>
              <a:schemeClr val="tx1"/>
            </a:solidFill>
            <a:effectLst/>
          </a:endParaRPr>
        </a:p>
      </dgm:t>
    </dgm:pt>
    <dgm:pt modelId="{503B979A-BFC2-48A1-A49E-33007DDF4B51}" type="parTrans" cxnId="{92DD4E12-43F8-463F-BEFB-CC6DDF2C7211}">
      <dgm:prSet/>
      <dgm:spPr/>
      <dgm:t>
        <a:bodyPr/>
        <a:lstStyle/>
        <a:p>
          <a:endParaRPr lang="ru-RU">
            <a:effectLst>
              <a:outerShdw blurRad="38100" dist="38100" dir="2700000" algn="tl">
                <a:srgbClr val="000000">
                  <a:alpha val="43137"/>
                </a:srgbClr>
              </a:outerShdw>
            </a:effectLst>
          </a:endParaRPr>
        </a:p>
      </dgm:t>
    </dgm:pt>
    <dgm:pt modelId="{1D904DF9-EFFB-4952-9D47-5B64A187A2F6}" type="sibTrans" cxnId="{92DD4E12-43F8-463F-BEFB-CC6DDF2C7211}">
      <dgm:prSet/>
      <dgm:spPr/>
      <dgm:t>
        <a:bodyPr/>
        <a:lstStyle/>
        <a:p>
          <a:endParaRPr lang="ru-RU">
            <a:effectLst>
              <a:outerShdw blurRad="38100" dist="38100" dir="2700000" algn="tl">
                <a:srgbClr val="000000">
                  <a:alpha val="43137"/>
                </a:srgbClr>
              </a:outerShdw>
            </a:effectLst>
          </a:endParaRPr>
        </a:p>
      </dgm:t>
    </dgm:pt>
    <dgm:pt modelId="{AAB69CD9-0E38-4233-BB47-5E8A87C41F8E}">
      <dgm:prSet phldrT="[Текст]"/>
      <dgm:spPr>
        <a:noFill/>
        <a:ln>
          <a:solidFill>
            <a:srgbClr val="5A94C5"/>
          </a:solidFill>
        </a:ln>
      </dgm:spPr>
      <dgm:t>
        <a:bodyPr/>
        <a:lstStyle/>
        <a:p>
          <a:r>
            <a:rPr lang="en-US" dirty="0">
              <a:solidFill>
                <a:schemeClr val="tx1"/>
              </a:solidFill>
              <a:effectLst/>
            </a:rPr>
            <a:t>CPM Bureau approved the draft for first consultation and transferred it to the SC, following the normal standard setting process</a:t>
          </a:r>
          <a:endParaRPr lang="ru-RU" dirty="0">
            <a:solidFill>
              <a:schemeClr val="tx1"/>
            </a:solidFill>
            <a:effectLst/>
          </a:endParaRPr>
        </a:p>
      </dgm:t>
    </dgm:pt>
    <dgm:pt modelId="{83FF3EE7-B32B-4D4C-9217-064290C558EF}" type="parTrans" cxnId="{F4E30DA0-14BF-482D-8DDE-864B86DF47AC}">
      <dgm:prSet/>
      <dgm:spPr/>
      <dgm:t>
        <a:bodyPr/>
        <a:lstStyle/>
        <a:p>
          <a:endParaRPr lang="ru-RU">
            <a:effectLst>
              <a:outerShdw blurRad="38100" dist="38100" dir="2700000" algn="tl">
                <a:srgbClr val="000000">
                  <a:alpha val="43137"/>
                </a:srgbClr>
              </a:outerShdw>
            </a:effectLst>
          </a:endParaRPr>
        </a:p>
      </dgm:t>
    </dgm:pt>
    <dgm:pt modelId="{E9F3E5E8-19CC-47FB-9C0A-B1D85B83FB20}" type="sibTrans" cxnId="{F4E30DA0-14BF-482D-8DDE-864B86DF47AC}">
      <dgm:prSet/>
      <dgm:spPr/>
      <dgm:t>
        <a:bodyPr/>
        <a:lstStyle/>
        <a:p>
          <a:endParaRPr lang="ru-RU">
            <a:effectLst>
              <a:outerShdw blurRad="38100" dist="38100" dir="2700000" algn="tl">
                <a:srgbClr val="000000">
                  <a:alpha val="43137"/>
                </a:srgbClr>
              </a:outerShdw>
            </a:effectLst>
          </a:endParaRPr>
        </a:p>
      </dgm:t>
    </dgm:pt>
    <dgm:pt modelId="{BAFBEF56-3D44-4C6E-AD02-CB5AC19DC281}">
      <dgm:prSet phldrT="[Текст]"/>
      <dgm:spPr>
        <a:noFill/>
        <a:ln>
          <a:solidFill>
            <a:srgbClr val="5A94C5"/>
          </a:solidFill>
        </a:ln>
      </dgm:spPr>
      <dgm:t>
        <a:bodyPr/>
        <a:lstStyle/>
        <a:p>
          <a:r>
            <a:rPr lang="en-GB" b="1" dirty="0">
              <a:solidFill>
                <a:schemeClr val="tx1"/>
              </a:solidFill>
              <a:effectLst/>
            </a:rPr>
            <a:t>Note: CPM in 2020 cancelled</a:t>
          </a:r>
          <a:endParaRPr lang="ru-RU" b="1" dirty="0">
            <a:solidFill>
              <a:schemeClr val="tx1"/>
            </a:solidFill>
            <a:effectLst/>
          </a:endParaRPr>
        </a:p>
      </dgm:t>
    </dgm:pt>
    <dgm:pt modelId="{A46D575F-2629-4679-8109-BFA60C3E7B1A}" type="parTrans" cxnId="{4D564B3C-7395-4EE5-BCEE-4B66097B0F8E}">
      <dgm:prSet/>
      <dgm:spPr/>
      <dgm:t>
        <a:bodyPr/>
        <a:lstStyle/>
        <a:p>
          <a:endParaRPr lang="en-US">
            <a:effectLst>
              <a:outerShdw blurRad="38100" dist="38100" dir="2700000" algn="tl">
                <a:srgbClr val="000000">
                  <a:alpha val="43137"/>
                </a:srgbClr>
              </a:outerShdw>
            </a:effectLst>
          </a:endParaRPr>
        </a:p>
      </dgm:t>
    </dgm:pt>
    <dgm:pt modelId="{644DB7CA-42EC-437F-A963-34CCFBD561B8}" type="sibTrans" cxnId="{4D564B3C-7395-4EE5-BCEE-4B66097B0F8E}">
      <dgm:prSet/>
      <dgm:spPr/>
      <dgm:t>
        <a:bodyPr/>
        <a:lstStyle/>
        <a:p>
          <a:endParaRPr lang="en-US">
            <a:effectLst>
              <a:outerShdw blurRad="38100" dist="38100" dir="2700000" algn="tl">
                <a:srgbClr val="000000">
                  <a:alpha val="43137"/>
                </a:srgbClr>
              </a:outerShdw>
            </a:effectLst>
          </a:endParaRPr>
        </a:p>
      </dgm:t>
    </dgm:pt>
    <dgm:pt modelId="{AC5BFCC4-D9F0-4BB9-A99E-AC58A8B593CF}">
      <dgm:prSet phldrT="[Текст]"/>
      <dgm:spPr>
        <a:noFill/>
        <a:ln>
          <a:solidFill>
            <a:srgbClr val="5A94C5"/>
          </a:solidFill>
        </a:ln>
      </dgm:spPr>
      <dgm:t>
        <a:bodyPr/>
        <a:lstStyle/>
        <a:p>
          <a:endParaRPr lang="ru-RU" dirty="0">
            <a:solidFill>
              <a:schemeClr val="tx1"/>
            </a:solidFill>
            <a:effectLst/>
          </a:endParaRPr>
        </a:p>
      </dgm:t>
    </dgm:pt>
    <dgm:pt modelId="{0C7CDE02-291B-455C-AE56-1FF857EF0AEB}" type="parTrans" cxnId="{1E748673-4C55-443D-81F3-E38253A250D9}">
      <dgm:prSet/>
      <dgm:spPr/>
      <dgm:t>
        <a:bodyPr/>
        <a:lstStyle/>
        <a:p>
          <a:endParaRPr lang="ru-RU">
            <a:effectLst>
              <a:outerShdw blurRad="38100" dist="38100" dir="2700000" algn="tl">
                <a:srgbClr val="000000">
                  <a:alpha val="43137"/>
                </a:srgbClr>
              </a:outerShdw>
            </a:effectLst>
          </a:endParaRPr>
        </a:p>
      </dgm:t>
    </dgm:pt>
    <dgm:pt modelId="{415685CD-A23D-4A74-B086-AD9FABDB84EE}" type="sibTrans" cxnId="{1E748673-4C55-443D-81F3-E38253A250D9}">
      <dgm:prSet/>
      <dgm:spPr/>
      <dgm:t>
        <a:bodyPr/>
        <a:lstStyle/>
        <a:p>
          <a:endParaRPr lang="ru-RU">
            <a:effectLst>
              <a:outerShdw blurRad="38100" dist="38100" dir="2700000" algn="tl">
                <a:srgbClr val="000000">
                  <a:alpha val="43137"/>
                </a:srgbClr>
              </a:outerShdw>
            </a:effectLst>
          </a:endParaRPr>
        </a:p>
      </dgm:t>
    </dgm:pt>
    <dgm:pt modelId="{7F06C3A4-40C4-441F-8925-50AE78E71AF7}">
      <dgm:prSet phldrT="[Текст]"/>
      <dgm:spPr>
        <a:noFill/>
        <a:ln>
          <a:solidFill>
            <a:srgbClr val="5A94C5"/>
          </a:solidFill>
        </a:ln>
      </dgm:spPr>
      <dgm:t>
        <a:bodyPr anchor="t"/>
        <a:lstStyle/>
        <a:p>
          <a:pPr algn="l"/>
          <a:r>
            <a:rPr lang="en-US" b="1" dirty="0" smtClean="0">
              <a:solidFill>
                <a:schemeClr val="tx1"/>
              </a:solidFill>
              <a:effectLst/>
            </a:rPr>
            <a:t>2020: First consultation</a:t>
          </a:r>
        </a:p>
        <a:p>
          <a:pPr algn="l"/>
          <a:r>
            <a:rPr lang="en-US" dirty="0" smtClean="0">
              <a:solidFill>
                <a:schemeClr val="tx1"/>
              </a:solidFill>
              <a:effectLst/>
            </a:rPr>
            <a:t>SC-7 revised the draft ISPM and approved for second consultation</a:t>
          </a:r>
          <a:endParaRPr lang="ru-RU" b="1" dirty="0">
            <a:solidFill>
              <a:schemeClr val="tx1"/>
            </a:solidFill>
            <a:effectLst/>
          </a:endParaRPr>
        </a:p>
      </dgm:t>
    </dgm:pt>
    <dgm:pt modelId="{A810DE5D-2C40-4301-95AD-551CBBF12AA3}" type="parTrans" cxnId="{ADCBF261-69EA-4FC0-9818-3B3784016F13}">
      <dgm:prSet/>
      <dgm:spPr/>
      <dgm:t>
        <a:bodyPr/>
        <a:lstStyle/>
        <a:p>
          <a:endParaRPr lang="en-US"/>
        </a:p>
      </dgm:t>
    </dgm:pt>
    <dgm:pt modelId="{8B229EDD-1FFA-4B61-BD8B-0AF55417671C}" type="sibTrans" cxnId="{ADCBF261-69EA-4FC0-9818-3B3784016F13}">
      <dgm:prSet/>
      <dgm:spPr/>
      <dgm:t>
        <a:bodyPr/>
        <a:lstStyle/>
        <a:p>
          <a:endParaRPr lang="en-US"/>
        </a:p>
      </dgm:t>
    </dgm:pt>
    <dgm:pt modelId="{7C8DAAAE-72EF-4C9A-AFC5-A94DD881EBE6}">
      <dgm:prSet phldrT="[Текст]"/>
      <dgm:spPr>
        <a:noFill/>
        <a:ln>
          <a:solidFill>
            <a:schemeClr val="accent4"/>
          </a:solidFill>
        </a:ln>
      </dgm:spPr>
      <dgm:t>
        <a:bodyPr/>
        <a:lstStyle/>
        <a:p>
          <a:r>
            <a:rPr lang="ru-RU" b="1" dirty="0" smtClean="0">
              <a:solidFill>
                <a:schemeClr val="tx1"/>
              </a:solidFill>
              <a:effectLst/>
            </a:rPr>
            <a:t>2018-12</a:t>
          </a:r>
          <a:endParaRPr lang="ru-RU" dirty="0">
            <a:solidFill>
              <a:schemeClr val="tx1"/>
            </a:solidFill>
            <a:effectLst/>
          </a:endParaRPr>
        </a:p>
      </dgm:t>
    </dgm:pt>
    <dgm:pt modelId="{92B61F44-0182-418E-B965-77AA5F47761D}" type="parTrans" cxnId="{56E74EE5-6C01-4DF3-BF31-6BA05E85B9A0}">
      <dgm:prSet/>
      <dgm:spPr/>
      <dgm:t>
        <a:bodyPr/>
        <a:lstStyle/>
        <a:p>
          <a:endParaRPr lang="en-US"/>
        </a:p>
      </dgm:t>
    </dgm:pt>
    <dgm:pt modelId="{092612F1-B549-4308-B666-49E3EEC7CEA0}" type="sibTrans" cxnId="{56E74EE5-6C01-4DF3-BF31-6BA05E85B9A0}">
      <dgm:prSet/>
      <dgm:spPr/>
      <dgm:t>
        <a:bodyPr/>
        <a:lstStyle/>
        <a:p>
          <a:endParaRPr lang="en-US"/>
        </a:p>
      </dgm:t>
    </dgm:pt>
    <dgm:pt modelId="{21DAAC2B-D22A-4084-AAEE-5B3383B7590C}">
      <dgm:prSet/>
      <dgm:spPr/>
      <dgm:t>
        <a:bodyPr/>
        <a:lstStyle/>
        <a:p>
          <a:r>
            <a:rPr lang="en-US" dirty="0" smtClean="0">
              <a:solidFill>
                <a:schemeClr val="tx1"/>
              </a:solidFill>
              <a:effectLst/>
            </a:rPr>
            <a:t>CPM Bureau recommended adding to the work </a:t>
          </a:r>
          <a:r>
            <a:rPr lang="en-US" dirty="0" err="1" smtClean="0">
              <a:solidFill>
                <a:schemeClr val="tx1"/>
              </a:solidFill>
              <a:effectLst/>
            </a:rPr>
            <a:t>programme</a:t>
          </a:r>
          <a:endParaRPr lang="ru-RU" dirty="0">
            <a:solidFill>
              <a:schemeClr val="tx1"/>
            </a:solidFill>
            <a:effectLst/>
          </a:endParaRPr>
        </a:p>
      </dgm:t>
    </dgm:pt>
    <dgm:pt modelId="{1829C9D6-8884-465C-AC90-9F403F63237E}" type="parTrans" cxnId="{E3EC9B82-5A3C-418A-AD1B-E93000F15AF2}">
      <dgm:prSet/>
      <dgm:spPr/>
      <dgm:t>
        <a:bodyPr/>
        <a:lstStyle/>
        <a:p>
          <a:endParaRPr lang="en-US"/>
        </a:p>
      </dgm:t>
    </dgm:pt>
    <dgm:pt modelId="{BDA8B0B5-A3E3-4050-9E34-6399C113775C}" type="sibTrans" cxnId="{E3EC9B82-5A3C-418A-AD1B-E93000F15AF2}">
      <dgm:prSet/>
      <dgm:spPr/>
      <dgm:t>
        <a:bodyPr/>
        <a:lstStyle/>
        <a:p>
          <a:endParaRPr lang="en-US"/>
        </a:p>
      </dgm:t>
    </dgm:pt>
    <dgm:pt modelId="{F65665F5-6C90-4E13-920E-7095CFC94980}">
      <dgm:prSet phldrT="[Текст]"/>
      <dgm:spPr>
        <a:noFill/>
        <a:ln>
          <a:solidFill>
            <a:srgbClr val="5A94C5"/>
          </a:solidFill>
        </a:ln>
      </dgm:spPr>
      <dgm:t>
        <a:bodyPr/>
        <a:lstStyle/>
        <a:p>
          <a:r>
            <a:rPr lang="en-US" b="1" dirty="0" smtClean="0">
              <a:solidFill>
                <a:schemeClr val="tx1"/>
              </a:solidFill>
              <a:effectLst/>
            </a:rPr>
            <a:t>2021-05</a:t>
          </a:r>
          <a:endParaRPr lang="ru-RU" b="1" dirty="0">
            <a:solidFill>
              <a:schemeClr val="tx1"/>
            </a:solidFill>
            <a:effectLst/>
          </a:endParaRPr>
        </a:p>
      </dgm:t>
    </dgm:pt>
    <dgm:pt modelId="{2FE7F840-0B20-4554-B838-CA7D4FA3E82A}" type="parTrans" cxnId="{A0046BF3-50A0-4A60-93D0-08B4D534271D}">
      <dgm:prSet/>
      <dgm:spPr/>
      <dgm:t>
        <a:bodyPr/>
        <a:lstStyle/>
        <a:p>
          <a:endParaRPr lang="en-US"/>
        </a:p>
      </dgm:t>
    </dgm:pt>
    <dgm:pt modelId="{99EB1C3E-C196-4B15-B1D7-DC634DB6D19B}" type="sibTrans" cxnId="{A0046BF3-50A0-4A60-93D0-08B4D534271D}">
      <dgm:prSet/>
      <dgm:spPr/>
      <dgm:t>
        <a:bodyPr/>
        <a:lstStyle/>
        <a:p>
          <a:endParaRPr lang="en-US"/>
        </a:p>
      </dgm:t>
    </dgm:pt>
    <dgm:pt modelId="{DDFE3ECB-D135-4135-B936-971DAACE0BB3}">
      <dgm:prSet phldrT="[Текст]"/>
      <dgm:spPr>
        <a:noFill/>
        <a:ln>
          <a:solidFill>
            <a:srgbClr val="5A94C5"/>
          </a:solidFill>
        </a:ln>
      </dgm:spPr>
      <dgm:t>
        <a:bodyPr/>
        <a:lstStyle/>
        <a:p>
          <a:r>
            <a:rPr lang="en-US" dirty="0" smtClean="0">
              <a:solidFill>
                <a:schemeClr val="tx1"/>
              </a:solidFill>
              <a:effectLst/>
            </a:rPr>
            <a:t>SC-7 revised the draft ISPM and approved for second consultation</a:t>
          </a:r>
          <a:endParaRPr lang="ru-RU" dirty="0">
            <a:solidFill>
              <a:schemeClr val="tx1"/>
            </a:solidFill>
            <a:effectLst/>
          </a:endParaRPr>
        </a:p>
      </dgm:t>
    </dgm:pt>
    <dgm:pt modelId="{51EC672E-FC06-4E39-A913-03622D25E8A3}" type="parTrans" cxnId="{14FF3E03-FB5C-4AFE-8102-39817931D8C2}">
      <dgm:prSet/>
      <dgm:spPr/>
      <dgm:t>
        <a:bodyPr/>
        <a:lstStyle/>
        <a:p>
          <a:endParaRPr lang="en-US"/>
        </a:p>
      </dgm:t>
    </dgm:pt>
    <dgm:pt modelId="{38D40539-A92A-49C7-A199-D2D22244F71C}" type="sibTrans" cxnId="{14FF3E03-FB5C-4AFE-8102-39817931D8C2}">
      <dgm:prSet/>
      <dgm:spPr/>
      <dgm:t>
        <a:bodyPr/>
        <a:lstStyle/>
        <a:p>
          <a:endParaRPr lang="en-US"/>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US"/>
        </a:p>
      </dgm:t>
    </dgm:pt>
    <dgm:pt modelId="{5A7A370F-AEB1-4787-AE24-E6B7467A25D0}" type="pres">
      <dgm:prSet presAssocID="{20C0880A-78A5-40AE-A802-EC022A066119}" presName="node" presStyleLbl="node1" presStyleIdx="0" presStyleCnt="9" custScaleX="416167" custScaleY="300137" custLinFactNeighborX="6240" custLinFactNeighborY="-95272">
        <dgm:presLayoutVars>
          <dgm:bulletEnabled val="1"/>
        </dgm:presLayoutVars>
      </dgm:prSet>
      <dgm:spPr/>
      <dgm:t>
        <a:bodyPr/>
        <a:lstStyle/>
        <a:p>
          <a:endParaRPr lang="en-US"/>
        </a:p>
      </dgm:t>
    </dgm:pt>
    <dgm:pt modelId="{84A43DD8-C158-45A6-B5F3-38790936B69C}" type="pres">
      <dgm:prSet presAssocID="{E221AE80-7EF3-481C-89E2-9D70F5972647}" presName="sibTrans" presStyleLbl="sibTrans2D1" presStyleIdx="0" presStyleCnt="8"/>
      <dgm:spPr/>
      <dgm:t>
        <a:bodyPr/>
        <a:lstStyle/>
        <a:p>
          <a:endParaRPr lang="en-US"/>
        </a:p>
      </dgm:t>
    </dgm:pt>
    <dgm:pt modelId="{99953EF6-0246-4E74-8DE2-89BE221CD6E3}" type="pres">
      <dgm:prSet presAssocID="{E221AE80-7EF3-481C-89E2-9D70F5972647}" presName="connectorText" presStyleLbl="sibTrans2D1" presStyleIdx="0" presStyleCnt="8"/>
      <dgm:spPr/>
      <dgm:t>
        <a:bodyPr/>
        <a:lstStyle/>
        <a:p>
          <a:endParaRPr lang="en-US"/>
        </a:p>
      </dgm:t>
    </dgm:pt>
    <dgm:pt modelId="{AEC35072-E06E-43CB-AD0C-4FCC5CB1EFF6}" type="pres">
      <dgm:prSet presAssocID="{82353047-4793-4611-A723-C7905524DA06}" presName="node" presStyleLbl="node1" presStyleIdx="1" presStyleCnt="9" custScaleX="416167" custScaleY="230557" custLinFactNeighborX="-6833" custLinFactNeighborY="-95272">
        <dgm:presLayoutVars>
          <dgm:bulletEnabled val="1"/>
        </dgm:presLayoutVars>
      </dgm:prSet>
      <dgm:spPr/>
      <dgm:t>
        <a:bodyPr/>
        <a:lstStyle/>
        <a:p>
          <a:endParaRPr lang="en-US"/>
        </a:p>
      </dgm:t>
    </dgm:pt>
    <dgm:pt modelId="{A884FA77-79F7-428A-809F-6E557E9CA2B8}" type="pres">
      <dgm:prSet presAssocID="{EBD0066D-37E3-4F8A-A165-B993A62266D2}" presName="sibTrans" presStyleLbl="sibTrans2D1" presStyleIdx="1" presStyleCnt="8"/>
      <dgm:spPr/>
      <dgm:t>
        <a:bodyPr/>
        <a:lstStyle/>
        <a:p>
          <a:endParaRPr lang="en-US"/>
        </a:p>
      </dgm:t>
    </dgm:pt>
    <dgm:pt modelId="{CD77A9E6-64C8-4218-BEBE-33B14121CC33}" type="pres">
      <dgm:prSet presAssocID="{EBD0066D-37E3-4F8A-A165-B993A62266D2}" presName="connectorText" presStyleLbl="sibTrans2D1" presStyleIdx="1" presStyleCnt="8"/>
      <dgm:spPr/>
      <dgm:t>
        <a:bodyPr/>
        <a:lstStyle/>
        <a:p>
          <a:endParaRPr lang="en-US"/>
        </a:p>
      </dgm:t>
    </dgm:pt>
    <dgm:pt modelId="{F1D6C095-34C7-43C4-AF4C-DB0CB18DFD57}" type="pres">
      <dgm:prSet presAssocID="{CB60C510-8949-4D83-9164-EA5511906B6C}" presName="node" presStyleLbl="node1" presStyleIdx="2" presStyleCnt="9" custScaleX="416167" custScaleY="230557" custLinFactNeighborX="-6593" custLinFactNeighborY="-79972">
        <dgm:presLayoutVars>
          <dgm:bulletEnabled val="1"/>
        </dgm:presLayoutVars>
      </dgm:prSet>
      <dgm:spPr/>
      <dgm:t>
        <a:bodyPr/>
        <a:lstStyle/>
        <a:p>
          <a:endParaRPr lang="en-US"/>
        </a:p>
      </dgm:t>
    </dgm:pt>
    <dgm:pt modelId="{D808962E-4BAE-4A34-86F4-646D8D690987}" type="pres">
      <dgm:prSet presAssocID="{4FEB8C10-2C0F-4602-B662-24CD754F2FCF}" presName="sibTrans" presStyleLbl="sibTrans2D1" presStyleIdx="2" presStyleCnt="8"/>
      <dgm:spPr/>
      <dgm:t>
        <a:bodyPr/>
        <a:lstStyle/>
        <a:p>
          <a:endParaRPr lang="en-US"/>
        </a:p>
      </dgm:t>
    </dgm:pt>
    <dgm:pt modelId="{C718BC0C-1AD4-4D9A-9F6D-E27A6D97F3B9}" type="pres">
      <dgm:prSet presAssocID="{4FEB8C10-2C0F-4602-B662-24CD754F2FCF}" presName="connectorText" presStyleLbl="sibTrans2D1" presStyleIdx="2" presStyleCnt="8"/>
      <dgm:spPr/>
      <dgm:t>
        <a:bodyPr/>
        <a:lstStyle/>
        <a:p>
          <a:endParaRPr lang="en-US"/>
        </a:p>
      </dgm:t>
    </dgm:pt>
    <dgm:pt modelId="{8A9A6598-0600-4EF8-8E24-2704FCEE5982}" type="pres">
      <dgm:prSet presAssocID="{72890102-ED63-4D8A-9041-703A2F022594}" presName="node" presStyleLbl="node1" presStyleIdx="3" presStyleCnt="9" custScaleX="416167" custScaleY="230557" custLinFactNeighborX="2274" custLinFactNeighborY="-80194">
        <dgm:presLayoutVars>
          <dgm:bulletEnabled val="1"/>
        </dgm:presLayoutVars>
      </dgm:prSet>
      <dgm:spPr/>
      <dgm:t>
        <a:bodyPr/>
        <a:lstStyle/>
        <a:p>
          <a:endParaRPr lang="en-US"/>
        </a:p>
      </dgm:t>
    </dgm:pt>
    <dgm:pt modelId="{DA9608DA-E81E-4C14-820D-4E703A3700DF}" type="pres">
      <dgm:prSet presAssocID="{F9BC722A-882C-48A9-BC88-B7924C70DEB8}" presName="sibTrans" presStyleLbl="sibTrans2D1" presStyleIdx="3" presStyleCnt="8"/>
      <dgm:spPr/>
      <dgm:t>
        <a:bodyPr/>
        <a:lstStyle/>
        <a:p>
          <a:endParaRPr lang="en-US"/>
        </a:p>
      </dgm:t>
    </dgm:pt>
    <dgm:pt modelId="{C913B160-233D-42A4-915C-C69DFC97A9AD}" type="pres">
      <dgm:prSet presAssocID="{F9BC722A-882C-48A9-BC88-B7924C70DEB8}" presName="connectorText" presStyleLbl="sibTrans2D1" presStyleIdx="3" presStyleCnt="8"/>
      <dgm:spPr/>
      <dgm:t>
        <a:bodyPr/>
        <a:lstStyle/>
        <a:p>
          <a:endParaRPr lang="en-US"/>
        </a:p>
      </dgm:t>
    </dgm:pt>
    <dgm:pt modelId="{43F4DF98-0F30-4BBF-81D1-63AD2442128C}" type="pres">
      <dgm:prSet presAssocID="{F48F216F-0B5F-47A8-B6BD-9EDABEF3056B}" presName="node" presStyleLbl="node1" presStyleIdx="4" presStyleCnt="9" custScaleX="416167" custScaleY="230557" custLinFactNeighborX="6240" custLinFactNeighborY="-74382">
        <dgm:presLayoutVars>
          <dgm:bulletEnabled val="1"/>
        </dgm:presLayoutVars>
      </dgm:prSet>
      <dgm:spPr/>
      <dgm:t>
        <a:bodyPr/>
        <a:lstStyle/>
        <a:p>
          <a:endParaRPr lang="en-US"/>
        </a:p>
      </dgm:t>
    </dgm:pt>
    <dgm:pt modelId="{E140C9C1-56D1-4AE1-AB76-A94EAF27492D}" type="pres">
      <dgm:prSet presAssocID="{7E9105FA-4CD0-4794-BBBD-9CFE4E767CDE}" presName="sibTrans" presStyleLbl="sibTrans2D1" presStyleIdx="4" presStyleCnt="8"/>
      <dgm:spPr/>
      <dgm:t>
        <a:bodyPr/>
        <a:lstStyle/>
        <a:p>
          <a:endParaRPr lang="en-US"/>
        </a:p>
      </dgm:t>
    </dgm:pt>
    <dgm:pt modelId="{27425BAD-999A-4009-9002-189CC66F4717}" type="pres">
      <dgm:prSet presAssocID="{7E9105FA-4CD0-4794-BBBD-9CFE4E767CDE}" presName="connectorText" presStyleLbl="sibTrans2D1" presStyleIdx="4" presStyleCnt="8"/>
      <dgm:spPr/>
      <dgm:t>
        <a:bodyPr/>
        <a:lstStyle/>
        <a:p>
          <a:endParaRPr lang="en-US"/>
        </a:p>
      </dgm:t>
    </dgm:pt>
    <dgm:pt modelId="{A21EEBD3-F00E-49DC-8010-37B31D21A16C}" type="pres">
      <dgm:prSet presAssocID="{DA568BCA-C1E7-48A6-A9D3-65AEBCFDFE80}" presName="node" presStyleLbl="node1" presStyleIdx="5" presStyleCnt="9" custScaleX="416167" custScaleY="287334" custLinFactNeighborX="9291" custLinFactNeighborY="-70738">
        <dgm:presLayoutVars>
          <dgm:bulletEnabled val="1"/>
        </dgm:presLayoutVars>
      </dgm:prSet>
      <dgm:spPr/>
      <dgm:t>
        <a:bodyPr/>
        <a:lstStyle/>
        <a:p>
          <a:endParaRPr lang="en-US"/>
        </a:p>
      </dgm:t>
    </dgm:pt>
    <dgm:pt modelId="{4F33DBA0-E03E-435F-AD1D-3993A600A434}" type="pres">
      <dgm:prSet presAssocID="{E15ADCD9-6F5D-4194-A338-CD05A6B9D464}" presName="sibTrans" presStyleLbl="sibTrans2D1" presStyleIdx="5" presStyleCnt="8"/>
      <dgm:spPr/>
      <dgm:t>
        <a:bodyPr/>
        <a:lstStyle/>
        <a:p>
          <a:endParaRPr lang="en-US"/>
        </a:p>
      </dgm:t>
    </dgm:pt>
    <dgm:pt modelId="{7FF37F55-D48D-4CC0-A3BB-86BD482A5935}" type="pres">
      <dgm:prSet presAssocID="{E15ADCD9-6F5D-4194-A338-CD05A6B9D464}" presName="connectorText" presStyleLbl="sibTrans2D1" presStyleIdx="5" presStyleCnt="8"/>
      <dgm:spPr/>
      <dgm:t>
        <a:bodyPr/>
        <a:lstStyle/>
        <a:p>
          <a:endParaRPr lang="en-US"/>
        </a:p>
      </dgm:t>
    </dgm:pt>
    <dgm:pt modelId="{71277A47-F2F8-4AE9-AC75-640605CDF53F}" type="pres">
      <dgm:prSet presAssocID="{F44D1BC3-AF56-4A23-9A28-E28DB6F6DAA3}" presName="node" presStyleLbl="node1" presStyleIdx="6" presStyleCnt="9" custScaleX="416167" custScaleY="291523" custLinFactNeighborX="-4650" custLinFactNeighborY="-70047">
        <dgm:presLayoutVars>
          <dgm:bulletEnabled val="1"/>
        </dgm:presLayoutVars>
      </dgm:prSet>
      <dgm:spPr/>
      <dgm:t>
        <a:bodyPr/>
        <a:lstStyle/>
        <a:p>
          <a:endParaRPr lang="en-US"/>
        </a:p>
      </dgm:t>
    </dgm:pt>
    <dgm:pt modelId="{B5D5839A-E175-4DAE-9BF3-161C1FFF3AD7}" type="pres">
      <dgm:prSet presAssocID="{1D904DF9-EFFB-4952-9D47-5B64A187A2F6}" presName="sibTrans" presStyleLbl="sibTrans2D1" presStyleIdx="6" presStyleCnt="8"/>
      <dgm:spPr/>
      <dgm:t>
        <a:bodyPr/>
        <a:lstStyle/>
        <a:p>
          <a:endParaRPr lang="en-US"/>
        </a:p>
      </dgm:t>
    </dgm:pt>
    <dgm:pt modelId="{361FEB08-89A1-482F-B3CC-A0A237ACC2A6}" type="pres">
      <dgm:prSet presAssocID="{1D904DF9-EFFB-4952-9D47-5B64A187A2F6}" presName="connectorText" presStyleLbl="sibTrans2D1" presStyleIdx="6" presStyleCnt="8"/>
      <dgm:spPr/>
      <dgm:t>
        <a:bodyPr/>
        <a:lstStyle/>
        <a:p>
          <a:endParaRPr lang="en-US"/>
        </a:p>
      </dgm:t>
    </dgm:pt>
    <dgm:pt modelId="{AC22D6EC-D5E6-4319-A642-591EEE069B33}" type="pres">
      <dgm:prSet presAssocID="{7F06C3A4-40C4-441F-8925-50AE78E71AF7}" presName="node" presStyleLbl="node1" presStyleIdx="7" presStyleCnt="9" custScaleX="416167" custScaleY="291523" custLinFactNeighborX="-4650" custLinFactNeighborY="-70047">
        <dgm:presLayoutVars>
          <dgm:bulletEnabled val="1"/>
        </dgm:presLayoutVars>
      </dgm:prSet>
      <dgm:spPr/>
      <dgm:t>
        <a:bodyPr/>
        <a:lstStyle/>
        <a:p>
          <a:endParaRPr lang="en-US"/>
        </a:p>
      </dgm:t>
    </dgm:pt>
    <dgm:pt modelId="{19C95E1C-8E15-4A5C-92C5-18BC64CDFA5D}" type="pres">
      <dgm:prSet presAssocID="{8B229EDD-1FFA-4B61-BD8B-0AF55417671C}" presName="sibTrans" presStyleLbl="sibTrans2D1" presStyleIdx="7" presStyleCnt="8"/>
      <dgm:spPr/>
      <dgm:t>
        <a:bodyPr/>
        <a:lstStyle/>
        <a:p>
          <a:endParaRPr lang="en-US"/>
        </a:p>
      </dgm:t>
    </dgm:pt>
    <dgm:pt modelId="{32C71A3E-545F-4764-8216-B7C589F75BA1}" type="pres">
      <dgm:prSet presAssocID="{8B229EDD-1FFA-4B61-BD8B-0AF55417671C}" presName="connectorText" presStyleLbl="sibTrans2D1" presStyleIdx="7" presStyleCnt="8"/>
      <dgm:spPr/>
      <dgm:t>
        <a:bodyPr/>
        <a:lstStyle/>
        <a:p>
          <a:endParaRPr lang="en-US"/>
        </a:p>
      </dgm:t>
    </dgm:pt>
    <dgm:pt modelId="{FC189F38-4C25-45E5-A5E7-42C38AE8F7A8}" type="pres">
      <dgm:prSet presAssocID="{F65665F5-6C90-4E13-920E-7095CFC94980}" presName="node" presStyleLbl="node1" presStyleIdx="8" presStyleCnt="9" custScaleX="416167" custScaleY="291523" custLinFactNeighborX="-4650" custLinFactNeighborY="-70047">
        <dgm:presLayoutVars>
          <dgm:bulletEnabled val="1"/>
        </dgm:presLayoutVars>
      </dgm:prSet>
      <dgm:spPr/>
      <dgm:t>
        <a:bodyPr/>
        <a:lstStyle/>
        <a:p>
          <a:endParaRPr lang="en-US"/>
        </a:p>
      </dgm:t>
    </dgm:pt>
  </dgm:ptLst>
  <dgm:cxnLst>
    <dgm:cxn modelId="{A0046BF3-50A0-4A60-93D0-08B4D534271D}" srcId="{A8301008-09B6-4553-94BE-5D396582DCC8}" destId="{F65665F5-6C90-4E13-920E-7095CFC94980}" srcOrd="8" destOrd="0" parTransId="{2FE7F840-0B20-4554-B838-CA7D4FA3E82A}" sibTransId="{99EB1C3E-C196-4B15-B1D7-DC634DB6D19B}"/>
    <dgm:cxn modelId="{391C5541-F783-406D-8785-42FF630812C1}" type="presOf" srcId="{7E9105FA-4CD0-4794-BBBD-9CFE4E767CDE}" destId="{E140C9C1-56D1-4AE1-AB76-A94EAF27492D}" srcOrd="0" destOrd="0" presId="urn:microsoft.com/office/officeart/2005/8/layout/process5"/>
    <dgm:cxn modelId="{1CD173C5-B0FC-4D4F-9C9F-685004832CA9}" srcId="{A8301008-09B6-4553-94BE-5D396582DCC8}" destId="{CB60C510-8949-4D83-9164-EA5511906B6C}" srcOrd="2" destOrd="0" parTransId="{302520B0-AB26-42FE-B7D6-44DF006CB3B8}" sibTransId="{4FEB8C10-2C0F-4602-B662-24CD754F2FCF}"/>
    <dgm:cxn modelId="{FF284408-CC11-48DE-9BF3-5850C73AF7E8}" type="presOf" srcId="{E221AE80-7EF3-481C-89E2-9D70F5972647}" destId="{99953EF6-0246-4E74-8DE2-89BE221CD6E3}" srcOrd="1" destOrd="0" presId="urn:microsoft.com/office/officeart/2005/8/layout/process5"/>
    <dgm:cxn modelId="{9D099974-CB15-4541-B5D2-57EB257A6010}" type="presOf" srcId="{F9BC722A-882C-48A9-BC88-B7924C70DEB8}" destId="{DA9608DA-E81E-4C14-820D-4E703A3700DF}" srcOrd="0" destOrd="0" presId="urn:microsoft.com/office/officeart/2005/8/layout/process5"/>
    <dgm:cxn modelId="{5428D963-18E5-4552-A1D8-6AEFBD979226}" type="presOf" srcId="{E15ADCD9-6F5D-4194-A338-CD05A6B9D464}" destId="{7FF37F55-D48D-4CC0-A3BB-86BD482A5935}" srcOrd="1" destOrd="0" presId="urn:microsoft.com/office/officeart/2005/8/layout/process5"/>
    <dgm:cxn modelId="{4DF5D122-70D4-4409-908B-152E4022D6F8}" srcId="{F48F216F-0B5F-47A8-B6BD-9EDABEF3056B}" destId="{524158E6-A16B-4CCE-877A-46E2F9DB4043}" srcOrd="0" destOrd="0" parTransId="{BEF2FE1C-5CD6-4AA6-94E0-2BD68C4C3151}" sibTransId="{6790359E-84CC-4793-9A45-AAEEEA4D3C91}"/>
    <dgm:cxn modelId="{E3EC9B82-5A3C-418A-AD1B-E93000F15AF2}" srcId="{7C8DAAAE-72EF-4C9A-AFC5-A94DD881EBE6}" destId="{21DAAC2B-D22A-4084-AAEE-5B3383B7590C}" srcOrd="0" destOrd="0" parTransId="{1829C9D6-8884-465C-AC90-9F403F63237E}" sibTransId="{BDA8B0B5-A3E3-4050-9E34-6399C113775C}"/>
    <dgm:cxn modelId="{AAFC5881-B418-41FD-AD9D-6249CB12C567}" type="presOf" srcId="{CB60C510-8949-4D83-9164-EA5511906B6C}" destId="{F1D6C095-34C7-43C4-AF4C-DB0CB18DFD57}" srcOrd="0" destOrd="0" presId="urn:microsoft.com/office/officeart/2005/8/layout/process5"/>
    <dgm:cxn modelId="{51E19353-E2D9-4546-8497-9A7A84F863E9}" type="presOf" srcId="{BAFBEF56-3D44-4C6E-AD02-CB5AC19DC281}" destId="{A21EEBD3-F00E-49DC-8010-37B31D21A16C}" srcOrd="0" destOrd="3"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02B122D1-057C-43F1-A785-EFDAC58BAC4E}" type="presOf" srcId="{F44D1BC3-AF56-4A23-9A28-E28DB6F6DAA3}" destId="{71277A47-F2F8-4AE9-AC75-640605CDF53F}" srcOrd="0" destOrd="0" presId="urn:microsoft.com/office/officeart/2005/8/layout/process5"/>
    <dgm:cxn modelId="{9C3DE960-163F-43EF-B088-1CCDFA165655}" type="presOf" srcId="{4FEB8C10-2C0F-4602-B662-24CD754F2FCF}" destId="{D808962E-4BAE-4A34-86F4-646D8D690987}" srcOrd="0" destOrd="0" presId="urn:microsoft.com/office/officeart/2005/8/layout/process5"/>
    <dgm:cxn modelId="{A6D98082-8D68-4093-A586-36877749117C}" type="presOf" srcId="{E15ADCD9-6F5D-4194-A338-CD05A6B9D464}" destId="{4F33DBA0-E03E-435F-AD1D-3993A600A434}" srcOrd="0" destOrd="0" presId="urn:microsoft.com/office/officeart/2005/8/layout/process5"/>
    <dgm:cxn modelId="{0ADBF533-CCB0-44E8-97A7-B08F2BC92800}" type="presOf" srcId="{B06C3EDB-62C9-4EDB-835C-B1B92633C9A6}" destId="{A21EEBD3-F00E-49DC-8010-37B31D21A16C}" srcOrd="0" destOrd="1" presId="urn:microsoft.com/office/officeart/2005/8/layout/process5"/>
    <dgm:cxn modelId="{A554E4DA-D191-4FBE-B2C9-AA96D3D4F142}" type="presOf" srcId="{524158E6-A16B-4CCE-877A-46E2F9DB4043}" destId="{43F4DF98-0F30-4BBF-81D1-63AD2442128C}" srcOrd="0" destOrd="1" presId="urn:microsoft.com/office/officeart/2005/8/layout/process5"/>
    <dgm:cxn modelId="{07D476D5-E354-4918-9806-C92A4E9EE85A}" type="presOf" srcId="{1D904DF9-EFFB-4952-9D47-5B64A187A2F6}" destId="{B5D5839A-E175-4DAE-9BF3-161C1FFF3AD7}" srcOrd="0" destOrd="0" presId="urn:microsoft.com/office/officeart/2005/8/layout/process5"/>
    <dgm:cxn modelId="{92DD4E12-43F8-463F-BEFB-CC6DDF2C7211}" srcId="{A8301008-09B6-4553-94BE-5D396582DCC8}" destId="{F44D1BC3-AF56-4A23-9A28-E28DB6F6DAA3}" srcOrd="6" destOrd="0" parTransId="{503B979A-BFC2-48A1-A49E-33007DDF4B51}" sibTransId="{1D904DF9-EFFB-4952-9D47-5B64A187A2F6}"/>
    <dgm:cxn modelId="{D1795BBC-007B-4ADF-ACB7-B972B97F8989}" type="presOf" srcId="{EBD0066D-37E3-4F8A-A165-B993A62266D2}" destId="{A884FA77-79F7-428A-809F-6E557E9CA2B8}" srcOrd="0" destOrd="0" presId="urn:microsoft.com/office/officeart/2005/8/layout/process5"/>
    <dgm:cxn modelId="{F4E30DA0-14BF-482D-8DDE-864B86DF47AC}" srcId="{F44D1BC3-AF56-4A23-9A28-E28DB6F6DAA3}" destId="{AAB69CD9-0E38-4233-BB47-5E8A87C41F8E}" srcOrd="0" destOrd="0" parTransId="{83FF3EE7-B32B-4D4C-9217-064290C558EF}" sibTransId="{E9F3E5E8-19CC-47FB-9C0A-B1D85B83FB20}"/>
    <dgm:cxn modelId="{3F6CEC1A-183D-4010-85A3-6D610829270D}" type="presOf" srcId="{4FEB8C10-2C0F-4602-B662-24CD754F2FCF}" destId="{C718BC0C-1AD4-4D9A-9F6D-E27A6D97F3B9}" srcOrd="1" destOrd="0" presId="urn:microsoft.com/office/officeart/2005/8/layout/process5"/>
    <dgm:cxn modelId="{8D54C6BD-4784-47A4-9A29-836F43B1EFBA}" srcId="{72890102-ED63-4D8A-9041-703A2F022594}" destId="{6BC8DFB4-BBB2-455F-B1B8-5E89982FF689}" srcOrd="0" destOrd="0" parTransId="{22C03B13-CF63-404C-ADFC-1DB2C74727B8}" sibTransId="{BFB230EB-7D93-4473-9042-A6D1F5E9B701}"/>
    <dgm:cxn modelId="{1C2CD7D6-EB36-4BFE-85B1-06D5C8CE2C36}" type="presOf" srcId="{72890102-ED63-4D8A-9041-703A2F022594}" destId="{8A9A6598-0600-4EF8-8E24-2704FCEE5982}" srcOrd="0" destOrd="0" presId="urn:microsoft.com/office/officeart/2005/8/layout/process5"/>
    <dgm:cxn modelId="{B97DB3EF-A5D5-42E4-8FEF-6B795EB26B74}" type="presOf" srcId="{AAB69CD9-0E38-4233-BB47-5E8A87C41F8E}" destId="{71277A47-F2F8-4AE9-AC75-640605CDF53F}" srcOrd="0" destOrd="1" presId="urn:microsoft.com/office/officeart/2005/8/layout/process5"/>
    <dgm:cxn modelId="{1E547D0B-E1BD-4558-9CE5-48A6B2F6B711}" type="presOf" srcId="{AC5BFCC4-D9F0-4BB9-A99E-AC58A8B593CF}" destId="{A21EEBD3-F00E-49DC-8010-37B31D21A16C}" srcOrd="0" destOrd="2" presId="urn:microsoft.com/office/officeart/2005/8/layout/process5"/>
    <dgm:cxn modelId="{8A8B4DC1-1ED9-4318-A6E8-545BC8149561}" srcId="{CB60C510-8949-4D83-9164-EA5511906B6C}" destId="{29824AFA-9D75-4D5B-AA48-FEA62D44D7DE}" srcOrd="0" destOrd="0" parTransId="{C5E83470-8560-469E-AC39-8694860EE2C3}" sibTransId="{B6A3FC14-A4F5-4760-8E40-818D813AB535}"/>
    <dgm:cxn modelId="{0E3E5EA8-1F4E-430E-92F4-20EE848FEFDC}" type="presOf" srcId="{7F06C3A4-40C4-441F-8925-50AE78E71AF7}" destId="{AC22D6EC-D5E6-4319-A642-591EEE069B33}" srcOrd="0" destOrd="0" presId="urn:microsoft.com/office/officeart/2005/8/layout/process5"/>
    <dgm:cxn modelId="{53351B5D-AE23-4B61-8F7D-9495CFCDA4F4}" srcId="{A8301008-09B6-4553-94BE-5D396582DCC8}" destId="{F48F216F-0B5F-47A8-B6BD-9EDABEF3056B}" srcOrd="4" destOrd="0" parTransId="{EA38D269-5A2D-4F32-9650-E89C50B723B4}" sibTransId="{7E9105FA-4CD0-4794-BBBD-9CFE4E767CDE}"/>
    <dgm:cxn modelId="{FDC6F9FC-A3DC-4FBC-9E7D-A961805B2561}" type="presOf" srcId="{F65665F5-6C90-4E13-920E-7095CFC94980}" destId="{FC189F38-4C25-45E5-A5E7-42C38AE8F7A8}" srcOrd="0" destOrd="0" presId="urn:microsoft.com/office/officeart/2005/8/layout/process5"/>
    <dgm:cxn modelId="{0FE060B2-217A-499B-8163-BAC44A3ED8F6}" type="presOf" srcId="{DDFE3ECB-D135-4135-B936-971DAACE0BB3}" destId="{FC189F38-4C25-45E5-A5E7-42C38AE8F7A8}" srcOrd="0" destOrd="1" presId="urn:microsoft.com/office/officeart/2005/8/layout/process5"/>
    <dgm:cxn modelId="{12ACCDCE-B0A1-467A-8341-7FB8577F3B71}" type="presOf" srcId="{EBD0066D-37E3-4F8A-A165-B993A62266D2}" destId="{CD77A9E6-64C8-4218-BEBE-33B14121CC33}" srcOrd="1" destOrd="0" presId="urn:microsoft.com/office/officeart/2005/8/layout/process5"/>
    <dgm:cxn modelId="{56E74EE5-6C01-4DF3-BF31-6BA05E85B9A0}" srcId="{20C0880A-78A5-40AE-A802-EC022A066119}" destId="{7C8DAAAE-72EF-4C9A-AFC5-A94DD881EBE6}" srcOrd="1" destOrd="0" parTransId="{92B61F44-0182-418E-B965-77AA5F47761D}" sibTransId="{092612F1-B549-4308-B666-49E3EEC7CEA0}"/>
    <dgm:cxn modelId="{1E748673-4C55-443D-81F3-E38253A250D9}" srcId="{DA568BCA-C1E7-48A6-A9D3-65AEBCFDFE80}" destId="{AC5BFCC4-D9F0-4BB9-A99E-AC58A8B593CF}" srcOrd="1" destOrd="0" parTransId="{0C7CDE02-291B-455C-AE56-1FF857EF0AEB}" sibTransId="{415685CD-A23D-4A74-B086-AD9FABDB84EE}"/>
    <dgm:cxn modelId="{228F8B92-7258-488F-9D5E-F947207476BF}" type="presOf" srcId="{DA568BCA-C1E7-48A6-A9D3-65AEBCFDFE80}" destId="{A21EEBD3-F00E-49DC-8010-37B31D21A16C}" srcOrd="0" destOrd="0" presId="urn:microsoft.com/office/officeart/2005/8/layout/process5"/>
    <dgm:cxn modelId="{4D564B3C-7395-4EE5-BCEE-4B66097B0F8E}" srcId="{DA568BCA-C1E7-48A6-A9D3-65AEBCFDFE80}" destId="{BAFBEF56-3D44-4C6E-AD02-CB5AC19DC281}" srcOrd="2" destOrd="0" parTransId="{A46D575F-2629-4679-8109-BFA60C3E7B1A}" sibTransId="{644DB7CA-42EC-437F-A963-34CCFBD561B8}"/>
    <dgm:cxn modelId="{8F741E38-5BAC-4B6D-9EE4-72F4A64AE02F}" type="presOf" srcId="{29824AFA-9D75-4D5B-AA48-FEA62D44D7DE}" destId="{F1D6C095-34C7-43C4-AF4C-DB0CB18DFD57}" srcOrd="0" destOrd="1" presId="urn:microsoft.com/office/officeart/2005/8/layout/process5"/>
    <dgm:cxn modelId="{E4BE7D8D-EA16-4A37-88C5-DE125739EDD1}" srcId="{DA568BCA-C1E7-48A6-A9D3-65AEBCFDFE80}" destId="{B06C3EDB-62C9-4EDB-835C-B1B92633C9A6}" srcOrd="0" destOrd="0" parTransId="{D4B2CC25-8868-42DD-876A-02BEC4E358FA}" sibTransId="{305D9AEB-56E3-445D-A6EB-1DEF11D18538}"/>
    <dgm:cxn modelId="{4A41038D-EF8F-4941-A717-28C63064FFF5}" srcId="{82353047-4793-4611-A723-C7905524DA06}" destId="{039CB46E-AA43-4F5A-9676-D36EEA182A58}" srcOrd="0" destOrd="0" parTransId="{120457A1-5E5D-4DA3-B1E4-57A9B035544C}" sibTransId="{F247EBE9-4426-44E4-BCB2-9D7B10335064}"/>
    <dgm:cxn modelId="{14FF3E03-FB5C-4AFE-8102-39817931D8C2}" srcId="{F65665F5-6C90-4E13-920E-7095CFC94980}" destId="{DDFE3ECB-D135-4135-B936-971DAACE0BB3}" srcOrd="0" destOrd="0" parTransId="{51EC672E-FC06-4E39-A913-03622D25E8A3}" sibTransId="{38D40539-A92A-49C7-A199-D2D22244F71C}"/>
    <dgm:cxn modelId="{F5C84172-1388-4FEE-B215-4542120F2FD4}" type="presOf" srcId="{7E9105FA-4CD0-4794-BBBD-9CFE4E767CDE}" destId="{27425BAD-999A-4009-9002-189CC66F4717}" srcOrd="1" destOrd="0" presId="urn:microsoft.com/office/officeart/2005/8/layout/process5"/>
    <dgm:cxn modelId="{A93F91A5-ECFD-4EDF-A1B2-1032DB327D54}" type="presOf" srcId="{6BC8DFB4-BBB2-455F-B1B8-5E89982FF689}" destId="{8A9A6598-0600-4EF8-8E24-2704FCEE5982}" srcOrd="0" destOrd="1" presId="urn:microsoft.com/office/officeart/2005/8/layout/process5"/>
    <dgm:cxn modelId="{4A0FC1E1-867C-468D-A308-C8039D9BA5C1}" type="presOf" srcId="{8B229EDD-1FFA-4B61-BD8B-0AF55417671C}" destId="{32C71A3E-545F-4764-8216-B7C589F75BA1}" srcOrd="1" destOrd="0" presId="urn:microsoft.com/office/officeart/2005/8/layout/process5"/>
    <dgm:cxn modelId="{26B55544-470C-4A47-B877-59C69BBDCF10}" type="presOf" srcId="{7C8DAAAE-72EF-4C9A-AFC5-A94DD881EBE6}" destId="{5A7A370F-AEB1-4787-AE24-E6B7467A25D0}" srcOrd="0" destOrd="2" presId="urn:microsoft.com/office/officeart/2005/8/layout/process5"/>
    <dgm:cxn modelId="{077B902D-CC54-4F7A-9861-670C367AC8E1}" type="presOf" srcId="{8B229EDD-1FFA-4B61-BD8B-0AF55417671C}" destId="{19C95E1C-8E15-4A5C-92C5-18BC64CDFA5D}" srcOrd="0" destOrd="0" presId="urn:microsoft.com/office/officeart/2005/8/layout/process5"/>
    <dgm:cxn modelId="{514B6E48-7BBA-405D-A16C-40F8BE72CCBA}" srcId="{A8301008-09B6-4553-94BE-5D396582DCC8}" destId="{DA568BCA-C1E7-48A6-A9D3-65AEBCFDFE80}" srcOrd="5" destOrd="0" parTransId="{3157E311-2075-4F26-A323-35D2164266DB}" sibTransId="{E15ADCD9-6F5D-4194-A338-CD05A6B9D464}"/>
    <dgm:cxn modelId="{2AF1268C-FAA8-49F9-AEAA-45E2CA5BC3EC}" type="presOf" srcId="{0CE6FE2F-6631-483F-9025-B499BEFD585A}" destId="{5A7A370F-AEB1-4787-AE24-E6B7467A25D0}" srcOrd="0" destOrd="1" presId="urn:microsoft.com/office/officeart/2005/8/layout/process5"/>
    <dgm:cxn modelId="{4B6299E3-DB69-42F8-A9FE-2F6D4D7EAC5A}" type="presOf" srcId="{82353047-4793-4611-A723-C7905524DA06}" destId="{AEC35072-E06E-43CB-AD0C-4FCC5CB1EFF6}" srcOrd="0" destOrd="0" presId="urn:microsoft.com/office/officeart/2005/8/layout/process5"/>
    <dgm:cxn modelId="{D51914DF-7A03-4E12-92C6-6E455063CE85}" srcId="{A8301008-09B6-4553-94BE-5D396582DCC8}" destId="{72890102-ED63-4D8A-9041-703A2F022594}" srcOrd="3" destOrd="0" parTransId="{AD0F6CFB-3E13-4E31-B640-AFC3BB8A3A17}" sibTransId="{F9BC722A-882C-48A9-BC88-B7924C70DEB8}"/>
    <dgm:cxn modelId="{ADCBF261-69EA-4FC0-9818-3B3784016F13}" srcId="{A8301008-09B6-4553-94BE-5D396582DCC8}" destId="{7F06C3A4-40C4-441F-8925-50AE78E71AF7}" srcOrd="7" destOrd="0" parTransId="{A810DE5D-2C40-4301-95AD-551CBBF12AA3}" sibTransId="{8B229EDD-1FFA-4B61-BD8B-0AF55417671C}"/>
    <dgm:cxn modelId="{8DC1CE0B-757C-48D9-A5D3-F17B74186731}" type="presOf" srcId="{20C0880A-78A5-40AE-A802-EC022A066119}" destId="{5A7A370F-AEB1-4787-AE24-E6B7467A25D0}" srcOrd="0" destOrd="0" presId="urn:microsoft.com/office/officeart/2005/8/layout/process5"/>
    <dgm:cxn modelId="{94533479-803F-4A74-9F44-789674718A1B}" type="presOf" srcId="{21DAAC2B-D22A-4084-AAEE-5B3383B7590C}" destId="{5A7A370F-AEB1-4787-AE24-E6B7467A25D0}" srcOrd="0" destOrd="3" presId="urn:microsoft.com/office/officeart/2005/8/layout/process5"/>
    <dgm:cxn modelId="{6E87DF95-EF70-4FF2-A7D5-F8D2E1F41684}" type="presOf" srcId="{039CB46E-AA43-4F5A-9676-D36EEA182A58}" destId="{AEC35072-E06E-43CB-AD0C-4FCC5CB1EFF6}" srcOrd="0" destOrd="1" presId="urn:microsoft.com/office/officeart/2005/8/layout/process5"/>
    <dgm:cxn modelId="{9D3942AF-534C-4199-B3CA-18C6518066AF}" type="presOf" srcId="{1D904DF9-EFFB-4952-9D47-5B64A187A2F6}" destId="{361FEB08-89A1-482F-B3CC-A0A237ACC2A6}" srcOrd="1" destOrd="0" presId="urn:microsoft.com/office/officeart/2005/8/layout/process5"/>
    <dgm:cxn modelId="{B1A765EE-6C30-4227-90BD-597F65D18B54}" srcId="{A8301008-09B6-4553-94BE-5D396582DCC8}" destId="{82353047-4793-4611-A723-C7905524DA06}" srcOrd="1" destOrd="0" parTransId="{0FC76FA1-D479-4411-A35A-DB5028727649}" sibTransId="{EBD0066D-37E3-4F8A-A165-B993A62266D2}"/>
    <dgm:cxn modelId="{A677762B-AB54-4DA3-933E-4375AB1AB73A}" type="presOf" srcId="{F48F216F-0B5F-47A8-B6BD-9EDABEF3056B}" destId="{43F4DF98-0F30-4BBF-81D1-63AD2442128C}" srcOrd="0" destOrd="0" presId="urn:microsoft.com/office/officeart/2005/8/layout/process5"/>
    <dgm:cxn modelId="{8FD642E2-0AB0-4B6B-9EB3-3E562268816C}" type="presOf" srcId="{E221AE80-7EF3-481C-89E2-9D70F5972647}" destId="{84A43DD8-C158-45A6-B5F3-38790936B69C}" srcOrd="0" destOrd="0" presId="urn:microsoft.com/office/officeart/2005/8/layout/process5"/>
    <dgm:cxn modelId="{0696DA5F-F6EA-4873-AB85-B8AAE909262F}" type="presOf" srcId="{F9BC722A-882C-48A9-BC88-B7924C70DEB8}" destId="{C913B160-233D-42A4-915C-C69DFC97A9AD}" srcOrd="1" destOrd="0" presId="urn:microsoft.com/office/officeart/2005/8/layout/process5"/>
    <dgm:cxn modelId="{1017DCBC-F499-47FE-865B-1C7645D62F5B}" srcId="{A8301008-09B6-4553-94BE-5D396582DCC8}" destId="{20C0880A-78A5-40AE-A802-EC022A066119}" srcOrd="0" destOrd="0" parTransId="{2339954A-1226-4F57-A5F4-BEF5950A72BE}" sibTransId="{E221AE80-7EF3-481C-89E2-9D70F5972647}"/>
    <dgm:cxn modelId="{4B672FAE-5174-4B56-873A-01FF4834C5C5}" type="presOf" srcId="{A8301008-09B6-4553-94BE-5D396582DCC8}" destId="{CCCC8B2A-AAC3-4AE9-AEC3-8245FA4C108D}" srcOrd="0" destOrd="0" presId="urn:microsoft.com/office/officeart/2005/8/layout/process5"/>
    <dgm:cxn modelId="{098BAD51-43F7-481A-9441-04C7C3393E15}" type="presParOf" srcId="{CCCC8B2A-AAC3-4AE9-AEC3-8245FA4C108D}" destId="{5A7A370F-AEB1-4787-AE24-E6B7467A25D0}" srcOrd="0" destOrd="0" presId="urn:microsoft.com/office/officeart/2005/8/layout/process5"/>
    <dgm:cxn modelId="{3749596F-ED58-4D67-BE28-17A665498B69}" type="presParOf" srcId="{CCCC8B2A-AAC3-4AE9-AEC3-8245FA4C108D}" destId="{84A43DD8-C158-45A6-B5F3-38790936B69C}" srcOrd="1" destOrd="0" presId="urn:microsoft.com/office/officeart/2005/8/layout/process5"/>
    <dgm:cxn modelId="{15EE4E26-C438-4714-9C56-7C349F2ACD83}" type="presParOf" srcId="{84A43DD8-C158-45A6-B5F3-38790936B69C}" destId="{99953EF6-0246-4E74-8DE2-89BE221CD6E3}" srcOrd="0" destOrd="0" presId="urn:microsoft.com/office/officeart/2005/8/layout/process5"/>
    <dgm:cxn modelId="{1AEBB215-F813-4E1A-BF39-82EC1F872C6B}" type="presParOf" srcId="{CCCC8B2A-AAC3-4AE9-AEC3-8245FA4C108D}" destId="{AEC35072-E06E-43CB-AD0C-4FCC5CB1EFF6}" srcOrd="2" destOrd="0" presId="urn:microsoft.com/office/officeart/2005/8/layout/process5"/>
    <dgm:cxn modelId="{22C2809A-F929-4952-ABE4-A02FBF467D41}" type="presParOf" srcId="{CCCC8B2A-AAC3-4AE9-AEC3-8245FA4C108D}" destId="{A884FA77-79F7-428A-809F-6E557E9CA2B8}" srcOrd="3" destOrd="0" presId="urn:microsoft.com/office/officeart/2005/8/layout/process5"/>
    <dgm:cxn modelId="{07CD166B-5295-4F7A-90C2-C689F6F25737}" type="presParOf" srcId="{A884FA77-79F7-428A-809F-6E557E9CA2B8}" destId="{CD77A9E6-64C8-4218-BEBE-33B14121CC33}" srcOrd="0" destOrd="0" presId="urn:microsoft.com/office/officeart/2005/8/layout/process5"/>
    <dgm:cxn modelId="{078FE21E-B9B1-46C1-BA23-12C0602976CA}" type="presParOf" srcId="{CCCC8B2A-AAC3-4AE9-AEC3-8245FA4C108D}" destId="{F1D6C095-34C7-43C4-AF4C-DB0CB18DFD57}" srcOrd="4" destOrd="0" presId="urn:microsoft.com/office/officeart/2005/8/layout/process5"/>
    <dgm:cxn modelId="{44927145-7344-48C6-AFB9-5A04C2ECFB8D}" type="presParOf" srcId="{CCCC8B2A-AAC3-4AE9-AEC3-8245FA4C108D}" destId="{D808962E-4BAE-4A34-86F4-646D8D690987}" srcOrd="5" destOrd="0" presId="urn:microsoft.com/office/officeart/2005/8/layout/process5"/>
    <dgm:cxn modelId="{E7656780-EC11-41C5-8C57-284DC1E8F8A0}" type="presParOf" srcId="{D808962E-4BAE-4A34-86F4-646D8D690987}" destId="{C718BC0C-1AD4-4D9A-9F6D-E27A6D97F3B9}" srcOrd="0" destOrd="0" presId="urn:microsoft.com/office/officeart/2005/8/layout/process5"/>
    <dgm:cxn modelId="{27DBD62B-6ACA-48E4-820C-BD3CC7033057}" type="presParOf" srcId="{CCCC8B2A-AAC3-4AE9-AEC3-8245FA4C108D}" destId="{8A9A6598-0600-4EF8-8E24-2704FCEE5982}" srcOrd="6" destOrd="0" presId="urn:microsoft.com/office/officeart/2005/8/layout/process5"/>
    <dgm:cxn modelId="{3DC6C4C9-2D9B-42A2-A476-FCC842489351}" type="presParOf" srcId="{CCCC8B2A-AAC3-4AE9-AEC3-8245FA4C108D}" destId="{DA9608DA-E81E-4C14-820D-4E703A3700DF}" srcOrd="7" destOrd="0" presId="urn:microsoft.com/office/officeart/2005/8/layout/process5"/>
    <dgm:cxn modelId="{5B1DD371-C509-42A2-B56B-3FEBF090825C}" type="presParOf" srcId="{DA9608DA-E81E-4C14-820D-4E703A3700DF}" destId="{C913B160-233D-42A4-915C-C69DFC97A9AD}" srcOrd="0" destOrd="0" presId="urn:microsoft.com/office/officeart/2005/8/layout/process5"/>
    <dgm:cxn modelId="{D7568ECE-C3B0-4414-92D4-5412A563799A}" type="presParOf" srcId="{CCCC8B2A-AAC3-4AE9-AEC3-8245FA4C108D}" destId="{43F4DF98-0F30-4BBF-81D1-63AD2442128C}" srcOrd="8" destOrd="0" presId="urn:microsoft.com/office/officeart/2005/8/layout/process5"/>
    <dgm:cxn modelId="{39F2CD00-41C9-49B7-8BED-44F246433471}" type="presParOf" srcId="{CCCC8B2A-AAC3-4AE9-AEC3-8245FA4C108D}" destId="{E140C9C1-56D1-4AE1-AB76-A94EAF27492D}" srcOrd="9" destOrd="0" presId="urn:microsoft.com/office/officeart/2005/8/layout/process5"/>
    <dgm:cxn modelId="{1DA0D9C8-F012-4799-83B3-FC7531B3AF80}" type="presParOf" srcId="{E140C9C1-56D1-4AE1-AB76-A94EAF27492D}" destId="{27425BAD-999A-4009-9002-189CC66F4717}" srcOrd="0" destOrd="0" presId="urn:microsoft.com/office/officeart/2005/8/layout/process5"/>
    <dgm:cxn modelId="{71B464EB-4C1B-457B-82B1-6294205E02E5}" type="presParOf" srcId="{CCCC8B2A-AAC3-4AE9-AEC3-8245FA4C108D}" destId="{A21EEBD3-F00E-49DC-8010-37B31D21A16C}" srcOrd="10" destOrd="0" presId="urn:microsoft.com/office/officeart/2005/8/layout/process5"/>
    <dgm:cxn modelId="{55755348-705E-42D4-B644-CE2A07D32653}" type="presParOf" srcId="{CCCC8B2A-AAC3-4AE9-AEC3-8245FA4C108D}" destId="{4F33DBA0-E03E-435F-AD1D-3993A600A434}" srcOrd="11" destOrd="0" presId="urn:microsoft.com/office/officeart/2005/8/layout/process5"/>
    <dgm:cxn modelId="{ABA3C582-F1CC-4C0E-90F3-988F1D8B369A}" type="presParOf" srcId="{4F33DBA0-E03E-435F-AD1D-3993A600A434}" destId="{7FF37F55-D48D-4CC0-A3BB-86BD482A5935}" srcOrd="0" destOrd="0" presId="urn:microsoft.com/office/officeart/2005/8/layout/process5"/>
    <dgm:cxn modelId="{2B97057D-9507-458C-9BF7-F6B4025B9C41}" type="presParOf" srcId="{CCCC8B2A-AAC3-4AE9-AEC3-8245FA4C108D}" destId="{71277A47-F2F8-4AE9-AC75-640605CDF53F}" srcOrd="12" destOrd="0" presId="urn:microsoft.com/office/officeart/2005/8/layout/process5"/>
    <dgm:cxn modelId="{E6E9847E-6383-4745-937E-14590912903E}" type="presParOf" srcId="{CCCC8B2A-AAC3-4AE9-AEC3-8245FA4C108D}" destId="{B5D5839A-E175-4DAE-9BF3-161C1FFF3AD7}" srcOrd="13" destOrd="0" presId="urn:microsoft.com/office/officeart/2005/8/layout/process5"/>
    <dgm:cxn modelId="{816181FA-23A7-4F55-8978-7130980E47F1}" type="presParOf" srcId="{B5D5839A-E175-4DAE-9BF3-161C1FFF3AD7}" destId="{361FEB08-89A1-482F-B3CC-A0A237ACC2A6}" srcOrd="0" destOrd="0" presId="urn:microsoft.com/office/officeart/2005/8/layout/process5"/>
    <dgm:cxn modelId="{E589BA4F-62C7-45CC-BA2B-ACC129728EF3}" type="presParOf" srcId="{CCCC8B2A-AAC3-4AE9-AEC3-8245FA4C108D}" destId="{AC22D6EC-D5E6-4319-A642-591EEE069B33}" srcOrd="14" destOrd="0" presId="urn:microsoft.com/office/officeart/2005/8/layout/process5"/>
    <dgm:cxn modelId="{32C9B6EB-ECB2-4520-B9F5-9A0D10B4FBCD}" type="presParOf" srcId="{CCCC8B2A-AAC3-4AE9-AEC3-8245FA4C108D}" destId="{19C95E1C-8E15-4A5C-92C5-18BC64CDFA5D}" srcOrd="15" destOrd="0" presId="urn:microsoft.com/office/officeart/2005/8/layout/process5"/>
    <dgm:cxn modelId="{1B30988A-7277-4E78-B014-C741A05B3389}" type="presParOf" srcId="{19C95E1C-8E15-4A5C-92C5-18BC64CDFA5D}" destId="{32C71A3E-545F-4764-8216-B7C589F75BA1}" srcOrd="0" destOrd="0" presId="urn:microsoft.com/office/officeart/2005/8/layout/process5"/>
    <dgm:cxn modelId="{AC64EA98-F738-4661-8EAA-D96A613CC750}" type="presParOf" srcId="{CCCC8B2A-AAC3-4AE9-AEC3-8245FA4C108D}" destId="{FC189F38-4C25-45E5-A5E7-42C38AE8F7A8}" srcOrd="1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37EBA8F-A15D-43EC-B2CE-1EF924EDC2C5}" type="doc">
      <dgm:prSet loTypeId="urn:microsoft.com/office/officeart/2005/8/layout/radial5" loCatId="relationship" qsTypeId="urn:microsoft.com/office/officeart/2005/8/quickstyle/simple2" qsCatId="simple" csTypeId="urn:microsoft.com/office/officeart/2005/8/colors/colorful4" csCatId="colorful" phldr="1"/>
      <dgm:spPr/>
      <dgm:t>
        <a:bodyPr/>
        <a:lstStyle/>
        <a:p>
          <a:endParaRPr lang="ru-RU"/>
        </a:p>
      </dgm:t>
    </dgm:pt>
    <dgm:pt modelId="{2A550117-7C09-43C2-BDAB-DC8F25D4BF73}">
      <dgm:prSet/>
      <dgm:spPr/>
      <dgm:t>
        <a:bodyPr/>
        <a:lstStyle/>
        <a:p>
          <a:r>
            <a:rPr lang="en-US" dirty="0">
              <a:effectLst>
                <a:outerShdw blurRad="38100" dist="38100" dir="2700000" algn="tl">
                  <a:srgbClr val="000000">
                    <a:alpha val="43137"/>
                  </a:srgbClr>
                </a:outerShdw>
              </a:effectLst>
            </a:rPr>
            <a:t>Several ISPMs provide information on verification of compliance</a:t>
          </a:r>
          <a:endParaRPr lang="ru-RU" dirty="0">
            <a:effectLst>
              <a:outerShdw blurRad="38100" dist="38100" dir="2700000" algn="tl">
                <a:srgbClr val="000000">
                  <a:alpha val="43137"/>
                </a:srgbClr>
              </a:outerShdw>
            </a:effectLst>
          </a:endParaRPr>
        </a:p>
      </dgm:t>
    </dgm:pt>
    <dgm:pt modelId="{8087773F-106A-4100-AA98-90976F3839ED}" type="parTrans" cxnId="{1523C7A9-2AAB-43AC-ACFE-11AC8D07E8D4}">
      <dgm:prSet/>
      <dgm:spPr/>
      <dgm:t>
        <a:bodyPr/>
        <a:lstStyle/>
        <a:p>
          <a:endParaRPr lang="ru-RU">
            <a:effectLst>
              <a:outerShdw blurRad="38100" dist="38100" dir="2700000" algn="tl">
                <a:srgbClr val="000000">
                  <a:alpha val="43137"/>
                </a:srgbClr>
              </a:outerShdw>
            </a:effectLst>
          </a:endParaRPr>
        </a:p>
      </dgm:t>
    </dgm:pt>
    <dgm:pt modelId="{7015C12F-3C41-4157-B67C-7A462A38274C}" type="sibTrans" cxnId="{1523C7A9-2AAB-43AC-ACFE-11AC8D07E8D4}">
      <dgm:prSet/>
      <dgm:spPr/>
      <dgm:t>
        <a:bodyPr/>
        <a:lstStyle/>
        <a:p>
          <a:endParaRPr lang="ru-RU">
            <a:effectLst>
              <a:outerShdw blurRad="38100" dist="38100" dir="2700000" algn="tl">
                <a:srgbClr val="000000">
                  <a:alpha val="43137"/>
                </a:srgbClr>
              </a:outerShdw>
            </a:effectLst>
          </a:endParaRPr>
        </a:p>
      </dgm:t>
    </dgm:pt>
    <dgm:pt modelId="{7D4628E3-0B17-4FE6-83F2-FC9A1E42D226}">
      <dgm:prSet/>
      <dgm:spPr/>
      <dgm:t>
        <a:bodyPr/>
        <a:lstStyle/>
        <a:p>
          <a:r>
            <a:rPr lang="en-US" dirty="0">
              <a:effectLst>
                <a:outerShdw blurRad="38100" dist="38100" dir="2700000" algn="tl">
                  <a:srgbClr val="000000">
                    <a:alpha val="43137"/>
                  </a:srgbClr>
                </a:outerShdw>
              </a:effectLst>
            </a:rPr>
            <a:t>ISPM 7</a:t>
          </a:r>
          <a:endParaRPr lang="ru-RU" dirty="0">
            <a:effectLst>
              <a:outerShdw blurRad="38100" dist="38100" dir="2700000" algn="tl">
                <a:srgbClr val="000000">
                  <a:alpha val="43137"/>
                </a:srgbClr>
              </a:outerShdw>
            </a:effectLst>
          </a:endParaRPr>
        </a:p>
      </dgm:t>
    </dgm:pt>
    <dgm:pt modelId="{73A8455C-8482-42EF-B893-D75F437CA58F}" type="parTrans" cxnId="{A5981C55-A9FB-4350-8B67-9750C5AF991D}">
      <dgm:prSet/>
      <dgm:spPr/>
      <dgm:t>
        <a:bodyPr/>
        <a:lstStyle/>
        <a:p>
          <a:endParaRPr lang="ru-RU">
            <a:effectLst>
              <a:outerShdw blurRad="38100" dist="38100" dir="2700000" algn="tl">
                <a:srgbClr val="000000">
                  <a:alpha val="43137"/>
                </a:srgbClr>
              </a:outerShdw>
            </a:effectLst>
          </a:endParaRPr>
        </a:p>
      </dgm:t>
    </dgm:pt>
    <dgm:pt modelId="{D9563BFF-BD47-4709-AFB3-F70E4FA2BBAB}" type="sibTrans" cxnId="{A5981C55-A9FB-4350-8B67-9750C5AF991D}">
      <dgm:prSet/>
      <dgm:spPr/>
      <dgm:t>
        <a:bodyPr/>
        <a:lstStyle/>
        <a:p>
          <a:endParaRPr lang="ru-RU">
            <a:effectLst>
              <a:outerShdw blurRad="38100" dist="38100" dir="2700000" algn="tl">
                <a:srgbClr val="000000">
                  <a:alpha val="43137"/>
                </a:srgbClr>
              </a:outerShdw>
            </a:effectLst>
          </a:endParaRPr>
        </a:p>
      </dgm:t>
    </dgm:pt>
    <dgm:pt modelId="{25AB59D7-2D82-44C3-86FA-9572BDC2AF0D}">
      <dgm:prSet/>
      <dgm:spPr/>
      <dgm:t>
        <a:bodyPr/>
        <a:lstStyle/>
        <a:p>
          <a:r>
            <a:rPr lang="en-US" dirty="0">
              <a:effectLst>
                <a:outerShdw blurRad="38100" dist="38100" dir="2700000" algn="tl">
                  <a:srgbClr val="000000">
                    <a:alpha val="43137"/>
                  </a:srgbClr>
                </a:outerShdw>
              </a:effectLst>
            </a:rPr>
            <a:t>ISPM 12</a:t>
          </a:r>
          <a:endParaRPr lang="ru-RU" dirty="0">
            <a:effectLst>
              <a:outerShdw blurRad="38100" dist="38100" dir="2700000" algn="tl">
                <a:srgbClr val="000000">
                  <a:alpha val="43137"/>
                </a:srgbClr>
              </a:outerShdw>
            </a:effectLst>
          </a:endParaRPr>
        </a:p>
      </dgm:t>
    </dgm:pt>
    <dgm:pt modelId="{A4413C5D-7E3F-4E82-A913-DDB8AD20366E}" type="parTrans" cxnId="{BB8A64C3-611C-4F41-ACB3-8085CF00472D}">
      <dgm:prSet/>
      <dgm:spPr/>
      <dgm:t>
        <a:bodyPr/>
        <a:lstStyle/>
        <a:p>
          <a:endParaRPr lang="ru-RU">
            <a:effectLst>
              <a:outerShdw blurRad="38100" dist="38100" dir="2700000" algn="tl">
                <a:srgbClr val="000000">
                  <a:alpha val="43137"/>
                </a:srgbClr>
              </a:outerShdw>
            </a:effectLst>
          </a:endParaRPr>
        </a:p>
      </dgm:t>
    </dgm:pt>
    <dgm:pt modelId="{EFFE75B7-6D94-4826-8E01-CEC2DEF71BC7}" type="sibTrans" cxnId="{BB8A64C3-611C-4F41-ACB3-8085CF00472D}">
      <dgm:prSet/>
      <dgm:spPr/>
      <dgm:t>
        <a:bodyPr/>
        <a:lstStyle/>
        <a:p>
          <a:endParaRPr lang="ru-RU">
            <a:effectLst>
              <a:outerShdw blurRad="38100" dist="38100" dir="2700000" algn="tl">
                <a:srgbClr val="000000">
                  <a:alpha val="43137"/>
                </a:srgbClr>
              </a:outerShdw>
            </a:effectLst>
          </a:endParaRPr>
        </a:p>
      </dgm:t>
    </dgm:pt>
    <dgm:pt modelId="{5ADDAEFA-7CB8-457D-9A69-E00F941DD0E6}">
      <dgm:prSet/>
      <dgm:spPr/>
      <dgm:t>
        <a:bodyPr/>
        <a:lstStyle/>
        <a:p>
          <a:r>
            <a:rPr lang="en-US" dirty="0">
              <a:effectLst>
                <a:outerShdw blurRad="38100" dist="38100" dir="2700000" algn="tl">
                  <a:srgbClr val="000000">
                    <a:alpha val="43137"/>
                  </a:srgbClr>
                </a:outerShdw>
              </a:effectLst>
            </a:rPr>
            <a:t>ISPM 13</a:t>
          </a:r>
          <a:endParaRPr lang="ru-RU" dirty="0">
            <a:effectLst>
              <a:outerShdw blurRad="38100" dist="38100" dir="2700000" algn="tl">
                <a:srgbClr val="000000">
                  <a:alpha val="43137"/>
                </a:srgbClr>
              </a:outerShdw>
            </a:effectLst>
          </a:endParaRPr>
        </a:p>
      </dgm:t>
    </dgm:pt>
    <dgm:pt modelId="{3CE0D93C-2074-4B1E-865F-B66C4E3813CB}" type="parTrans" cxnId="{58A4A10C-64CB-4765-AB8E-2EC06D3730E7}">
      <dgm:prSet/>
      <dgm:spPr/>
      <dgm:t>
        <a:bodyPr/>
        <a:lstStyle/>
        <a:p>
          <a:endParaRPr lang="ru-RU">
            <a:effectLst>
              <a:outerShdw blurRad="38100" dist="38100" dir="2700000" algn="tl">
                <a:srgbClr val="000000">
                  <a:alpha val="43137"/>
                </a:srgbClr>
              </a:outerShdw>
            </a:effectLst>
          </a:endParaRPr>
        </a:p>
      </dgm:t>
    </dgm:pt>
    <dgm:pt modelId="{82738B4D-05A9-4E1A-9848-4B7379E7AA0C}" type="sibTrans" cxnId="{58A4A10C-64CB-4765-AB8E-2EC06D3730E7}">
      <dgm:prSet/>
      <dgm:spPr/>
      <dgm:t>
        <a:bodyPr/>
        <a:lstStyle/>
        <a:p>
          <a:endParaRPr lang="ru-RU">
            <a:effectLst>
              <a:outerShdw blurRad="38100" dist="38100" dir="2700000" algn="tl">
                <a:srgbClr val="000000">
                  <a:alpha val="43137"/>
                </a:srgbClr>
              </a:outerShdw>
            </a:effectLst>
          </a:endParaRPr>
        </a:p>
      </dgm:t>
    </dgm:pt>
    <dgm:pt modelId="{C32AA82E-7471-43FA-800D-DA531540681B}">
      <dgm:prSet/>
      <dgm:spPr/>
      <dgm:t>
        <a:bodyPr/>
        <a:lstStyle/>
        <a:p>
          <a:r>
            <a:rPr lang="en-US" dirty="0">
              <a:effectLst>
                <a:outerShdw blurRad="38100" dist="38100" dir="2700000" algn="tl">
                  <a:srgbClr val="000000">
                    <a:alpha val="43137"/>
                  </a:srgbClr>
                </a:outerShdw>
              </a:effectLst>
            </a:rPr>
            <a:t>ISPM 18</a:t>
          </a:r>
          <a:endParaRPr lang="ru-RU">
            <a:effectLst>
              <a:outerShdw blurRad="38100" dist="38100" dir="2700000" algn="tl">
                <a:srgbClr val="000000">
                  <a:alpha val="43137"/>
                </a:srgbClr>
              </a:outerShdw>
            </a:effectLst>
          </a:endParaRPr>
        </a:p>
      </dgm:t>
    </dgm:pt>
    <dgm:pt modelId="{0F1B0291-35D9-4589-A714-78FE088EFAFE}" type="parTrans" cxnId="{0261BA3E-E9D2-4B8E-938C-34420CA9FE6B}">
      <dgm:prSet/>
      <dgm:spPr/>
      <dgm:t>
        <a:bodyPr/>
        <a:lstStyle/>
        <a:p>
          <a:endParaRPr lang="ru-RU">
            <a:effectLst>
              <a:outerShdw blurRad="38100" dist="38100" dir="2700000" algn="tl">
                <a:srgbClr val="000000">
                  <a:alpha val="43137"/>
                </a:srgbClr>
              </a:outerShdw>
            </a:effectLst>
          </a:endParaRPr>
        </a:p>
      </dgm:t>
    </dgm:pt>
    <dgm:pt modelId="{FAB9702C-7D1F-425D-B24D-89F543E263A9}" type="sibTrans" cxnId="{0261BA3E-E9D2-4B8E-938C-34420CA9FE6B}">
      <dgm:prSet/>
      <dgm:spPr/>
      <dgm:t>
        <a:bodyPr/>
        <a:lstStyle/>
        <a:p>
          <a:endParaRPr lang="ru-RU">
            <a:effectLst>
              <a:outerShdw blurRad="38100" dist="38100" dir="2700000" algn="tl">
                <a:srgbClr val="000000">
                  <a:alpha val="43137"/>
                </a:srgbClr>
              </a:outerShdw>
            </a:effectLst>
          </a:endParaRPr>
        </a:p>
      </dgm:t>
    </dgm:pt>
    <dgm:pt modelId="{1C322865-017B-4538-951E-A74E80656B4A}">
      <dgm:prSet/>
      <dgm:spPr/>
      <dgm:t>
        <a:bodyPr/>
        <a:lstStyle/>
        <a:p>
          <a:r>
            <a:rPr lang="en-US" dirty="0">
              <a:effectLst>
                <a:outerShdw blurRad="38100" dist="38100" dir="2700000" algn="tl">
                  <a:srgbClr val="000000">
                    <a:alpha val="43137"/>
                  </a:srgbClr>
                </a:outerShdw>
              </a:effectLst>
            </a:rPr>
            <a:t>ISPM 20</a:t>
          </a:r>
          <a:endParaRPr lang="ru-RU" dirty="0">
            <a:effectLst>
              <a:outerShdw blurRad="38100" dist="38100" dir="2700000" algn="tl">
                <a:srgbClr val="000000">
                  <a:alpha val="43137"/>
                </a:srgbClr>
              </a:outerShdw>
            </a:effectLst>
          </a:endParaRPr>
        </a:p>
      </dgm:t>
    </dgm:pt>
    <dgm:pt modelId="{839354A6-20B4-467C-954E-D80DE83671FF}" type="parTrans" cxnId="{84B10EF3-7293-4E20-830F-14470F86C739}">
      <dgm:prSet/>
      <dgm:spPr/>
      <dgm:t>
        <a:bodyPr/>
        <a:lstStyle/>
        <a:p>
          <a:endParaRPr lang="ru-RU">
            <a:effectLst>
              <a:outerShdw blurRad="38100" dist="38100" dir="2700000" algn="tl">
                <a:srgbClr val="000000">
                  <a:alpha val="43137"/>
                </a:srgbClr>
              </a:outerShdw>
            </a:effectLst>
          </a:endParaRPr>
        </a:p>
      </dgm:t>
    </dgm:pt>
    <dgm:pt modelId="{CB2C95B5-8030-4A3C-BDAE-53849E407521}" type="sibTrans" cxnId="{84B10EF3-7293-4E20-830F-14470F86C739}">
      <dgm:prSet/>
      <dgm:spPr/>
      <dgm:t>
        <a:bodyPr/>
        <a:lstStyle/>
        <a:p>
          <a:endParaRPr lang="ru-RU">
            <a:effectLst>
              <a:outerShdw blurRad="38100" dist="38100" dir="2700000" algn="tl">
                <a:srgbClr val="000000">
                  <a:alpha val="43137"/>
                </a:srgbClr>
              </a:outerShdw>
            </a:effectLst>
          </a:endParaRPr>
        </a:p>
      </dgm:t>
    </dgm:pt>
    <dgm:pt modelId="{51940374-826C-4817-993D-31AFBB12B2DE}" type="pres">
      <dgm:prSet presAssocID="{C37EBA8F-A15D-43EC-B2CE-1EF924EDC2C5}" presName="Name0" presStyleCnt="0">
        <dgm:presLayoutVars>
          <dgm:chMax val="1"/>
          <dgm:dir/>
          <dgm:animLvl val="ctr"/>
          <dgm:resizeHandles val="exact"/>
        </dgm:presLayoutVars>
      </dgm:prSet>
      <dgm:spPr/>
      <dgm:t>
        <a:bodyPr/>
        <a:lstStyle/>
        <a:p>
          <a:endParaRPr lang="en-US"/>
        </a:p>
      </dgm:t>
    </dgm:pt>
    <dgm:pt modelId="{635C1CD8-6427-4D3E-864F-4104FAE8AFE9}" type="pres">
      <dgm:prSet presAssocID="{2A550117-7C09-43C2-BDAB-DC8F25D4BF73}" presName="centerShape" presStyleLbl="node0" presStyleIdx="0" presStyleCnt="1" custScaleX="151634" custScaleY="151634" custLinFactNeighborY="11968"/>
      <dgm:spPr/>
      <dgm:t>
        <a:bodyPr/>
        <a:lstStyle/>
        <a:p>
          <a:endParaRPr lang="en-US"/>
        </a:p>
      </dgm:t>
    </dgm:pt>
    <dgm:pt modelId="{49A34B80-7A6E-4774-A2AA-9CD035EFDC3F}" type="pres">
      <dgm:prSet presAssocID="{73A8455C-8482-42EF-B893-D75F437CA58F}" presName="parTrans" presStyleLbl="sibTrans2D1" presStyleIdx="0" presStyleCnt="5"/>
      <dgm:spPr/>
      <dgm:t>
        <a:bodyPr/>
        <a:lstStyle/>
        <a:p>
          <a:endParaRPr lang="en-US"/>
        </a:p>
      </dgm:t>
    </dgm:pt>
    <dgm:pt modelId="{2A37BE20-F7EB-43AD-BD00-5B83871AAE16}" type="pres">
      <dgm:prSet presAssocID="{73A8455C-8482-42EF-B893-D75F437CA58F}" presName="connectorText" presStyleLbl="sibTrans2D1" presStyleIdx="0" presStyleCnt="5"/>
      <dgm:spPr/>
      <dgm:t>
        <a:bodyPr/>
        <a:lstStyle/>
        <a:p>
          <a:endParaRPr lang="en-US"/>
        </a:p>
      </dgm:t>
    </dgm:pt>
    <dgm:pt modelId="{47D8EDC2-DF0B-4D98-BDA6-C4187F512A18}" type="pres">
      <dgm:prSet presAssocID="{7D4628E3-0B17-4FE6-83F2-FC9A1E42D226}" presName="node" presStyleLbl="node1" presStyleIdx="0" presStyleCnt="5">
        <dgm:presLayoutVars>
          <dgm:bulletEnabled val="1"/>
        </dgm:presLayoutVars>
      </dgm:prSet>
      <dgm:spPr/>
      <dgm:t>
        <a:bodyPr/>
        <a:lstStyle/>
        <a:p>
          <a:endParaRPr lang="en-US"/>
        </a:p>
      </dgm:t>
    </dgm:pt>
    <dgm:pt modelId="{B20B5FE7-077D-47CF-85B1-A9D8D6A99D65}" type="pres">
      <dgm:prSet presAssocID="{A4413C5D-7E3F-4E82-A913-DDB8AD20366E}" presName="parTrans" presStyleLbl="sibTrans2D1" presStyleIdx="1" presStyleCnt="5"/>
      <dgm:spPr/>
      <dgm:t>
        <a:bodyPr/>
        <a:lstStyle/>
        <a:p>
          <a:endParaRPr lang="en-US"/>
        </a:p>
      </dgm:t>
    </dgm:pt>
    <dgm:pt modelId="{DFBC4626-3CFD-4BFA-97DA-D099F15951D4}" type="pres">
      <dgm:prSet presAssocID="{A4413C5D-7E3F-4E82-A913-DDB8AD20366E}" presName="connectorText" presStyleLbl="sibTrans2D1" presStyleIdx="1" presStyleCnt="5"/>
      <dgm:spPr/>
      <dgm:t>
        <a:bodyPr/>
        <a:lstStyle/>
        <a:p>
          <a:endParaRPr lang="en-US"/>
        </a:p>
      </dgm:t>
    </dgm:pt>
    <dgm:pt modelId="{E4980EED-2EF5-4E6A-AF5F-F940DD7F68C6}" type="pres">
      <dgm:prSet presAssocID="{25AB59D7-2D82-44C3-86FA-9572BDC2AF0D}" presName="node" presStyleLbl="node1" presStyleIdx="1" presStyleCnt="5" custRadScaleRad="172585" custRadScaleInc="-24649">
        <dgm:presLayoutVars>
          <dgm:bulletEnabled val="1"/>
        </dgm:presLayoutVars>
      </dgm:prSet>
      <dgm:spPr/>
      <dgm:t>
        <a:bodyPr/>
        <a:lstStyle/>
        <a:p>
          <a:endParaRPr lang="en-US"/>
        </a:p>
      </dgm:t>
    </dgm:pt>
    <dgm:pt modelId="{F8F90FF7-28A8-4F62-928D-E6A3B6D12CAD}" type="pres">
      <dgm:prSet presAssocID="{3CE0D93C-2074-4B1E-865F-B66C4E3813CB}" presName="parTrans" presStyleLbl="sibTrans2D1" presStyleIdx="2" presStyleCnt="5"/>
      <dgm:spPr/>
      <dgm:t>
        <a:bodyPr/>
        <a:lstStyle/>
        <a:p>
          <a:endParaRPr lang="en-US"/>
        </a:p>
      </dgm:t>
    </dgm:pt>
    <dgm:pt modelId="{A5689351-A9D4-46C4-AE30-87EFC530F729}" type="pres">
      <dgm:prSet presAssocID="{3CE0D93C-2074-4B1E-865F-B66C4E3813CB}" presName="connectorText" presStyleLbl="sibTrans2D1" presStyleIdx="2" presStyleCnt="5"/>
      <dgm:spPr/>
      <dgm:t>
        <a:bodyPr/>
        <a:lstStyle/>
        <a:p>
          <a:endParaRPr lang="en-US"/>
        </a:p>
      </dgm:t>
    </dgm:pt>
    <dgm:pt modelId="{FECB3017-CD5E-445E-A0DE-A36C9A72358E}" type="pres">
      <dgm:prSet presAssocID="{5ADDAEFA-7CB8-457D-9A69-E00F941DD0E6}" presName="node" presStyleLbl="node1" presStyleIdx="2" presStyleCnt="5" custRadScaleRad="156505" custRadScaleInc="-122135">
        <dgm:presLayoutVars>
          <dgm:bulletEnabled val="1"/>
        </dgm:presLayoutVars>
      </dgm:prSet>
      <dgm:spPr/>
      <dgm:t>
        <a:bodyPr/>
        <a:lstStyle/>
        <a:p>
          <a:endParaRPr lang="en-US"/>
        </a:p>
      </dgm:t>
    </dgm:pt>
    <dgm:pt modelId="{2E0018A3-F6F8-48F5-882F-D75F8AFFD032}" type="pres">
      <dgm:prSet presAssocID="{0F1B0291-35D9-4589-A714-78FE088EFAFE}" presName="parTrans" presStyleLbl="sibTrans2D1" presStyleIdx="3" presStyleCnt="5"/>
      <dgm:spPr/>
      <dgm:t>
        <a:bodyPr/>
        <a:lstStyle/>
        <a:p>
          <a:endParaRPr lang="en-US"/>
        </a:p>
      </dgm:t>
    </dgm:pt>
    <dgm:pt modelId="{5EE48404-CA97-413A-AE09-4701DBED872C}" type="pres">
      <dgm:prSet presAssocID="{0F1B0291-35D9-4589-A714-78FE088EFAFE}" presName="connectorText" presStyleLbl="sibTrans2D1" presStyleIdx="3" presStyleCnt="5"/>
      <dgm:spPr/>
      <dgm:t>
        <a:bodyPr/>
        <a:lstStyle/>
        <a:p>
          <a:endParaRPr lang="en-US"/>
        </a:p>
      </dgm:t>
    </dgm:pt>
    <dgm:pt modelId="{D897FBFE-B242-47AE-944C-57C27D7102BF}" type="pres">
      <dgm:prSet presAssocID="{C32AA82E-7471-43FA-800D-DA531540681B}" presName="node" presStyleLbl="node1" presStyleIdx="3" presStyleCnt="5" custRadScaleRad="140486" custRadScaleInc="119458">
        <dgm:presLayoutVars>
          <dgm:bulletEnabled val="1"/>
        </dgm:presLayoutVars>
      </dgm:prSet>
      <dgm:spPr/>
      <dgm:t>
        <a:bodyPr/>
        <a:lstStyle/>
        <a:p>
          <a:endParaRPr lang="en-US"/>
        </a:p>
      </dgm:t>
    </dgm:pt>
    <dgm:pt modelId="{85D37588-5FBB-4D5D-8AD7-4580E8D0446E}" type="pres">
      <dgm:prSet presAssocID="{839354A6-20B4-467C-954E-D80DE83671FF}" presName="parTrans" presStyleLbl="sibTrans2D1" presStyleIdx="4" presStyleCnt="5"/>
      <dgm:spPr/>
      <dgm:t>
        <a:bodyPr/>
        <a:lstStyle/>
        <a:p>
          <a:endParaRPr lang="en-US"/>
        </a:p>
      </dgm:t>
    </dgm:pt>
    <dgm:pt modelId="{DFBE664C-CAA2-4B68-B262-91CC4310EBE1}" type="pres">
      <dgm:prSet presAssocID="{839354A6-20B4-467C-954E-D80DE83671FF}" presName="connectorText" presStyleLbl="sibTrans2D1" presStyleIdx="4" presStyleCnt="5"/>
      <dgm:spPr/>
      <dgm:t>
        <a:bodyPr/>
        <a:lstStyle/>
        <a:p>
          <a:endParaRPr lang="en-US"/>
        </a:p>
      </dgm:t>
    </dgm:pt>
    <dgm:pt modelId="{02B4D719-645D-4793-849B-21820F21BFF4}" type="pres">
      <dgm:prSet presAssocID="{1C322865-017B-4538-951E-A74E80656B4A}" presName="node" presStyleLbl="node1" presStyleIdx="4" presStyleCnt="5" custRadScaleRad="158969" custRadScaleInc="31636">
        <dgm:presLayoutVars>
          <dgm:bulletEnabled val="1"/>
        </dgm:presLayoutVars>
      </dgm:prSet>
      <dgm:spPr/>
      <dgm:t>
        <a:bodyPr/>
        <a:lstStyle/>
        <a:p>
          <a:endParaRPr lang="en-US"/>
        </a:p>
      </dgm:t>
    </dgm:pt>
  </dgm:ptLst>
  <dgm:cxnLst>
    <dgm:cxn modelId="{23C63039-D5BF-4728-A2B2-AFCB1A1734D9}" type="presOf" srcId="{1C322865-017B-4538-951E-A74E80656B4A}" destId="{02B4D719-645D-4793-849B-21820F21BFF4}" srcOrd="0" destOrd="0" presId="urn:microsoft.com/office/officeart/2005/8/layout/radial5"/>
    <dgm:cxn modelId="{1523C7A9-2AAB-43AC-ACFE-11AC8D07E8D4}" srcId="{C37EBA8F-A15D-43EC-B2CE-1EF924EDC2C5}" destId="{2A550117-7C09-43C2-BDAB-DC8F25D4BF73}" srcOrd="0" destOrd="0" parTransId="{8087773F-106A-4100-AA98-90976F3839ED}" sibTransId="{7015C12F-3C41-4157-B67C-7A462A38274C}"/>
    <dgm:cxn modelId="{3E6C7932-1016-4FF1-9DD4-EDCF3D29A0AB}" type="presOf" srcId="{839354A6-20B4-467C-954E-D80DE83671FF}" destId="{85D37588-5FBB-4D5D-8AD7-4580E8D0446E}" srcOrd="0" destOrd="0" presId="urn:microsoft.com/office/officeart/2005/8/layout/radial5"/>
    <dgm:cxn modelId="{E12F2CC7-4888-4673-824B-565B734A3169}" type="presOf" srcId="{3CE0D93C-2074-4B1E-865F-B66C4E3813CB}" destId="{A5689351-A9D4-46C4-AE30-87EFC530F729}" srcOrd="1" destOrd="0" presId="urn:microsoft.com/office/officeart/2005/8/layout/radial5"/>
    <dgm:cxn modelId="{A5981C55-A9FB-4350-8B67-9750C5AF991D}" srcId="{2A550117-7C09-43C2-BDAB-DC8F25D4BF73}" destId="{7D4628E3-0B17-4FE6-83F2-FC9A1E42D226}" srcOrd="0" destOrd="0" parTransId="{73A8455C-8482-42EF-B893-D75F437CA58F}" sibTransId="{D9563BFF-BD47-4709-AFB3-F70E4FA2BBAB}"/>
    <dgm:cxn modelId="{4BE25D14-81EA-4D84-B33C-0C7D3E6BD315}" type="presOf" srcId="{A4413C5D-7E3F-4E82-A913-DDB8AD20366E}" destId="{B20B5FE7-077D-47CF-85B1-A9D8D6A99D65}" srcOrd="0" destOrd="0" presId="urn:microsoft.com/office/officeart/2005/8/layout/radial5"/>
    <dgm:cxn modelId="{F175E829-A795-434B-A4B1-461684E70B90}" type="presOf" srcId="{A4413C5D-7E3F-4E82-A913-DDB8AD20366E}" destId="{DFBC4626-3CFD-4BFA-97DA-D099F15951D4}" srcOrd="1" destOrd="0" presId="urn:microsoft.com/office/officeart/2005/8/layout/radial5"/>
    <dgm:cxn modelId="{F89B557C-E472-48B7-8737-70B03650DCDF}" type="presOf" srcId="{73A8455C-8482-42EF-B893-D75F437CA58F}" destId="{2A37BE20-F7EB-43AD-BD00-5B83871AAE16}" srcOrd="1" destOrd="0" presId="urn:microsoft.com/office/officeart/2005/8/layout/radial5"/>
    <dgm:cxn modelId="{78627C8D-17AC-4C91-BCB0-D5D9E73A5124}" type="presOf" srcId="{C32AA82E-7471-43FA-800D-DA531540681B}" destId="{D897FBFE-B242-47AE-944C-57C27D7102BF}" srcOrd="0" destOrd="0" presId="urn:microsoft.com/office/officeart/2005/8/layout/radial5"/>
    <dgm:cxn modelId="{7D8C4B2E-B905-44E5-8142-B37AB8355BBC}" type="presOf" srcId="{839354A6-20B4-467C-954E-D80DE83671FF}" destId="{DFBE664C-CAA2-4B68-B262-91CC4310EBE1}" srcOrd="1" destOrd="0" presId="urn:microsoft.com/office/officeart/2005/8/layout/radial5"/>
    <dgm:cxn modelId="{CFA3472C-1ED5-4611-BA9E-082B1A666BBF}" type="presOf" srcId="{0F1B0291-35D9-4589-A714-78FE088EFAFE}" destId="{2E0018A3-F6F8-48F5-882F-D75F8AFFD032}" srcOrd="0" destOrd="0" presId="urn:microsoft.com/office/officeart/2005/8/layout/radial5"/>
    <dgm:cxn modelId="{0261BA3E-E9D2-4B8E-938C-34420CA9FE6B}" srcId="{2A550117-7C09-43C2-BDAB-DC8F25D4BF73}" destId="{C32AA82E-7471-43FA-800D-DA531540681B}" srcOrd="3" destOrd="0" parTransId="{0F1B0291-35D9-4589-A714-78FE088EFAFE}" sibTransId="{FAB9702C-7D1F-425D-B24D-89F543E263A9}"/>
    <dgm:cxn modelId="{4DA75D72-1119-421A-B860-C0AAD681AC8D}" type="presOf" srcId="{73A8455C-8482-42EF-B893-D75F437CA58F}" destId="{49A34B80-7A6E-4774-A2AA-9CD035EFDC3F}" srcOrd="0" destOrd="0" presId="urn:microsoft.com/office/officeart/2005/8/layout/radial5"/>
    <dgm:cxn modelId="{D0C7FCC2-2896-4878-BB7D-9AB3BE8A8116}" type="presOf" srcId="{5ADDAEFA-7CB8-457D-9A69-E00F941DD0E6}" destId="{FECB3017-CD5E-445E-A0DE-A36C9A72358E}" srcOrd="0" destOrd="0" presId="urn:microsoft.com/office/officeart/2005/8/layout/radial5"/>
    <dgm:cxn modelId="{58A4A10C-64CB-4765-AB8E-2EC06D3730E7}" srcId="{2A550117-7C09-43C2-BDAB-DC8F25D4BF73}" destId="{5ADDAEFA-7CB8-457D-9A69-E00F941DD0E6}" srcOrd="2" destOrd="0" parTransId="{3CE0D93C-2074-4B1E-865F-B66C4E3813CB}" sibTransId="{82738B4D-05A9-4E1A-9848-4B7379E7AA0C}"/>
    <dgm:cxn modelId="{E7ECD8A3-374F-434A-9536-5BA37C34829D}" type="presOf" srcId="{25AB59D7-2D82-44C3-86FA-9572BDC2AF0D}" destId="{E4980EED-2EF5-4E6A-AF5F-F940DD7F68C6}" srcOrd="0" destOrd="0" presId="urn:microsoft.com/office/officeart/2005/8/layout/radial5"/>
    <dgm:cxn modelId="{9548E1B5-AF89-4B2F-8E93-B10FBFFAA4DF}" type="presOf" srcId="{0F1B0291-35D9-4589-A714-78FE088EFAFE}" destId="{5EE48404-CA97-413A-AE09-4701DBED872C}" srcOrd="1" destOrd="0" presId="urn:microsoft.com/office/officeart/2005/8/layout/radial5"/>
    <dgm:cxn modelId="{59060E3D-E09F-4FCC-BCB7-76B9DDCF8BC8}" type="presOf" srcId="{2A550117-7C09-43C2-BDAB-DC8F25D4BF73}" destId="{635C1CD8-6427-4D3E-864F-4104FAE8AFE9}" srcOrd="0" destOrd="0" presId="urn:microsoft.com/office/officeart/2005/8/layout/radial5"/>
    <dgm:cxn modelId="{0D39705C-4649-4542-ABFC-F0B4BE3D55AC}" type="presOf" srcId="{3CE0D93C-2074-4B1E-865F-B66C4E3813CB}" destId="{F8F90FF7-28A8-4F62-928D-E6A3B6D12CAD}" srcOrd="0" destOrd="0" presId="urn:microsoft.com/office/officeart/2005/8/layout/radial5"/>
    <dgm:cxn modelId="{84B10EF3-7293-4E20-830F-14470F86C739}" srcId="{2A550117-7C09-43C2-BDAB-DC8F25D4BF73}" destId="{1C322865-017B-4538-951E-A74E80656B4A}" srcOrd="4" destOrd="0" parTransId="{839354A6-20B4-467C-954E-D80DE83671FF}" sibTransId="{CB2C95B5-8030-4A3C-BDAE-53849E407521}"/>
    <dgm:cxn modelId="{BB8A64C3-611C-4F41-ACB3-8085CF00472D}" srcId="{2A550117-7C09-43C2-BDAB-DC8F25D4BF73}" destId="{25AB59D7-2D82-44C3-86FA-9572BDC2AF0D}" srcOrd="1" destOrd="0" parTransId="{A4413C5D-7E3F-4E82-A913-DDB8AD20366E}" sibTransId="{EFFE75B7-6D94-4826-8E01-CEC2DEF71BC7}"/>
    <dgm:cxn modelId="{4AAADD88-B1DE-4B44-BBD6-D01AB23949DF}" type="presOf" srcId="{C37EBA8F-A15D-43EC-B2CE-1EF924EDC2C5}" destId="{51940374-826C-4817-993D-31AFBB12B2DE}" srcOrd="0" destOrd="0" presId="urn:microsoft.com/office/officeart/2005/8/layout/radial5"/>
    <dgm:cxn modelId="{A6DAF076-2ED7-46DB-948C-94DBDD60EBDE}" type="presOf" srcId="{7D4628E3-0B17-4FE6-83F2-FC9A1E42D226}" destId="{47D8EDC2-DF0B-4D98-BDA6-C4187F512A18}" srcOrd="0" destOrd="0" presId="urn:microsoft.com/office/officeart/2005/8/layout/radial5"/>
    <dgm:cxn modelId="{176F1258-2A5D-4B55-8222-8FE3396FA4EC}" type="presParOf" srcId="{51940374-826C-4817-993D-31AFBB12B2DE}" destId="{635C1CD8-6427-4D3E-864F-4104FAE8AFE9}" srcOrd="0" destOrd="0" presId="urn:microsoft.com/office/officeart/2005/8/layout/radial5"/>
    <dgm:cxn modelId="{ED06B09F-7C4C-46D3-A203-2463D4F02B1B}" type="presParOf" srcId="{51940374-826C-4817-993D-31AFBB12B2DE}" destId="{49A34B80-7A6E-4774-A2AA-9CD035EFDC3F}" srcOrd="1" destOrd="0" presId="urn:microsoft.com/office/officeart/2005/8/layout/radial5"/>
    <dgm:cxn modelId="{B5E38BA4-0380-4DCA-AB1C-443EE4E864D6}" type="presParOf" srcId="{49A34B80-7A6E-4774-A2AA-9CD035EFDC3F}" destId="{2A37BE20-F7EB-43AD-BD00-5B83871AAE16}" srcOrd="0" destOrd="0" presId="urn:microsoft.com/office/officeart/2005/8/layout/radial5"/>
    <dgm:cxn modelId="{19B8F7F5-64FD-4553-9375-34FFB44D0929}" type="presParOf" srcId="{51940374-826C-4817-993D-31AFBB12B2DE}" destId="{47D8EDC2-DF0B-4D98-BDA6-C4187F512A18}" srcOrd="2" destOrd="0" presId="urn:microsoft.com/office/officeart/2005/8/layout/radial5"/>
    <dgm:cxn modelId="{3C035E32-B0E6-4E7A-9481-24F14D8EAFBE}" type="presParOf" srcId="{51940374-826C-4817-993D-31AFBB12B2DE}" destId="{B20B5FE7-077D-47CF-85B1-A9D8D6A99D65}" srcOrd="3" destOrd="0" presId="urn:microsoft.com/office/officeart/2005/8/layout/radial5"/>
    <dgm:cxn modelId="{0AA46F42-DC45-4674-A8B4-9925FFDB399E}" type="presParOf" srcId="{B20B5FE7-077D-47CF-85B1-A9D8D6A99D65}" destId="{DFBC4626-3CFD-4BFA-97DA-D099F15951D4}" srcOrd="0" destOrd="0" presId="urn:microsoft.com/office/officeart/2005/8/layout/radial5"/>
    <dgm:cxn modelId="{08867DB6-AF25-4984-95B0-0CB4FFCFE687}" type="presParOf" srcId="{51940374-826C-4817-993D-31AFBB12B2DE}" destId="{E4980EED-2EF5-4E6A-AF5F-F940DD7F68C6}" srcOrd="4" destOrd="0" presId="urn:microsoft.com/office/officeart/2005/8/layout/radial5"/>
    <dgm:cxn modelId="{3E9F5809-DED1-4A91-9D88-56066A92728D}" type="presParOf" srcId="{51940374-826C-4817-993D-31AFBB12B2DE}" destId="{F8F90FF7-28A8-4F62-928D-E6A3B6D12CAD}" srcOrd="5" destOrd="0" presId="urn:microsoft.com/office/officeart/2005/8/layout/radial5"/>
    <dgm:cxn modelId="{F1D062C7-88CE-4A5B-8D5C-8365C945DFEE}" type="presParOf" srcId="{F8F90FF7-28A8-4F62-928D-E6A3B6D12CAD}" destId="{A5689351-A9D4-46C4-AE30-87EFC530F729}" srcOrd="0" destOrd="0" presId="urn:microsoft.com/office/officeart/2005/8/layout/radial5"/>
    <dgm:cxn modelId="{5F1A85FC-9BD4-4FD5-8D7A-AA3F63D5B64D}" type="presParOf" srcId="{51940374-826C-4817-993D-31AFBB12B2DE}" destId="{FECB3017-CD5E-445E-A0DE-A36C9A72358E}" srcOrd="6" destOrd="0" presId="urn:microsoft.com/office/officeart/2005/8/layout/radial5"/>
    <dgm:cxn modelId="{CB81D9A5-2C93-4376-8F36-01348C2BF608}" type="presParOf" srcId="{51940374-826C-4817-993D-31AFBB12B2DE}" destId="{2E0018A3-F6F8-48F5-882F-D75F8AFFD032}" srcOrd="7" destOrd="0" presId="urn:microsoft.com/office/officeart/2005/8/layout/radial5"/>
    <dgm:cxn modelId="{3056B103-1291-40C8-860A-8B7543F33627}" type="presParOf" srcId="{2E0018A3-F6F8-48F5-882F-D75F8AFFD032}" destId="{5EE48404-CA97-413A-AE09-4701DBED872C}" srcOrd="0" destOrd="0" presId="urn:microsoft.com/office/officeart/2005/8/layout/radial5"/>
    <dgm:cxn modelId="{9776D4A9-47BC-41E2-A2C7-B9AA22292C04}" type="presParOf" srcId="{51940374-826C-4817-993D-31AFBB12B2DE}" destId="{D897FBFE-B242-47AE-944C-57C27D7102BF}" srcOrd="8" destOrd="0" presId="urn:microsoft.com/office/officeart/2005/8/layout/radial5"/>
    <dgm:cxn modelId="{FD69A68D-DD50-44C3-93F2-99ED1168FE58}" type="presParOf" srcId="{51940374-826C-4817-993D-31AFBB12B2DE}" destId="{85D37588-5FBB-4D5D-8AD7-4580E8D0446E}" srcOrd="9" destOrd="0" presId="urn:microsoft.com/office/officeart/2005/8/layout/radial5"/>
    <dgm:cxn modelId="{4E87219D-0472-42A5-A858-CE1CA94A047B}" type="presParOf" srcId="{85D37588-5FBB-4D5D-8AD7-4580E8D0446E}" destId="{DFBE664C-CAA2-4B68-B262-91CC4310EBE1}" srcOrd="0" destOrd="0" presId="urn:microsoft.com/office/officeart/2005/8/layout/radial5"/>
    <dgm:cxn modelId="{AD9D0A9B-1A13-4699-8CF4-0FF77F0145CA}" type="presParOf" srcId="{51940374-826C-4817-993D-31AFBB12B2DE}" destId="{02B4D719-645D-4793-849B-21820F21BFF4}"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FFF4F7F-6DAD-47FB-9942-5A532B9F95B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ru-RU"/>
        </a:p>
      </dgm:t>
    </dgm:pt>
    <dgm:pt modelId="{FECDBF4A-1EA1-498C-9BE7-D3F0CF2461BB}">
      <dgm:prSet>
        <dgm:style>
          <a:lnRef idx="2">
            <a:schemeClr val="accent3"/>
          </a:lnRef>
          <a:fillRef idx="1">
            <a:schemeClr val="lt1"/>
          </a:fillRef>
          <a:effectRef idx="0">
            <a:schemeClr val="accent3"/>
          </a:effectRef>
          <a:fontRef idx="minor">
            <a:schemeClr val="dk1"/>
          </a:fontRef>
        </dgm:style>
      </dgm:prSet>
      <dgm:spPr/>
      <dgm:t>
        <a:bodyPr/>
        <a:lstStyle/>
        <a:p>
          <a:pPr algn="ctr"/>
          <a:r>
            <a:rPr lang="en-US" dirty="0">
              <a:effectLst/>
            </a:rPr>
            <a:t>After adoption by the CPM, commodity-specific standards, containing lists of pests and options for phytosanitary measures for commodities being moved in international trade, are posted separately on the IPP as annexes to this standard</a:t>
          </a:r>
          <a:endParaRPr lang="ru-RU" dirty="0">
            <a:effectLst/>
          </a:endParaRPr>
        </a:p>
      </dgm:t>
    </dgm:pt>
    <dgm:pt modelId="{5E5D87F5-78BA-4611-8D3F-7EFA0711C196}" type="parTrans" cxnId="{79EB823D-2CA9-4F91-91C8-ACE1E18E1B5F}">
      <dgm:prSet/>
      <dgm:spPr/>
      <dgm:t>
        <a:bodyPr/>
        <a:lstStyle/>
        <a:p>
          <a:pPr algn="ctr"/>
          <a:endParaRPr lang="ru-RU">
            <a:effectLst/>
          </a:endParaRPr>
        </a:p>
      </dgm:t>
    </dgm:pt>
    <dgm:pt modelId="{AE18285D-D1D6-4B01-BA88-41DE55C25C10}" type="sibTrans" cxnId="{79EB823D-2CA9-4F91-91C8-ACE1E18E1B5F}">
      <dgm:prSet/>
      <dgm:spPr/>
      <dgm:t>
        <a:bodyPr/>
        <a:lstStyle/>
        <a:p>
          <a:pPr algn="ctr"/>
          <a:endParaRPr lang="ru-RU">
            <a:effectLst/>
          </a:endParaRPr>
        </a:p>
      </dgm:t>
    </dgm:pt>
    <dgm:pt modelId="{94950D34-C3AF-481C-BA98-93CCDD003D0E}">
      <dgm:prSet>
        <dgm:style>
          <a:lnRef idx="2">
            <a:schemeClr val="accent1"/>
          </a:lnRef>
          <a:fillRef idx="1">
            <a:schemeClr val="lt1"/>
          </a:fillRef>
          <a:effectRef idx="0">
            <a:schemeClr val="accent1"/>
          </a:effectRef>
          <a:fontRef idx="minor">
            <a:schemeClr val="dk1"/>
          </a:fontRef>
        </dgm:style>
      </dgm:prSet>
      <dgm:spPr/>
      <dgm:t>
        <a:bodyPr/>
        <a:lstStyle/>
        <a:p>
          <a:pPr algn="ctr"/>
          <a:r>
            <a:rPr lang="en-US" dirty="0">
              <a:effectLst/>
            </a:rPr>
            <a:t>These annexes have the status of an ISPM and should be considered accordingly</a:t>
          </a:r>
          <a:endParaRPr lang="ru-RU" dirty="0">
            <a:effectLst/>
          </a:endParaRPr>
        </a:p>
      </dgm:t>
    </dgm:pt>
    <dgm:pt modelId="{91850FD9-5F6B-48D3-8DFF-36638BB4759C}" type="parTrans" cxnId="{9B977DE0-B394-4B61-8A56-232C7976AD19}">
      <dgm:prSet/>
      <dgm:spPr/>
      <dgm:t>
        <a:bodyPr/>
        <a:lstStyle/>
        <a:p>
          <a:pPr algn="ctr"/>
          <a:endParaRPr lang="ru-RU">
            <a:effectLst/>
          </a:endParaRPr>
        </a:p>
      </dgm:t>
    </dgm:pt>
    <dgm:pt modelId="{CBDC60B9-3A9B-4B3F-A7CE-5D20432464AE}" type="sibTrans" cxnId="{9B977DE0-B394-4B61-8A56-232C7976AD19}">
      <dgm:prSet/>
      <dgm:spPr/>
      <dgm:t>
        <a:bodyPr/>
        <a:lstStyle/>
        <a:p>
          <a:pPr algn="ctr"/>
          <a:endParaRPr lang="ru-RU">
            <a:effectLst/>
          </a:endParaRPr>
        </a:p>
      </dgm:t>
    </dgm:pt>
    <dgm:pt modelId="{3A966F52-E37C-4E6D-BD41-E7EFEB66073F}">
      <dgm:prSet>
        <dgm:style>
          <a:lnRef idx="2">
            <a:schemeClr val="accent5"/>
          </a:lnRef>
          <a:fillRef idx="1">
            <a:schemeClr val="lt1"/>
          </a:fillRef>
          <a:effectRef idx="0">
            <a:schemeClr val="accent5"/>
          </a:effectRef>
          <a:fontRef idx="minor">
            <a:schemeClr val="dk1"/>
          </a:fontRef>
        </dgm:style>
      </dgm:prSet>
      <dgm:spPr/>
      <dgm:t>
        <a:bodyPr/>
        <a:lstStyle/>
        <a:p>
          <a:pPr algn="ctr"/>
          <a:r>
            <a:rPr lang="en-US" dirty="0">
              <a:effectLst/>
            </a:rPr>
            <a:t>Where appropriate, commodity standards may instead be presented as annexes of other ISPMs</a:t>
          </a:r>
          <a:endParaRPr lang="ru-RU" dirty="0">
            <a:effectLst/>
          </a:endParaRPr>
        </a:p>
      </dgm:t>
    </dgm:pt>
    <dgm:pt modelId="{6C580F27-BDF2-4F76-A801-832A7CCBF64B}" type="parTrans" cxnId="{C94BE0ED-DCD6-477D-9190-229F2BEC2C84}">
      <dgm:prSet/>
      <dgm:spPr/>
      <dgm:t>
        <a:bodyPr/>
        <a:lstStyle/>
        <a:p>
          <a:pPr algn="ctr"/>
          <a:endParaRPr lang="ru-RU">
            <a:effectLst/>
          </a:endParaRPr>
        </a:p>
      </dgm:t>
    </dgm:pt>
    <dgm:pt modelId="{D90B1D81-8D21-44DE-812B-C1E691A781CE}" type="sibTrans" cxnId="{C94BE0ED-DCD6-477D-9190-229F2BEC2C84}">
      <dgm:prSet/>
      <dgm:spPr/>
      <dgm:t>
        <a:bodyPr/>
        <a:lstStyle/>
        <a:p>
          <a:pPr algn="ctr"/>
          <a:endParaRPr lang="ru-RU">
            <a:effectLst/>
          </a:endParaRPr>
        </a:p>
      </dgm:t>
    </dgm:pt>
    <dgm:pt modelId="{31218080-24DE-4ED3-B5E3-AE24A55C4053}" type="pres">
      <dgm:prSet presAssocID="{9FFF4F7F-6DAD-47FB-9942-5A532B9F95B4}" presName="linear" presStyleCnt="0">
        <dgm:presLayoutVars>
          <dgm:animLvl val="lvl"/>
          <dgm:resizeHandles val="exact"/>
        </dgm:presLayoutVars>
      </dgm:prSet>
      <dgm:spPr/>
      <dgm:t>
        <a:bodyPr/>
        <a:lstStyle/>
        <a:p>
          <a:endParaRPr lang="en-US"/>
        </a:p>
      </dgm:t>
    </dgm:pt>
    <dgm:pt modelId="{2EDBB06A-CBA1-4978-8C2A-686843EC059E}" type="pres">
      <dgm:prSet presAssocID="{FECDBF4A-1EA1-498C-9BE7-D3F0CF2461BB}" presName="parentText" presStyleLbl="node1" presStyleIdx="0" presStyleCnt="3">
        <dgm:presLayoutVars>
          <dgm:chMax val="0"/>
          <dgm:bulletEnabled val="1"/>
        </dgm:presLayoutVars>
      </dgm:prSet>
      <dgm:spPr/>
      <dgm:t>
        <a:bodyPr/>
        <a:lstStyle/>
        <a:p>
          <a:endParaRPr lang="en-US"/>
        </a:p>
      </dgm:t>
    </dgm:pt>
    <dgm:pt modelId="{4FD522A3-7DE8-4832-A8F8-DD090B8ECB13}" type="pres">
      <dgm:prSet presAssocID="{AE18285D-D1D6-4B01-BA88-41DE55C25C10}" presName="spacer" presStyleCnt="0"/>
      <dgm:spPr/>
    </dgm:pt>
    <dgm:pt modelId="{35295989-0892-499B-AD3D-DF24E8A324F6}" type="pres">
      <dgm:prSet presAssocID="{94950D34-C3AF-481C-BA98-93CCDD003D0E}" presName="parentText" presStyleLbl="node1" presStyleIdx="1" presStyleCnt="3">
        <dgm:presLayoutVars>
          <dgm:chMax val="0"/>
          <dgm:bulletEnabled val="1"/>
        </dgm:presLayoutVars>
      </dgm:prSet>
      <dgm:spPr/>
      <dgm:t>
        <a:bodyPr/>
        <a:lstStyle/>
        <a:p>
          <a:endParaRPr lang="en-US"/>
        </a:p>
      </dgm:t>
    </dgm:pt>
    <dgm:pt modelId="{315B84F5-02C3-46FE-B0C2-7DA38ADCADD8}" type="pres">
      <dgm:prSet presAssocID="{CBDC60B9-3A9B-4B3F-A7CE-5D20432464AE}" presName="spacer" presStyleCnt="0"/>
      <dgm:spPr/>
    </dgm:pt>
    <dgm:pt modelId="{DB433BA5-6A1F-4BFE-9088-91D56356628F}" type="pres">
      <dgm:prSet presAssocID="{3A966F52-E37C-4E6D-BD41-E7EFEB66073F}" presName="parentText" presStyleLbl="node1" presStyleIdx="2" presStyleCnt="3">
        <dgm:presLayoutVars>
          <dgm:chMax val="0"/>
          <dgm:bulletEnabled val="1"/>
        </dgm:presLayoutVars>
      </dgm:prSet>
      <dgm:spPr/>
      <dgm:t>
        <a:bodyPr/>
        <a:lstStyle/>
        <a:p>
          <a:endParaRPr lang="en-US"/>
        </a:p>
      </dgm:t>
    </dgm:pt>
  </dgm:ptLst>
  <dgm:cxnLst>
    <dgm:cxn modelId="{C94BE0ED-DCD6-477D-9190-229F2BEC2C84}" srcId="{9FFF4F7F-6DAD-47FB-9942-5A532B9F95B4}" destId="{3A966F52-E37C-4E6D-BD41-E7EFEB66073F}" srcOrd="2" destOrd="0" parTransId="{6C580F27-BDF2-4F76-A801-832A7CCBF64B}" sibTransId="{D90B1D81-8D21-44DE-812B-C1E691A781CE}"/>
    <dgm:cxn modelId="{2D988B05-C601-4B87-A981-E480810BA364}" type="presOf" srcId="{FECDBF4A-1EA1-498C-9BE7-D3F0CF2461BB}" destId="{2EDBB06A-CBA1-4978-8C2A-686843EC059E}" srcOrd="0" destOrd="0" presId="urn:microsoft.com/office/officeart/2005/8/layout/vList2"/>
    <dgm:cxn modelId="{218DB5A5-3E34-4033-9034-6DA2F4DDE0EB}" type="presOf" srcId="{3A966F52-E37C-4E6D-BD41-E7EFEB66073F}" destId="{DB433BA5-6A1F-4BFE-9088-91D56356628F}" srcOrd="0" destOrd="0" presId="urn:microsoft.com/office/officeart/2005/8/layout/vList2"/>
    <dgm:cxn modelId="{79EB823D-2CA9-4F91-91C8-ACE1E18E1B5F}" srcId="{9FFF4F7F-6DAD-47FB-9942-5A532B9F95B4}" destId="{FECDBF4A-1EA1-498C-9BE7-D3F0CF2461BB}" srcOrd="0" destOrd="0" parTransId="{5E5D87F5-78BA-4611-8D3F-7EFA0711C196}" sibTransId="{AE18285D-D1D6-4B01-BA88-41DE55C25C10}"/>
    <dgm:cxn modelId="{9B977DE0-B394-4B61-8A56-232C7976AD19}" srcId="{9FFF4F7F-6DAD-47FB-9942-5A532B9F95B4}" destId="{94950D34-C3AF-481C-BA98-93CCDD003D0E}" srcOrd="1" destOrd="0" parTransId="{91850FD9-5F6B-48D3-8DFF-36638BB4759C}" sibTransId="{CBDC60B9-3A9B-4B3F-A7CE-5D20432464AE}"/>
    <dgm:cxn modelId="{6213823F-204C-49DC-97DC-4BFBDFF6CBAA}" type="presOf" srcId="{9FFF4F7F-6DAD-47FB-9942-5A532B9F95B4}" destId="{31218080-24DE-4ED3-B5E3-AE24A55C4053}" srcOrd="0" destOrd="0" presId="urn:microsoft.com/office/officeart/2005/8/layout/vList2"/>
    <dgm:cxn modelId="{6E3D4E8D-4DA6-4BD4-BE96-85A5D4948F5C}" type="presOf" srcId="{94950D34-C3AF-481C-BA98-93CCDD003D0E}" destId="{35295989-0892-499B-AD3D-DF24E8A324F6}" srcOrd="0" destOrd="0" presId="urn:microsoft.com/office/officeart/2005/8/layout/vList2"/>
    <dgm:cxn modelId="{6E6EBA7D-D4A7-4582-BB98-C17451F387FB}" type="presParOf" srcId="{31218080-24DE-4ED3-B5E3-AE24A55C4053}" destId="{2EDBB06A-CBA1-4978-8C2A-686843EC059E}" srcOrd="0" destOrd="0" presId="urn:microsoft.com/office/officeart/2005/8/layout/vList2"/>
    <dgm:cxn modelId="{A4DDD69D-8966-4035-A222-4F090B4C74BA}" type="presParOf" srcId="{31218080-24DE-4ED3-B5E3-AE24A55C4053}" destId="{4FD522A3-7DE8-4832-A8F8-DD090B8ECB13}" srcOrd="1" destOrd="0" presId="urn:microsoft.com/office/officeart/2005/8/layout/vList2"/>
    <dgm:cxn modelId="{5E5D214B-7E72-4434-AEDA-554F233F42E9}" type="presParOf" srcId="{31218080-24DE-4ED3-B5E3-AE24A55C4053}" destId="{35295989-0892-499B-AD3D-DF24E8A324F6}" srcOrd="2" destOrd="0" presId="urn:microsoft.com/office/officeart/2005/8/layout/vList2"/>
    <dgm:cxn modelId="{8E73E26C-1304-4ED0-9D97-8896F77404A7}" type="presParOf" srcId="{31218080-24DE-4ED3-B5E3-AE24A55C4053}" destId="{315B84F5-02C3-46FE-B0C2-7DA38ADCADD8}" srcOrd="3" destOrd="0" presId="urn:microsoft.com/office/officeart/2005/8/layout/vList2"/>
    <dgm:cxn modelId="{DF74A2AC-9998-4F06-9850-AA87CD9C786C}" type="presParOf" srcId="{31218080-24DE-4ED3-B5E3-AE24A55C4053}" destId="{DB433BA5-6A1F-4BFE-9088-91D56356628F}"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FFF4F7F-6DAD-47FB-9942-5A532B9F95B4}" type="doc">
      <dgm:prSet loTypeId="urn:microsoft.com/office/officeart/2008/layout/VerticalCurvedList" loCatId="list" qsTypeId="urn:microsoft.com/office/officeart/2005/8/quickstyle/simple2" qsCatId="simple" csTypeId="urn:microsoft.com/office/officeart/2005/8/colors/colorful4" csCatId="colorful" phldr="1"/>
      <dgm:spPr/>
      <dgm:t>
        <a:bodyPr/>
        <a:lstStyle/>
        <a:p>
          <a:endParaRPr lang="ru-RU"/>
        </a:p>
      </dgm:t>
    </dgm:pt>
    <dgm:pt modelId="{FECDBF4A-1EA1-498C-9BE7-D3F0CF2461BB}">
      <dgm:prSet/>
      <dgm:spPr/>
      <dgm:t>
        <a:bodyPr/>
        <a:lstStyle/>
        <a:p>
          <a:pPr>
            <a:lnSpc>
              <a:spcPct val="100000"/>
            </a:lnSpc>
          </a:pPr>
          <a:r>
            <a:rPr lang="en-US" dirty="0">
              <a:effectLst>
                <a:outerShdw blurRad="38100" dist="38100" dir="2700000" algn="tl">
                  <a:srgbClr val="000000">
                    <a:alpha val="43137"/>
                  </a:srgbClr>
                </a:outerShdw>
              </a:effectLst>
            </a:rPr>
            <a:t>CPs should submit to the IPPC Secretariat any new information that could have an impact on the lists of pests or lists of options for phytosanitary measures currently adopted by the CPM</a:t>
          </a:r>
          <a:endParaRPr lang="ru-RU" dirty="0">
            <a:effectLst>
              <a:outerShdw blurRad="38100" dist="38100" dir="2700000" algn="tl">
                <a:srgbClr val="000000">
                  <a:alpha val="43137"/>
                </a:srgbClr>
              </a:outerShdw>
            </a:effectLst>
          </a:endParaRPr>
        </a:p>
      </dgm:t>
    </dgm:pt>
    <dgm:pt modelId="{5E5D87F5-78BA-4611-8D3F-7EFA0711C196}" type="parTrans" cxnId="{79EB823D-2CA9-4F91-91C8-ACE1E18E1B5F}">
      <dgm:prSet/>
      <dgm:spPr/>
      <dgm:t>
        <a:bodyPr/>
        <a:lstStyle/>
        <a:p>
          <a:pPr>
            <a:lnSpc>
              <a:spcPct val="100000"/>
            </a:lnSpc>
          </a:pPr>
          <a:endParaRPr lang="ru-RU">
            <a:effectLst>
              <a:outerShdw blurRad="38100" dist="38100" dir="2700000" algn="tl">
                <a:srgbClr val="000000">
                  <a:alpha val="43137"/>
                </a:srgbClr>
              </a:outerShdw>
            </a:effectLst>
          </a:endParaRPr>
        </a:p>
      </dgm:t>
    </dgm:pt>
    <dgm:pt modelId="{AE18285D-D1D6-4B01-BA88-41DE55C25C10}" type="sibTrans" cxnId="{79EB823D-2CA9-4F91-91C8-ACE1E18E1B5F}">
      <dgm:prSet/>
      <dgm:spPr/>
      <dgm:t>
        <a:bodyPr/>
        <a:lstStyle/>
        <a:p>
          <a:pPr>
            <a:lnSpc>
              <a:spcPct val="100000"/>
            </a:lnSpc>
          </a:pPr>
          <a:endParaRPr lang="ru-RU">
            <a:effectLst>
              <a:outerShdw blurRad="38100" dist="38100" dir="2700000" algn="tl">
                <a:srgbClr val="000000">
                  <a:alpha val="43137"/>
                </a:srgbClr>
              </a:outerShdw>
            </a:effectLst>
          </a:endParaRPr>
        </a:p>
      </dgm:t>
    </dgm:pt>
    <dgm:pt modelId="{94950D34-C3AF-481C-BA98-93CCDD003D0E}">
      <dgm:prSet/>
      <dgm:spPr/>
      <dgm:t>
        <a:bodyPr/>
        <a:lstStyle/>
        <a:p>
          <a:pPr>
            <a:lnSpc>
              <a:spcPct val="100000"/>
            </a:lnSpc>
          </a:pPr>
          <a:r>
            <a:rPr lang="en-US">
              <a:effectLst>
                <a:outerShdw blurRad="38100" dist="38100" dir="2700000" algn="tl">
                  <a:srgbClr val="000000">
                    <a:alpha val="43137"/>
                  </a:srgbClr>
                </a:outerShdw>
              </a:effectLst>
            </a:rPr>
            <a:t>Appropriate information should be provided to support any claims</a:t>
          </a:r>
          <a:endParaRPr lang="ru-RU">
            <a:effectLst>
              <a:outerShdw blurRad="38100" dist="38100" dir="2700000" algn="tl">
                <a:srgbClr val="000000">
                  <a:alpha val="43137"/>
                </a:srgbClr>
              </a:outerShdw>
            </a:effectLst>
          </a:endParaRPr>
        </a:p>
      </dgm:t>
    </dgm:pt>
    <dgm:pt modelId="{91850FD9-5F6B-48D3-8DFF-36638BB4759C}" type="parTrans" cxnId="{9B977DE0-B394-4B61-8A56-232C7976AD19}">
      <dgm:prSet/>
      <dgm:spPr/>
      <dgm:t>
        <a:bodyPr/>
        <a:lstStyle/>
        <a:p>
          <a:pPr>
            <a:lnSpc>
              <a:spcPct val="100000"/>
            </a:lnSpc>
          </a:pPr>
          <a:endParaRPr lang="ru-RU">
            <a:effectLst>
              <a:outerShdw blurRad="38100" dist="38100" dir="2700000" algn="tl">
                <a:srgbClr val="000000">
                  <a:alpha val="43137"/>
                </a:srgbClr>
              </a:outerShdw>
            </a:effectLst>
          </a:endParaRPr>
        </a:p>
      </dgm:t>
    </dgm:pt>
    <dgm:pt modelId="{CBDC60B9-3A9B-4B3F-A7CE-5D20432464AE}" type="sibTrans" cxnId="{9B977DE0-B394-4B61-8A56-232C7976AD19}">
      <dgm:prSet/>
      <dgm:spPr/>
      <dgm:t>
        <a:bodyPr/>
        <a:lstStyle/>
        <a:p>
          <a:pPr>
            <a:lnSpc>
              <a:spcPct val="100000"/>
            </a:lnSpc>
          </a:pPr>
          <a:endParaRPr lang="ru-RU">
            <a:effectLst>
              <a:outerShdw blurRad="38100" dist="38100" dir="2700000" algn="tl">
                <a:srgbClr val="000000">
                  <a:alpha val="43137"/>
                </a:srgbClr>
              </a:outerShdw>
            </a:effectLst>
          </a:endParaRPr>
        </a:p>
      </dgm:t>
    </dgm:pt>
    <dgm:pt modelId="{3A966F52-E37C-4E6D-BD41-E7EFEB66073F}">
      <dgm:prSet/>
      <dgm:spPr/>
      <dgm:t>
        <a:bodyPr/>
        <a:lstStyle/>
        <a:p>
          <a:pPr>
            <a:lnSpc>
              <a:spcPct val="100000"/>
            </a:lnSpc>
          </a:pPr>
          <a:r>
            <a:rPr lang="en-US" dirty="0">
              <a:effectLst>
                <a:outerShdw blurRad="38100" dist="38100" dir="2700000" algn="tl">
                  <a:srgbClr val="000000">
                    <a:alpha val="43137"/>
                  </a:srgbClr>
                </a:outerShdw>
              </a:effectLst>
            </a:rPr>
            <a:t>The Technical Panel on Commodity Standards (TPCS) will review the data and revise the lists if necessary, following the SSP</a:t>
          </a:r>
          <a:endParaRPr lang="ru-RU" dirty="0">
            <a:effectLst>
              <a:outerShdw blurRad="38100" dist="38100" dir="2700000" algn="tl">
                <a:srgbClr val="000000">
                  <a:alpha val="43137"/>
                </a:srgbClr>
              </a:outerShdw>
            </a:effectLst>
          </a:endParaRPr>
        </a:p>
      </dgm:t>
    </dgm:pt>
    <dgm:pt modelId="{6C580F27-BDF2-4F76-A801-832A7CCBF64B}" type="parTrans" cxnId="{C94BE0ED-DCD6-477D-9190-229F2BEC2C84}">
      <dgm:prSet/>
      <dgm:spPr/>
      <dgm:t>
        <a:bodyPr/>
        <a:lstStyle/>
        <a:p>
          <a:pPr>
            <a:lnSpc>
              <a:spcPct val="100000"/>
            </a:lnSpc>
          </a:pPr>
          <a:endParaRPr lang="ru-RU">
            <a:effectLst>
              <a:outerShdw blurRad="38100" dist="38100" dir="2700000" algn="tl">
                <a:srgbClr val="000000">
                  <a:alpha val="43137"/>
                </a:srgbClr>
              </a:outerShdw>
            </a:effectLst>
          </a:endParaRPr>
        </a:p>
      </dgm:t>
    </dgm:pt>
    <dgm:pt modelId="{D90B1D81-8D21-44DE-812B-C1E691A781CE}" type="sibTrans" cxnId="{C94BE0ED-DCD6-477D-9190-229F2BEC2C84}">
      <dgm:prSet/>
      <dgm:spPr/>
      <dgm:t>
        <a:bodyPr/>
        <a:lstStyle/>
        <a:p>
          <a:pPr>
            <a:lnSpc>
              <a:spcPct val="100000"/>
            </a:lnSpc>
          </a:pPr>
          <a:endParaRPr lang="ru-RU">
            <a:effectLst>
              <a:outerShdw blurRad="38100" dist="38100" dir="2700000" algn="tl">
                <a:srgbClr val="000000">
                  <a:alpha val="43137"/>
                </a:srgbClr>
              </a:outerShdw>
            </a:effectLst>
          </a:endParaRPr>
        </a:p>
      </dgm:t>
    </dgm:pt>
    <dgm:pt modelId="{15138167-ACAA-4AFF-B3BA-794765BD62ED}" type="pres">
      <dgm:prSet presAssocID="{9FFF4F7F-6DAD-47FB-9942-5A532B9F95B4}" presName="Name0" presStyleCnt="0">
        <dgm:presLayoutVars>
          <dgm:chMax val="7"/>
          <dgm:chPref val="7"/>
          <dgm:dir/>
        </dgm:presLayoutVars>
      </dgm:prSet>
      <dgm:spPr/>
      <dgm:t>
        <a:bodyPr/>
        <a:lstStyle/>
        <a:p>
          <a:endParaRPr lang="en-US"/>
        </a:p>
      </dgm:t>
    </dgm:pt>
    <dgm:pt modelId="{98C50E06-7CB9-49AC-9672-B9579D433586}" type="pres">
      <dgm:prSet presAssocID="{9FFF4F7F-6DAD-47FB-9942-5A532B9F95B4}" presName="Name1" presStyleCnt="0"/>
      <dgm:spPr/>
    </dgm:pt>
    <dgm:pt modelId="{827BE6E6-A1F2-417A-B8DB-CDD409D8DD31}" type="pres">
      <dgm:prSet presAssocID="{9FFF4F7F-6DAD-47FB-9942-5A532B9F95B4}" presName="cycle" presStyleCnt="0"/>
      <dgm:spPr/>
    </dgm:pt>
    <dgm:pt modelId="{71C6BF94-02DC-4CCB-881E-C60274013DB5}" type="pres">
      <dgm:prSet presAssocID="{9FFF4F7F-6DAD-47FB-9942-5A532B9F95B4}" presName="srcNode" presStyleLbl="node1" presStyleIdx="0" presStyleCnt="3"/>
      <dgm:spPr/>
    </dgm:pt>
    <dgm:pt modelId="{B7AF09E5-1E20-41FC-AF3E-B4BA5BA0E758}" type="pres">
      <dgm:prSet presAssocID="{9FFF4F7F-6DAD-47FB-9942-5A532B9F95B4}" presName="conn" presStyleLbl="parChTrans1D2" presStyleIdx="0" presStyleCnt="1"/>
      <dgm:spPr/>
      <dgm:t>
        <a:bodyPr/>
        <a:lstStyle/>
        <a:p>
          <a:endParaRPr lang="en-US"/>
        </a:p>
      </dgm:t>
    </dgm:pt>
    <dgm:pt modelId="{19F6EFA9-DD03-42FE-8DFE-14BD470302CE}" type="pres">
      <dgm:prSet presAssocID="{9FFF4F7F-6DAD-47FB-9942-5A532B9F95B4}" presName="extraNode" presStyleLbl="node1" presStyleIdx="0" presStyleCnt="3"/>
      <dgm:spPr/>
    </dgm:pt>
    <dgm:pt modelId="{ADFA54FC-1F09-4F3F-8ED0-A929ABE7EF3C}" type="pres">
      <dgm:prSet presAssocID="{9FFF4F7F-6DAD-47FB-9942-5A532B9F95B4}" presName="dstNode" presStyleLbl="node1" presStyleIdx="0" presStyleCnt="3"/>
      <dgm:spPr/>
    </dgm:pt>
    <dgm:pt modelId="{FEE5F86A-29ED-4BDC-BDC4-946C4CAFE474}" type="pres">
      <dgm:prSet presAssocID="{FECDBF4A-1EA1-498C-9BE7-D3F0CF2461BB}" presName="text_1" presStyleLbl="node1" presStyleIdx="0" presStyleCnt="3">
        <dgm:presLayoutVars>
          <dgm:bulletEnabled val="1"/>
        </dgm:presLayoutVars>
      </dgm:prSet>
      <dgm:spPr/>
      <dgm:t>
        <a:bodyPr/>
        <a:lstStyle/>
        <a:p>
          <a:endParaRPr lang="en-US"/>
        </a:p>
      </dgm:t>
    </dgm:pt>
    <dgm:pt modelId="{FA1DE433-0E92-4DF5-8738-3B25E54DA860}" type="pres">
      <dgm:prSet presAssocID="{FECDBF4A-1EA1-498C-9BE7-D3F0CF2461BB}" presName="accent_1" presStyleCnt="0"/>
      <dgm:spPr/>
    </dgm:pt>
    <dgm:pt modelId="{5B9714D6-3751-46E8-9789-07DB6D088A5D}" type="pres">
      <dgm:prSet presAssocID="{FECDBF4A-1EA1-498C-9BE7-D3F0CF2461BB}" presName="accentRepeatNode" presStyleLbl="solidFgAcc1" presStyleIdx="0" presStyleCnt="3"/>
      <dgm:spPr/>
    </dgm:pt>
    <dgm:pt modelId="{8AEAC2B7-00D7-4ADF-A9E2-0E71DA3542DF}" type="pres">
      <dgm:prSet presAssocID="{94950D34-C3AF-481C-BA98-93CCDD003D0E}" presName="text_2" presStyleLbl="node1" presStyleIdx="1" presStyleCnt="3">
        <dgm:presLayoutVars>
          <dgm:bulletEnabled val="1"/>
        </dgm:presLayoutVars>
      </dgm:prSet>
      <dgm:spPr/>
      <dgm:t>
        <a:bodyPr/>
        <a:lstStyle/>
        <a:p>
          <a:endParaRPr lang="en-US"/>
        </a:p>
      </dgm:t>
    </dgm:pt>
    <dgm:pt modelId="{A7549ADD-FFF8-430D-841D-18E1BC1B4094}" type="pres">
      <dgm:prSet presAssocID="{94950D34-C3AF-481C-BA98-93CCDD003D0E}" presName="accent_2" presStyleCnt="0"/>
      <dgm:spPr/>
    </dgm:pt>
    <dgm:pt modelId="{365D32A1-0FE2-4044-A977-AF0FCAEDDA32}" type="pres">
      <dgm:prSet presAssocID="{94950D34-C3AF-481C-BA98-93CCDD003D0E}" presName="accentRepeatNode" presStyleLbl="solidFgAcc1" presStyleIdx="1" presStyleCnt="3"/>
      <dgm:spPr/>
    </dgm:pt>
    <dgm:pt modelId="{713C43AB-6803-41BA-8AF5-97FD85D7E5E3}" type="pres">
      <dgm:prSet presAssocID="{3A966F52-E37C-4E6D-BD41-E7EFEB66073F}" presName="text_3" presStyleLbl="node1" presStyleIdx="2" presStyleCnt="3">
        <dgm:presLayoutVars>
          <dgm:bulletEnabled val="1"/>
        </dgm:presLayoutVars>
      </dgm:prSet>
      <dgm:spPr/>
      <dgm:t>
        <a:bodyPr/>
        <a:lstStyle/>
        <a:p>
          <a:endParaRPr lang="en-US"/>
        </a:p>
      </dgm:t>
    </dgm:pt>
    <dgm:pt modelId="{FF75FEF2-79D9-42F9-A1E0-C92D17F8352E}" type="pres">
      <dgm:prSet presAssocID="{3A966F52-E37C-4E6D-BD41-E7EFEB66073F}" presName="accent_3" presStyleCnt="0"/>
      <dgm:spPr/>
    </dgm:pt>
    <dgm:pt modelId="{462CA6C9-C515-46B9-BC48-5B83E4D98D21}" type="pres">
      <dgm:prSet presAssocID="{3A966F52-E37C-4E6D-BD41-E7EFEB66073F}" presName="accentRepeatNode" presStyleLbl="solidFgAcc1" presStyleIdx="2" presStyleCnt="3"/>
      <dgm:spPr/>
    </dgm:pt>
  </dgm:ptLst>
  <dgm:cxnLst>
    <dgm:cxn modelId="{9B977DE0-B394-4B61-8A56-232C7976AD19}" srcId="{9FFF4F7F-6DAD-47FB-9942-5A532B9F95B4}" destId="{94950D34-C3AF-481C-BA98-93CCDD003D0E}" srcOrd="1" destOrd="0" parTransId="{91850FD9-5F6B-48D3-8DFF-36638BB4759C}" sibTransId="{CBDC60B9-3A9B-4B3F-A7CE-5D20432464AE}"/>
    <dgm:cxn modelId="{47406510-030C-4E6E-9E9E-7C59F3A3117F}" type="presOf" srcId="{AE18285D-D1D6-4B01-BA88-41DE55C25C10}" destId="{B7AF09E5-1E20-41FC-AF3E-B4BA5BA0E758}" srcOrd="0" destOrd="0" presId="urn:microsoft.com/office/officeart/2008/layout/VerticalCurvedList"/>
    <dgm:cxn modelId="{42FC6884-7B10-457E-A3F3-77D166AD2E9C}" type="presOf" srcId="{9FFF4F7F-6DAD-47FB-9942-5A532B9F95B4}" destId="{15138167-ACAA-4AFF-B3BA-794765BD62ED}" srcOrd="0" destOrd="0" presId="urn:microsoft.com/office/officeart/2008/layout/VerticalCurvedList"/>
    <dgm:cxn modelId="{995D4F2F-0F56-4A49-A031-CE4EDE5CB8BD}" type="presOf" srcId="{FECDBF4A-1EA1-498C-9BE7-D3F0CF2461BB}" destId="{FEE5F86A-29ED-4BDC-BDC4-946C4CAFE474}" srcOrd="0" destOrd="0" presId="urn:microsoft.com/office/officeart/2008/layout/VerticalCurvedList"/>
    <dgm:cxn modelId="{79EB823D-2CA9-4F91-91C8-ACE1E18E1B5F}" srcId="{9FFF4F7F-6DAD-47FB-9942-5A532B9F95B4}" destId="{FECDBF4A-1EA1-498C-9BE7-D3F0CF2461BB}" srcOrd="0" destOrd="0" parTransId="{5E5D87F5-78BA-4611-8D3F-7EFA0711C196}" sibTransId="{AE18285D-D1D6-4B01-BA88-41DE55C25C10}"/>
    <dgm:cxn modelId="{1E49E5F9-FFC5-44CE-8546-656C09EC1EDD}" type="presOf" srcId="{94950D34-C3AF-481C-BA98-93CCDD003D0E}" destId="{8AEAC2B7-00D7-4ADF-A9E2-0E71DA3542DF}" srcOrd="0" destOrd="0" presId="urn:microsoft.com/office/officeart/2008/layout/VerticalCurvedList"/>
    <dgm:cxn modelId="{C94BE0ED-DCD6-477D-9190-229F2BEC2C84}" srcId="{9FFF4F7F-6DAD-47FB-9942-5A532B9F95B4}" destId="{3A966F52-E37C-4E6D-BD41-E7EFEB66073F}" srcOrd="2" destOrd="0" parTransId="{6C580F27-BDF2-4F76-A801-832A7CCBF64B}" sibTransId="{D90B1D81-8D21-44DE-812B-C1E691A781CE}"/>
    <dgm:cxn modelId="{24CD35D7-2A77-40F7-8BB3-35CEAF4EE83E}" type="presOf" srcId="{3A966F52-E37C-4E6D-BD41-E7EFEB66073F}" destId="{713C43AB-6803-41BA-8AF5-97FD85D7E5E3}" srcOrd="0" destOrd="0" presId="urn:microsoft.com/office/officeart/2008/layout/VerticalCurvedList"/>
    <dgm:cxn modelId="{CF8A241E-BD4E-4B63-95AA-2E66CCCAEA12}" type="presParOf" srcId="{15138167-ACAA-4AFF-B3BA-794765BD62ED}" destId="{98C50E06-7CB9-49AC-9672-B9579D433586}" srcOrd="0" destOrd="0" presId="urn:microsoft.com/office/officeart/2008/layout/VerticalCurvedList"/>
    <dgm:cxn modelId="{FE559C38-1A9C-410B-A3ED-0D75D20B9205}" type="presParOf" srcId="{98C50E06-7CB9-49AC-9672-B9579D433586}" destId="{827BE6E6-A1F2-417A-B8DB-CDD409D8DD31}" srcOrd="0" destOrd="0" presId="urn:microsoft.com/office/officeart/2008/layout/VerticalCurvedList"/>
    <dgm:cxn modelId="{6C2D8350-F4BF-4630-8CB3-3734803DC1AB}" type="presParOf" srcId="{827BE6E6-A1F2-417A-B8DB-CDD409D8DD31}" destId="{71C6BF94-02DC-4CCB-881E-C60274013DB5}" srcOrd="0" destOrd="0" presId="urn:microsoft.com/office/officeart/2008/layout/VerticalCurvedList"/>
    <dgm:cxn modelId="{3AF282C0-EFF0-4384-8C5B-EB5C7EC950BA}" type="presParOf" srcId="{827BE6E6-A1F2-417A-B8DB-CDD409D8DD31}" destId="{B7AF09E5-1E20-41FC-AF3E-B4BA5BA0E758}" srcOrd="1" destOrd="0" presId="urn:microsoft.com/office/officeart/2008/layout/VerticalCurvedList"/>
    <dgm:cxn modelId="{0D504501-4AA2-4227-BEE7-FD4884776CA0}" type="presParOf" srcId="{827BE6E6-A1F2-417A-B8DB-CDD409D8DD31}" destId="{19F6EFA9-DD03-42FE-8DFE-14BD470302CE}" srcOrd="2" destOrd="0" presId="urn:microsoft.com/office/officeart/2008/layout/VerticalCurvedList"/>
    <dgm:cxn modelId="{A813B4F1-B9C5-4E6B-812F-98EB522E2B31}" type="presParOf" srcId="{827BE6E6-A1F2-417A-B8DB-CDD409D8DD31}" destId="{ADFA54FC-1F09-4F3F-8ED0-A929ABE7EF3C}" srcOrd="3" destOrd="0" presId="urn:microsoft.com/office/officeart/2008/layout/VerticalCurvedList"/>
    <dgm:cxn modelId="{5F77EDF9-7586-4EEC-BD83-E78182BFCEEE}" type="presParOf" srcId="{98C50E06-7CB9-49AC-9672-B9579D433586}" destId="{FEE5F86A-29ED-4BDC-BDC4-946C4CAFE474}" srcOrd="1" destOrd="0" presId="urn:microsoft.com/office/officeart/2008/layout/VerticalCurvedList"/>
    <dgm:cxn modelId="{7EF34C3E-2498-488A-9F43-F05154CA5A10}" type="presParOf" srcId="{98C50E06-7CB9-49AC-9672-B9579D433586}" destId="{FA1DE433-0E92-4DF5-8738-3B25E54DA860}" srcOrd="2" destOrd="0" presId="urn:microsoft.com/office/officeart/2008/layout/VerticalCurvedList"/>
    <dgm:cxn modelId="{DECB6B3A-8FED-4D80-85F0-F2EF197FA4CD}" type="presParOf" srcId="{FA1DE433-0E92-4DF5-8738-3B25E54DA860}" destId="{5B9714D6-3751-46E8-9789-07DB6D088A5D}" srcOrd="0" destOrd="0" presId="urn:microsoft.com/office/officeart/2008/layout/VerticalCurvedList"/>
    <dgm:cxn modelId="{531F1B3B-5E0A-4254-82E4-00B706E11E0A}" type="presParOf" srcId="{98C50E06-7CB9-49AC-9672-B9579D433586}" destId="{8AEAC2B7-00D7-4ADF-A9E2-0E71DA3542DF}" srcOrd="3" destOrd="0" presId="urn:microsoft.com/office/officeart/2008/layout/VerticalCurvedList"/>
    <dgm:cxn modelId="{4E5081FA-2F92-43AF-89C0-3E1C393E4BE8}" type="presParOf" srcId="{98C50E06-7CB9-49AC-9672-B9579D433586}" destId="{A7549ADD-FFF8-430D-841D-18E1BC1B4094}" srcOrd="4" destOrd="0" presId="urn:microsoft.com/office/officeart/2008/layout/VerticalCurvedList"/>
    <dgm:cxn modelId="{BFDC1C63-0798-442C-BEEA-07B42686489C}" type="presParOf" srcId="{A7549ADD-FFF8-430D-841D-18E1BC1B4094}" destId="{365D32A1-0FE2-4044-A977-AF0FCAEDDA32}" srcOrd="0" destOrd="0" presId="urn:microsoft.com/office/officeart/2008/layout/VerticalCurvedList"/>
    <dgm:cxn modelId="{991D08EB-BB59-4381-B94C-ED6937A809AC}" type="presParOf" srcId="{98C50E06-7CB9-49AC-9672-B9579D433586}" destId="{713C43AB-6803-41BA-8AF5-97FD85D7E5E3}" srcOrd="5" destOrd="0" presId="urn:microsoft.com/office/officeart/2008/layout/VerticalCurvedList"/>
    <dgm:cxn modelId="{96A345E5-D54A-4905-A133-7CAB15AE5B1C}" type="presParOf" srcId="{98C50E06-7CB9-49AC-9672-B9579D433586}" destId="{FF75FEF2-79D9-42F9-A1E0-C92D17F8352E}" srcOrd="6" destOrd="0" presId="urn:microsoft.com/office/officeart/2008/layout/VerticalCurvedList"/>
    <dgm:cxn modelId="{DD7BDBEF-4961-4D9A-912C-632CFB4ACECC}" type="presParOf" srcId="{FF75FEF2-79D9-42F9-A1E0-C92D17F8352E}" destId="{462CA6C9-C515-46B9-BC48-5B83E4D98D2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DF1A5A-3FA8-4E0C-9412-55974DFC0C42}" type="doc">
      <dgm:prSet loTypeId="urn:microsoft.com/office/officeart/2005/8/layout/radial4" loCatId="relationship" qsTypeId="urn:microsoft.com/office/officeart/2005/8/quickstyle/simple2" qsCatId="simple" csTypeId="urn:microsoft.com/office/officeart/2005/8/colors/colorful5" csCatId="colorful" phldr="1"/>
      <dgm:spPr/>
      <dgm:t>
        <a:bodyPr/>
        <a:lstStyle/>
        <a:p>
          <a:endParaRPr lang="ru-RU"/>
        </a:p>
      </dgm:t>
    </dgm:pt>
    <dgm:pt modelId="{02432683-BD5F-4046-B5CB-3F8FC165E28E}">
      <dgm:prSet/>
      <dgm:spPr>
        <a:solidFill>
          <a:schemeClr val="bg1"/>
        </a:solidFill>
        <a:ln>
          <a:solidFill>
            <a:srgbClr val="1C804B"/>
          </a:solidFill>
        </a:ln>
      </dgm:spPr>
      <dgm:t>
        <a:bodyPr/>
        <a:lstStyle/>
        <a:p>
          <a:r>
            <a:rPr lang="en-US" b="1" dirty="0">
              <a:solidFill>
                <a:schemeClr val="tx1"/>
              </a:solidFill>
              <a:effectLst/>
            </a:rPr>
            <a:t>2 IPPC </a:t>
          </a:r>
          <a:br>
            <a:rPr lang="en-US" b="1" dirty="0">
              <a:solidFill>
                <a:schemeClr val="tx1"/>
              </a:solidFill>
              <a:effectLst/>
            </a:rPr>
          </a:br>
          <a:r>
            <a:rPr lang="en-US" b="1" dirty="0">
              <a:solidFill>
                <a:schemeClr val="tx1"/>
              </a:solidFill>
              <a:effectLst/>
            </a:rPr>
            <a:t>key elements</a:t>
          </a:r>
          <a:endParaRPr lang="ru-RU" dirty="0">
            <a:solidFill>
              <a:schemeClr val="tx1"/>
            </a:solidFill>
            <a:effectLst/>
          </a:endParaRPr>
        </a:p>
      </dgm:t>
    </dgm:pt>
    <dgm:pt modelId="{11B43413-8E35-4E3B-B4F4-9686954A1FD4}" type="parTrans" cxnId="{5336CEF5-CE3D-471A-8F30-6BA98AC57D7E}">
      <dgm:prSet/>
      <dgm:spPr/>
      <dgm:t>
        <a:bodyPr/>
        <a:lstStyle/>
        <a:p>
          <a:endParaRPr lang="ru-RU">
            <a:solidFill>
              <a:schemeClr val="tx1"/>
            </a:solidFill>
            <a:effectLst/>
          </a:endParaRPr>
        </a:p>
      </dgm:t>
    </dgm:pt>
    <dgm:pt modelId="{22848E61-D5D6-4CA2-9FEF-23A1564FB40C}" type="sibTrans" cxnId="{5336CEF5-CE3D-471A-8F30-6BA98AC57D7E}">
      <dgm:prSet/>
      <dgm:spPr/>
      <dgm:t>
        <a:bodyPr/>
        <a:lstStyle/>
        <a:p>
          <a:endParaRPr lang="ru-RU">
            <a:solidFill>
              <a:schemeClr val="tx1"/>
            </a:solidFill>
            <a:effectLst/>
          </a:endParaRPr>
        </a:p>
      </dgm:t>
    </dgm:pt>
    <dgm:pt modelId="{0F42DA53-4118-45BB-9837-57CC460DFF64}">
      <dgm:prSet custT="1"/>
      <dgm:spPr>
        <a:solidFill>
          <a:schemeClr val="bg1"/>
        </a:solidFill>
        <a:ln>
          <a:solidFill>
            <a:srgbClr val="F6C233"/>
          </a:solidFill>
        </a:ln>
      </dgm:spPr>
      <dgm:t>
        <a:bodyPr/>
        <a:lstStyle/>
        <a:p>
          <a:r>
            <a:rPr lang="en-US" sz="1800" dirty="0">
              <a:solidFill>
                <a:schemeClr val="tx1"/>
              </a:solidFill>
              <a:effectLst/>
            </a:rPr>
            <a:t>Facilitation of safe trade</a:t>
          </a:r>
          <a:endParaRPr lang="ru-RU" sz="1800" dirty="0">
            <a:solidFill>
              <a:schemeClr val="tx1"/>
            </a:solidFill>
            <a:effectLst/>
          </a:endParaRPr>
        </a:p>
      </dgm:t>
    </dgm:pt>
    <dgm:pt modelId="{A98C2C12-F69C-40B7-ACF5-DF150FD8AF9D}" type="sibTrans" cxnId="{AB2F5AC7-60C2-4A5B-A9EA-DD09031E08A6}">
      <dgm:prSet/>
      <dgm:spPr/>
      <dgm:t>
        <a:bodyPr/>
        <a:lstStyle/>
        <a:p>
          <a:endParaRPr lang="ru-RU">
            <a:solidFill>
              <a:schemeClr val="tx1"/>
            </a:solidFill>
            <a:effectLst/>
          </a:endParaRPr>
        </a:p>
      </dgm:t>
    </dgm:pt>
    <dgm:pt modelId="{1F59FD7D-F0D6-498A-A313-DB5719CCB95A}" type="parTrans" cxnId="{AB2F5AC7-60C2-4A5B-A9EA-DD09031E08A6}">
      <dgm:prSet/>
      <dgm:spPr>
        <a:solidFill>
          <a:schemeClr val="accent6"/>
        </a:solidFill>
      </dgm:spPr>
      <dgm:t>
        <a:bodyPr/>
        <a:lstStyle/>
        <a:p>
          <a:endParaRPr lang="ru-RU">
            <a:solidFill>
              <a:schemeClr val="tx1"/>
            </a:solidFill>
            <a:effectLst/>
          </a:endParaRPr>
        </a:p>
      </dgm:t>
    </dgm:pt>
    <dgm:pt modelId="{118130A2-701B-4ECF-84C6-6A990AA3870C}">
      <dgm:prSet custT="1"/>
      <dgm:spPr>
        <a:solidFill>
          <a:schemeClr val="bg1"/>
        </a:solidFill>
        <a:ln>
          <a:solidFill>
            <a:srgbClr val="5A94C5"/>
          </a:solidFill>
        </a:ln>
      </dgm:spPr>
      <dgm:t>
        <a:bodyPr/>
        <a:lstStyle/>
        <a:p>
          <a:r>
            <a:rPr lang="en-US" sz="1800" dirty="0">
              <a:solidFill>
                <a:schemeClr val="tx1"/>
              </a:solidFill>
              <a:effectLst/>
            </a:rPr>
            <a:t>Safeguarding of agriculture, forests and the environment</a:t>
          </a:r>
          <a:endParaRPr lang="ru-RU" sz="1800" dirty="0">
            <a:solidFill>
              <a:schemeClr val="tx1"/>
            </a:solidFill>
            <a:effectLst/>
          </a:endParaRPr>
        </a:p>
      </dgm:t>
    </dgm:pt>
    <dgm:pt modelId="{84EB624F-9A2C-4963-9A5A-3DC51F49E416}" type="sibTrans" cxnId="{E8C88838-C671-4497-8095-FE0677193E67}">
      <dgm:prSet/>
      <dgm:spPr/>
      <dgm:t>
        <a:bodyPr/>
        <a:lstStyle/>
        <a:p>
          <a:endParaRPr lang="ru-RU">
            <a:effectLst/>
          </a:endParaRPr>
        </a:p>
      </dgm:t>
    </dgm:pt>
    <dgm:pt modelId="{9B0E3D81-093A-4BA6-B2ED-818CEB487628}" type="parTrans" cxnId="{E8C88838-C671-4497-8095-FE0677193E67}">
      <dgm:prSet/>
      <dgm:spPr>
        <a:solidFill>
          <a:schemeClr val="accent5"/>
        </a:solidFill>
      </dgm:spPr>
      <dgm:t>
        <a:bodyPr/>
        <a:lstStyle/>
        <a:p>
          <a:endParaRPr lang="ru-RU">
            <a:effectLst/>
          </a:endParaRPr>
        </a:p>
      </dgm:t>
    </dgm:pt>
    <dgm:pt modelId="{21D9F1FF-3164-4074-8309-1011B7E1E5F0}" type="pres">
      <dgm:prSet presAssocID="{05DF1A5A-3FA8-4E0C-9412-55974DFC0C42}" presName="cycle" presStyleCnt="0">
        <dgm:presLayoutVars>
          <dgm:chMax val="1"/>
          <dgm:dir/>
          <dgm:animLvl val="ctr"/>
          <dgm:resizeHandles val="exact"/>
        </dgm:presLayoutVars>
      </dgm:prSet>
      <dgm:spPr/>
      <dgm:t>
        <a:bodyPr/>
        <a:lstStyle/>
        <a:p>
          <a:endParaRPr lang="en-US"/>
        </a:p>
      </dgm:t>
    </dgm:pt>
    <dgm:pt modelId="{9D647703-1F8D-4B5B-8E00-FFAC946D789D}" type="pres">
      <dgm:prSet presAssocID="{02432683-BD5F-4046-B5CB-3F8FC165E28E}" presName="centerShape" presStyleLbl="node0" presStyleIdx="0" presStyleCnt="1" custScaleX="229440" custScaleY="119180" custLinFactNeighborX="-169" custLinFactNeighborY="396"/>
      <dgm:spPr/>
      <dgm:t>
        <a:bodyPr/>
        <a:lstStyle/>
        <a:p>
          <a:endParaRPr lang="en-US"/>
        </a:p>
      </dgm:t>
    </dgm:pt>
    <dgm:pt modelId="{16D6E5CD-C6F0-410A-AECD-9001298C815C}" type="pres">
      <dgm:prSet presAssocID="{1F59FD7D-F0D6-498A-A313-DB5719CCB95A}" presName="parTrans" presStyleLbl="bgSibTrans2D1" presStyleIdx="0" presStyleCnt="2"/>
      <dgm:spPr/>
      <dgm:t>
        <a:bodyPr/>
        <a:lstStyle/>
        <a:p>
          <a:endParaRPr lang="en-US"/>
        </a:p>
      </dgm:t>
    </dgm:pt>
    <dgm:pt modelId="{9C3CD185-B851-46CE-8A68-28E74DA3AB88}" type="pres">
      <dgm:prSet presAssocID="{0F42DA53-4118-45BB-9837-57CC460DFF64}" presName="node" presStyleLbl="node1" presStyleIdx="0" presStyleCnt="2" custScaleX="226596" custScaleY="164679" custRadScaleRad="195982" custRadScaleInc="-31438">
        <dgm:presLayoutVars>
          <dgm:bulletEnabled val="1"/>
        </dgm:presLayoutVars>
      </dgm:prSet>
      <dgm:spPr/>
      <dgm:t>
        <a:bodyPr/>
        <a:lstStyle/>
        <a:p>
          <a:endParaRPr lang="en-US"/>
        </a:p>
      </dgm:t>
    </dgm:pt>
    <dgm:pt modelId="{A8E41EEA-A1A0-463F-BF6B-3AB65CDDB0E8}" type="pres">
      <dgm:prSet presAssocID="{9B0E3D81-093A-4BA6-B2ED-818CEB487628}" presName="parTrans" presStyleLbl="bgSibTrans2D1" presStyleIdx="1" presStyleCnt="2" custLinFactNeighborX="-2120" custLinFactNeighborY="744"/>
      <dgm:spPr/>
      <dgm:t>
        <a:bodyPr/>
        <a:lstStyle/>
        <a:p>
          <a:endParaRPr lang="en-US"/>
        </a:p>
      </dgm:t>
    </dgm:pt>
    <dgm:pt modelId="{0F307948-745E-4E50-A41D-C5352D148B9F}" type="pres">
      <dgm:prSet presAssocID="{118130A2-701B-4ECF-84C6-6A990AA3870C}" presName="node" presStyleLbl="node1" presStyleIdx="1" presStyleCnt="2" custScaleX="240415" custScaleY="185105" custRadScaleRad="195379" custRadScaleInc="33354">
        <dgm:presLayoutVars>
          <dgm:bulletEnabled val="1"/>
        </dgm:presLayoutVars>
      </dgm:prSet>
      <dgm:spPr/>
      <dgm:t>
        <a:bodyPr/>
        <a:lstStyle/>
        <a:p>
          <a:endParaRPr lang="en-US"/>
        </a:p>
      </dgm:t>
    </dgm:pt>
  </dgm:ptLst>
  <dgm:cxnLst>
    <dgm:cxn modelId="{06087939-50AD-41CD-A0A6-053E8BA704E9}" type="presOf" srcId="{0F42DA53-4118-45BB-9837-57CC460DFF64}" destId="{9C3CD185-B851-46CE-8A68-28E74DA3AB88}" srcOrd="0" destOrd="0" presId="urn:microsoft.com/office/officeart/2005/8/layout/radial4"/>
    <dgm:cxn modelId="{76B6AC49-4B21-437F-A18E-8133CC541822}" type="presOf" srcId="{1F59FD7D-F0D6-498A-A313-DB5719CCB95A}" destId="{16D6E5CD-C6F0-410A-AECD-9001298C815C}" srcOrd="0" destOrd="0" presId="urn:microsoft.com/office/officeart/2005/8/layout/radial4"/>
    <dgm:cxn modelId="{7AE7B2FB-DEF7-4154-80E8-943AD5B470F9}" type="presOf" srcId="{05DF1A5A-3FA8-4E0C-9412-55974DFC0C42}" destId="{21D9F1FF-3164-4074-8309-1011B7E1E5F0}" srcOrd="0" destOrd="0" presId="urn:microsoft.com/office/officeart/2005/8/layout/radial4"/>
    <dgm:cxn modelId="{5336CEF5-CE3D-471A-8F30-6BA98AC57D7E}" srcId="{05DF1A5A-3FA8-4E0C-9412-55974DFC0C42}" destId="{02432683-BD5F-4046-B5CB-3F8FC165E28E}" srcOrd="0" destOrd="0" parTransId="{11B43413-8E35-4E3B-B4F4-9686954A1FD4}" sibTransId="{22848E61-D5D6-4CA2-9FEF-23A1564FB40C}"/>
    <dgm:cxn modelId="{7F0648F5-8806-462D-AE64-599CAA121DDC}" type="presOf" srcId="{02432683-BD5F-4046-B5CB-3F8FC165E28E}" destId="{9D647703-1F8D-4B5B-8E00-FFAC946D789D}" srcOrd="0" destOrd="0" presId="urn:microsoft.com/office/officeart/2005/8/layout/radial4"/>
    <dgm:cxn modelId="{AB2F5AC7-60C2-4A5B-A9EA-DD09031E08A6}" srcId="{02432683-BD5F-4046-B5CB-3F8FC165E28E}" destId="{0F42DA53-4118-45BB-9837-57CC460DFF64}" srcOrd="0" destOrd="0" parTransId="{1F59FD7D-F0D6-498A-A313-DB5719CCB95A}" sibTransId="{A98C2C12-F69C-40B7-ACF5-DF150FD8AF9D}"/>
    <dgm:cxn modelId="{E8C88838-C671-4497-8095-FE0677193E67}" srcId="{02432683-BD5F-4046-B5CB-3F8FC165E28E}" destId="{118130A2-701B-4ECF-84C6-6A990AA3870C}" srcOrd="1" destOrd="0" parTransId="{9B0E3D81-093A-4BA6-B2ED-818CEB487628}" sibTransId="{84EB624F-9A2C-4963-9A5A-3DC51F49E416}"/>
    <dgm:cxn modelId="{2807D65D-35B4-492C-AAE2-301AA3D9C9B1}" type="presOf" srcId="{118130A2-701B-4ECF-84C6-6A990AA3870C}" destId="{0F307948-745E-4E50-A41D-C5352D148B9F}" srcOrd="0" destOrd="0" presId="urn:microsoft.com/office/officeart/2005/8/layout/radial4"/>
    <dgm:cxn modelId="{E2763304-379E-4A38-8D20-3BC6796950F8}" type="presOf" srcId="{9B0E3D81-093A-4BA6-B2ED-818CEB487628}" destId="{A8E41EEA-A1A0-463F-BF6B-3AB65CDDB0E8}" srcOrd="0" destOrd="0" presId="urn:microsoft.com/office/officeart/2005/8/layout/radial4"/>
    <dgm:cxn modelId="{16ADB162-DC9D-4999-94E4-804CED981CB2}" type="presParOf" srcId="{21D9F1FF-3164-4074-8309-1011B7E1E5F0}" destId="{9D647703-1F8D-4B5B-8E00-FFAC946D789D}" srcOrd="0" destOrd="0" presId="urn:microsoft.com/office/officeart/2005/8/layout/radial4"/>
    <dgm:cxn modelId="{66BDE134-1142-4C39-B434-32B5FCFFFA37}" type="presParOf" srcId="{21D9F1FF-3164-4074-8309-1011B7E1E5F0}" destId="{16D6E5CD-C6F0-410A-AECD-9001298C815C}" srcOrd="1" destOrd="0" presId="urn:microsoft.com/office/officeart/2005/8/layout/radial4"/>
    <dgm:cxn modelId="{139D783B-5CE2-45E0-82B8-1FBAB373037D}" type="presParOf" srcId="{21D9F1FF-3164-4074-8309-1011B7E1E5F0}" destId="{9C3CD185-B851-46CE-8A68-28E74DA3AB88}" srcOrd="2" destOrd="0" presId="urn:microsoft.com/office/officeart/2005/8/layout/radial4"/>
    <dgm:cxn modelId="{70D0EA7C-DD7B-4578-8351-9C168B780AAE}" type="presParOf" srcId="{21D9F1FF-3164-4074-8309-1011B7E1E5F0}" destId="{A8E41EEA-A1A0-463F-BF6B-3AB65CDDB0E8}" srcOrd="3" destOrd="0" presId="urn:microsoft.com/office/officeart/2005/8/layout/radial4"/>
    <dgm:cxn modelId="{9509D56D-BE1D-49C4-B11E-8ACA73EE0947}" type="presParOf" srcId="{21D9F1FF-3164-4074-8309-1011B7E1E5F0}" destId="{0F307948-745E-4E50-A41D-C5352D148B9F}"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622D4E-CF90-4E1A-996B-904D9344628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D306F7B-4453-4EFB-A8DD-4C993F9963ED}">
      <dgm:prSet phldrT="[Text]"/>
      <dgm:spPr/>
      <dgm:t>
        <a:bodyPr/>
        <a:lstStyle/>
        <a:p>
          <a:r>
            <a:rPr lang="en-GB" b="1" dirty="0" smtClean="0">
              <a:latin typeface="Calibri" panose="020F0502020204030204" pitchFamily="34" charset="0"/>
              <a:ea typeface="Times New Roman" panose="02020603050405020304" pitchFamily="18" charset="0"/>
            </a:rPr>
            <a:t>The impact of the ISPM on “Sovereignty rights of a country”: </a:t>
          </a:r>
          <a:r>
            <a:rPr lang="en-GB" dirty="0" smtClean="0">
              <a:latin typeface="Calibri" panose="020F0502020204030204" pitchFamily="34" charset="0"/>
              <a:ea typeface="Times New Roman" panose="02020603050405020304" pitchFamily="18" charset="0"/>
            </a:rPr>
            <a:t>Clearer text added throughout the ISPM to emphasize that the standard does not create any obligation for a contracting party to approve, register or adopt any option for phytosanitary measures included in an annex. </a:t>
          </a:r>
          <a:r>
            <a:rPr lang="en-GB" b="1" dirty="0" smtClean="0">
              <a:latin typeface="Calibri" panose="020F0502020204030204" pitchFamily="34" charset="0"/>
              <a:ea typeface="Times New Roman" panose="02020603050405020304" pitchFamily="18" charset="0"/>
            </a:rPr>
            <a:t> </a:t>
          </a:r>
          <a:endParaRPr lang="en-US" dirty="0"/>
        </a:p>
      </dgm:t>
    </dgm:pt>
    <dgm:pt modelId="{5B1289FA-DB31-495B-9656-9B580E509662}" type="parTrans" cxnId="{2121D7BE-8E98-4FB4-BA0A-D7642549B8FA}">
      <dgm:prSet/>
      <dgm:spPr/>
      <dgm:t>
        <a:bodyPr/>
        <a:lstStyle/>
        <a:p>
          <a:endParaRPr lang="en-US"/>
        </a:p>
      </dgm:t>
    </dgm:pt>
    <dgm:pt modelId="{38208658-2AA6-42F0-9270-67139A4A926D}" type="sibTrans" cxnId="{2121D7BE-8E98-4FB4-BA0A-D7642549B8FA}">
      <dgm:prSet/>
      <dgm:spPr/>
      <dgm:t>
        <a:bodyPr/>
        <a:lstStyle/>
        <a:p>
          <a:endParaRPr lang="en-US"/>
        </a:p>
      </dgm:t>
    </dgm:pt>
    <dgm:pt modelId="{B04FE599-5BCD-487D-8FFA-7BDBB4D37204}">
      <dgm:prSet phldrT="[Text]"/>
      <dgm:spPr/>
      <dgm:t>
        <a:bodyPr/>
        <a:lstStyle/>
        <a:p>
          <a:r>
            <a:rPr lang="en-GB" b="1" dirty="0" smtClean="0">
              <a:latin typeface="Calibri" panose="020F0502020204030204" pitchFamily="34" charset="0"/>
              <a:ea typeface="Times New Roman" panose="02020603050405020304" pitchFamily="18" charset="0"/>
            </a:rPr>
            <a:t>The relevancy of including pests associated with the plant species but not associated with the commodity in the draft ISPM: </a:t>
          </a:r>
          <a:r>
            <a:rPr lang="en-GB" dirty="0" smtClean="0">
              <a:latin typeface="Calibri" panose="020F0502020204030204" pitchFamily="34" charset="0"/>
              <a:ea typeface="Times New Roman" panose="02020603050405020304" pitchFamily="18" charset="0"/>
            </a:rPr>
            <a:t>The reference to these pests has been removed from the draft ISPM.</a:t>
          </a:r>
          <a:endParaRPr lang="en-US" dirty="0"/>
        </a:p>
      </dgm:t>
    </dgm:pt>
    <dgm:pt modelId="{35F5A9E6-B932-44E7-BFD1-82338A41F25B}" type="parTrans" cxnId="{9382113C-ED30-4CA4-A61F-D9722B3B91BD}">
      <dgm:prSet/>
      <dgm:spPr/>
      <dgm:t>
        <a:bodyPr/>
        <a:lstStyle/>
        <a:p>
          <a:endParaRPr lang="en-US"/>
        </a:p>
      </dgm:t>
    </dgm:pt>
    <dgm:pt modelId="{FF236474-A93B-4FFB-BD99-4ACFA26D48A1}" type="sibTrans" cxnId="{9382113C-ED30-4CA4-A61F-D9722B3B91BD}">
      <dgm:prSet/>
      <dgm:spPr/>
      <dgm:t>
        <a:bodyPr/>
        <a:lstStyle/>
        <a:p>
          <a:endParaRPr lang="en-US"/>
        </a:p>
      </dgm:t>
    </dgm:pt>
    <dgm:pt modelId="{7B664E14-79BF-4762-B219-F69029B64E2B}" type="pres">
      <dgm:prSet presAssocID="{CE622D4E-CF90-4E1A-996B-904D93446286}" presName="Name0" presStyleCnt="0">
        <dgm:presLayoutVars>
          <dgm:dir/>
          <dgm:resizeHandles val="exact"/>
        </dgm:presLayoutVars>
      </dgm:prSet>
      <dgm:spPr/>
      <dgm:t>
        <a:bodyPr/>
        <a:lstStyle/>
        <a:p>
          <a:endParaRPr lang="en-US"/>
        </a:p>
      </dgm:t>
    </dgm:pt>
    <dgm:pt modelId="{F7ECDBA7-0FD0-4D76-BD2D-EAEA4B866EDC}" type="pres">
      <dgm:prSet presAssocID="{0D306F7B-4453-4EFB-A8DD-4C993F9963ED}" presName="composite" presStyleCnt="0"/>
      <dgm:spPr/>
    </dgm:pt>
    <dgm:pt modelId="{925BD89D-6697-48C0-AB19-687A2AC442C9}" type="pres">
      <dgm:prSet presAssocID="{0D306F7B-4453-4EFB-A8DD-4C993F9963ED}" presName="rect1" presStyleLbl="trAlignAcc1" presStyleIdx="0" presStyleCnt="2" custScaleX="139324">
        <dgm:presLayoutVars>
          <dgm:bulletEnabled val="1"/>
        </dgm:presLayoutVars>
      </dgm:prSet>
      <dgm:spPr/>
      <dgm:t>
        <a:bodyPr/>
        <a:lstStyle/>
        <a:p>
          <a:endParaRPr lang="en-US"/>
        </a:p>
      </dgm:t>
    </dgm:pt>
    <dgm:pt modelId="{237FC3D9-3C97-406A-8AC9-F3687B7FDD16}" type="pres">
      <dgm:prSet presAssocID="{0D306F7B-4453-4EFB-A8DD-4C993F9963ED}" presName="rect2" presStyleLbl="fgImgPlace1" presStyleIdx="0" presStyleCnt="2" custScaleX="111454" custScaleY="103301" custLinFactNeighborX="-93074" custLinFactNeighborY="-734"/>
      <dgm:spPr>
        <a:blipFill>
          <a:blip xmlns:r="http://schemas.openxmlformats.org/officeDocument/2006/relationships" r:embed="rId1">
            <a:extLst>
              <a:ext uri="{28A0092B-C50C-407E-A947-70E740481C1C}">
                <a14:useLocalDpi xmlns:a14="http://schemas.microsoft.com/office/drawing/2010/main" val="0"/>
              </a:ext>
            </a:extLst>
          </a:blip>
          <a:srcRect/>
          <a:stretch>
            <a:fillRect l="-75000" r="-75000"/>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17CF9074-1312-49DF-8C84-17EA5B470537}" type="pres">
      <dgm:prSet presAssocID="{38208658-2AA6-42F0-9270-67139A4A926D}" presName="sibTrans" presStyleCnt="0"/>
      <dgm:spPr/>
    </dgm:pt>
    <dgm:pt modelId="{0837A094-742A-4565-BC86-3B884A012ECD}" type="pres">
      <dgm:prSet presAssocID="{B04FE599-5BCD-487D-8FFA-7BDBB4D37204}" presName="composite" presStyleCnt="0"/>
      <dgm:spPr/>
    </dgm:pt>
    <dgm:pt modelId="{E4F9A77C-EC96-43EB-8B47-9D51F081B5C9}" type="pres">
      <dgm:prSet presAssocID="{B04FE599-5BCD-487D-8FFA-7BDBB4D37204}" presName="rect1" presStyleLbl="trAlignAcc1" presStyleIdx="1" presStyleCnt="2" custScaleX="139324">
        <dgm:presLayoutVars>
          <dgm:bulletEnabled val="1"/>
        </dgm:presLayoutVars>
      </dgm:prSet>
      <dgm:spPr/>
      <dgm:t>
        <a:bodyPr/>
        <a:lstStyle/>
        <a:p>
          <a:endParaRPr lang="en-US"/>
        </a:p>
      </dgm:t>
    </dgm:pt>
    <dgm:pt modelId="{FCEC61D4-F098-4C9D-A35C-3E009C5398F0}" type="pres">
      <dgm:prSet presAssocID="{B04FE599-5BCD-487D-8FFA-7BDBB4D37204}" presName="rect2" presStyleLbl="fgImgPlace1" presStyleIdx="1" presStyleCnt="2" custScaleX="115687" custScaleY="97802" custLinFactNeighborX="-96822" custLinFactNeighborY="-2069"/>
      <dgm:spPr>
        <a:blipFill>
          <a:blip xmlns:r="http://schemas.openxmlformats.org/officeDocument/2006/relationships" r:embed="rId2">
            <a:extLst>
              <a:ext uri="{28A0092B-C50C-407E-A947-70E740481C1C}">
                <a14:useLocalDpi xmlns:a14="http://schemas.microsoft.com/office/drawing/2010/main" val="0"/>
              </a:ext>
            </a:extLst>
          </a:blip>
          <a:srcRect/>
          <a:stretch>
            <a:fillRect l="-100000" r="-100000"/>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Lst>
  <dgm:cxnLst>
    <dgm:cxn modelId="{2121D7BE-8E98-4FB4-BA0A-D7642549B8FA}" srcId="{CE622D4E-CF90-4E1A-996B-904D93446286}" destId="{0D306F7B-4453-4EFB-A8DD-4C993F9963ED}" srcOrd="0" destOrd="0" parTransId="{5B1289FA-DB31-495B-9656-9B580E509662}" sibTransId="{38208658-2AA6-42F0-9270-67139A4A926D}"/>
    <dgm:cxn modelId="{5280716B-9EA9-4445-92BF-236A17D4FDB0}" type="presOf" srcId="{B04FE599-5BCD-487D-8FFA-7BDBB4D37204}" destId="{E4F9A77C-EC96-43EB-8B47-9D51F081B5C9}" srcOrd="0" destOrd="0" presId="urn:microsoft.com/office/officeart/2008/layout/PictureStrips"/>
    <dgm:cxn modelId="{5182D1EF-AC26-4B39-B067-43F660DA99FA}" type="presOf" srcId="{0D306F7B-4453-4EFB-A8DD-4C993F9963ED}" destId="{925BD89D-6697-48C0-AB19-687A2AC442C9}" srcOrd="0" destOrd="0" presId="urn:microsoft.com/office/officeart/2008/layout/PictureStrips"/>
    <dgm:cxn modelId="{9382113C-ED30-4CA4-A61F-D9722B3B91BD}" srcId="{CE622D4E-CF90-4E1A-996B-904D93446286}" destId="{B04FE599-5BCD-487D-8FFA-7BDBB4D37204}" srcOrd="1" destOrd="0" parTransId="{35F5A9E6-B932-44E7-BFD1-82338A41F25B}" sibTransId="{FF236474-A93B-4FFB-BD99-4ACFA26D48A1}"/>
    <dgm:cxn modelId="{AD466421-B852-47C9-9323-460812CE5284}" type="presOf" srcId="{CE622D4E-CF90-4E1A-996B-904D93446286}" destId="{7B664E14-79BF-4762-B219-F69029B64E2B}" srcOrd="0" destOrd="0" presId="urn:microsoft.com/office/officeart/2008/layout/PictureStrips"/>
    <dgm:cxn modelId="{C35AFD66-2EE4-4381-8FB3-17F402A3CA21}" type="presParOf" srcId="{7B664E14-79BF-4762-B219-F69029B64E2B}" destId="{F7ECDBA7-0FD0-4D76-BD2D-EAEA4B866EDC}" srcOrd="0" destOrd="0" presId="urn:microsoft.com/office/officeart/2008/layout/PictureStrips"/>
    <dgm:cxn modelId="{58F2A8C5-4A81-4C16-A96A-6A7B33CF69AA}" type="presParOf" srcId="{F7ECDBA7-0FD0-4D76-BD2D-EAEA4B866EDC}" destId="{925BD89D-6697-48C0-AB19-687A2AC442C9}" srcOrd="0" destOrd="0" presId="urn:microsoft.com/office/officeart/2008/layout/PictureStrips"/>
    <dgm:cxn modelId="{048058B6-38BE-478A-8557-799F885DD067}" type="presParOf" srcId="{F7ECDBA7-0FD0-4D76-BD2D-EAEA4B866EDC}" destId="{237FC3D9-3C97-406A-8AC9-F3687B7FDD16}" srcOrd="1" destOrd="0" presId="urn:microsoft.com/office/officeart/2008/layout/PictureStrips"/>
    <dgm:cxn modelId="{78D956DA-983C-4161-A1E1-F9C13224E409}" type="presParOf" srcId="{7B664E14-79BF-4762-B219-F69029B64E2B}" destId="{17CF9074-1312-49DF-8C84-17EA5B470537}" srcOrd="1" destOrd="0" presId="urn:microsoft.com/office/officeart/2008/layout/PictureStrips"/>
    <dgm:cxn modelId="{5A0F0338-CAA7-4B7B-BD53-4DCE3692FB52}" type="presParOf" srcId="{7B664E14-79BF-4762-B219-F69029B64E2B}" destId="{0837A094-742A-4565-BC86-3B884A012ECD}" srcOrd="2" destOrd="0" presId="urn:microsoft.com/office/officeart/2008/layout/PictureStrips"/>
    <dgm:cxn modelId="{1C7446ED-5CDD-48FF-B48B-C44DDDA4F676}" type="presParOf" srcId="{0837A094-742A-4565-BC86-3B884A012ECD}" destId="{E4F9A77C-EC96-43EB-8B47-9D51F081B5C9}" srcOrd="0" destOrd="0" presId="urn:microsoft.com/office/officeart/2008/layout/PictureStrips"/>
    <dgm:cxn modelId="{E97C9E8C-9FED-432D-A082-2668C5C9AF25}" type="presParOf" srcId="{0837A094-742A-4565-BC86-3B884A012ECD}" destId="{FCEC61D4-F098-4C9D-A35C-3E009C5398F0}"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622D4E-CF90-4E1A-996B-904D9344628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D306F7B-4453-4EFB-A8DD-4C993F9963ED}">
      <dgm:prSet phldrT="[Text]" custT="1"/>
      <dgm:spPr/>
      <dgm:t>
        <a:bodyPr/>
        <a:lstStyle/>
        <a:p>
          <a:r>
            <a:rPr lang="en-GB" sz="1200" b="1" dirty="0" smtClean="0">
              <a:latin typeface="Calibri" panose="020F0502020204030204" pitchFamily="34" charset="0"/>
              <a:ea typeface="Times New Roman" panose="02020603050405020304" pitchFamily="18" charset="0"/>
            </a:rPr>
            <a:t>The placement of text on ‘benefits of commodity standards’ in ‘Requirements’</a:t>
          </a:r>
          <a:r>
            <a:rPr lang="en-GB" sz="1200" dirty="0" smtClean="0">
              <a:latin typeface="Calibri" panose="020F0502020204030204" pitchFamily="34" charset="0"/>
              <a:ea typeface="Times New Roman" panose="02020603050405020304" pitchFamily="18" charset="0"/>
            </a:rPr>
            <a:t> </a:t>
          </a:r>
          <a:r>
            <a:rPr lang="en-GB" sz="1200" b="1" dirty="0" smtClean="0">
              <a:latin typeface="Calibri" panose="020F0502020204030204" pitchFamily="34" charset="0"/>
              <a:ea typeface="Times New Roman" panose="02020603050405020304" pitchFamily="18" charset="0"/>
            </a:rPr>
            <a:t>: </a:t>
          </a:r>
          <a:r>
            <a:rPr lang="en-GB" sz="1200" dirty="0" smtClean="0">
              <a:latin typeface="Calibri" panose="020F0502020204030204" pitchFamily="34" charset="0"/>
              <a:ea typeface="Times New Roman" panose="02020603050405020304" pitchFamily="18" charset="0"/>
            </a:rPr>
            <a:t>The benefits of commodity standards moved to the background.</a:t>
          </a:r>
          <a:endParaRPr lang="en-US" sz="1200" dirty="0"/>
        </a:p>
      </dgm:t>
    </dgm:pt>
    <dgm:pt modelId="{5B1289FA-DB31-495B-9656-9B580E509662}" type="parTrans" cxnId="{2121D7BE-8E98-4FB4-BA0A-D7642549B8FA}">
      <dgm:prSet/>
      <dgm:spPr/>
      <dgm:t>
        <a:bodyPr/>
        <a:lstStyle/>
        <a:p>
          <a:endParaRPr lang="en-US" sz="1200"/>
        </a:p>
      </dgm:t>
    </dgm:pt>
    <dgm:pt modelId="{38208658-2AA6-42F0-9270-67139A4A926D}" type="sibTrans" cxnId="{2121D7BE-8E98-4FB4-BA0A-D7642549B8FA}">
      <dgm:prSet/>
      <dgm:spPr/>
      <dgm:t>
        <a:bodyPr/>
        <a:lstStyle/>
        <a:p>
          <a:endParaRPr lang="en-US" sz="1200"/>
        </a:p>
      </dgm:t>
    </dgm:pt>
    <dgm:pt modelId="{B04FE599-5BCD-487D-8FFA-7BDBB4D37204}">
      <dgm:prSet phldrT="[Text]" custT="1"/>
      <dgm:spPr/>
      <dgm:t>
        <a:bodyPr/>
        <a:lstStyle/>
        <a:p>
          <a:r>
            <a:rPr lang="en-NZ" sz="1200" b="1" dirty="0" smtClean="0">
              <a:latin typeface="Calibri" panose="020F0502020204030204" pitchFamily="34" charset="0"/>
              <a:ea typeface="Times New Roman" panose="02020603050405020304" pitchFamily="18" charset="0"/>
            </a:rPr>
            <a:t>The value of the Section on Verification of Compliance</a:t>
          </a:r>
          <a:r>
            <a:rPr lang="en-GB" sz="1200" b="1" dirty="0" smtClean="0">
              <a:latin typeface="Calibri" panose="020F0502020204030204" pitchFamily="34" charset="0"/>
              <a:ea typeface="Times New Roman" panose="02020603050405020304" pitchFamily="18" charset="0"/>
            </a:rPr>
            <a:t>: </a:t>
          </a:r>
          <a:r>
            <a:rPr lang="en-NZ" sz="1200" dirty="0" smtClean="0">
              <a:latin typeface="Calibri" panose="020F0502020204030204" pitchFamily="34" charset="0"/>
              <a:ea typeface="Times New Roman" panose="02020603050405020304" pitchFamily="18" charset="0"/>
            </a:rPr>
            <a:t>Section removed as it did not provide any additional guidance than already included in other ISPMs.</a:t>
          </a:r>
          <a:endParaRPr lang="en-US" sz="1200" dirty="0"/>
        </a:p>
      </dgm:t>
    </dgm:pt>
    <dgm:pt modelId="{35F5A9E6-B932-44E7-BFD1-82338A41F25B}" type="parTrans" cxnId="{9382113C-ED30-4CA4-A61F-D9722B3B91BD}">
      <dgm:prSet/>
      <dgm:spPr/>
      <dgm:t>
        <a:bodyPr/>
        <a:lstStyle/>
        <a:p>
          <a:endParaRPr lang="en-US" sz="1200"/>
        </a:p>
      </dgm:t>
    </dgm:pt>
    <dgm:pt modelId="{FF236474-A93B-4FFB-BD99-4ACFA26D48A1}" type="sibTrans" cxnId="{9382113C-ED30-4CA4-A61F-D9722B3B91BD}">
      <dgm:prSet/>
      <dgm:spPr/>
      <dgm:t>
        <a:bodyPr/>
        <a:lstStyle/>
        <a:p>
          <a:endParaRPr lang="en-US" sz="1200"/>
        </a:p>
      </dgm:t>
    </dgm:pt>
    <dgm:pt modelId="{804EEE23-1C94-43E6-8FA7-0E14673E2DC9}">
      <dgm:prSet phldrT="[Text]" custT="1"/>
      <dgm:spPr/>
      <dgm:t>
        <a:bodyPr/>
        <a:lstStyle/>
        <a:p>
          <a:r>
            <a:rPr lang="en-NZ" sz="1200" b="1" dirty="0" smtClean="0">
              <a:latin typeface="Calibri" panose="020F0502020204030204" pitchFamily="34" charset="0"/>
              <a:ea typeface="Times New Roman" panose="02020603050405020304" pitchFamily="18" charset="0"/>
            </a:rPr>
            <a:t>The categorization of confidence in measures as high, medium, or low and how this could be achieved objectively and meaningfully</a:t>
          </a:r>
          <a:r>
            <a:rPr lang="en-GB" sz="1200" b="1" dirty="0" smtClean="0">
              <a:latin typeface="Calibri" panose="020F0502020204030204" pitchFamily="34" charset="0"/>
              <a:ea typeface="Times New Roman" panose="02020603050405020304" pitchFamily="18" charset="0"/>
            </a:rPr>
            <a:t>: </a:t>
          </a:r>
          <a:r>
            <a:rPr lang="en-NZ" sz="1200" dirty="0" smtClean="0">
              <a:latin typeface="Calibri" panose="020F0502020204030204" pitchFamily="34" charset="0"/>
              <a:ea typeface="Times New Roman" panose="02020603050405020304" pitchFamily="18" charset="0"/>
            </a:rPr>
            <a:t>The categorization has been removed and now refers to Evaluation of confidence which will be determined by the Technical Panel on Commodity Standards (TPCS).</a:t>
          </a:r>
          <a:endParaRPr lang="en-US" sz="1200" dirty="0"/>
        </a:p>
      </dgm:t>
    </dgm:pt>
    <dgm:pt modelId="{D0B85DA8-E899-48E1-A320-71C99BB52852}" type="parTrans" cxnId="{19690519-7713-4521-A8D1-E790D59F30D5}">
      <dgm:prSet/>
      <dgm:spPr/>
      <dgm:t>
        <a:bodyPr/>
        <a:lstStyle/>
        <a:p>
          <a:endParaRPr lang="en-US" sz="1200"/>
        </a:p>
      </dgm:t>
    </dgm:pt>
    <dgm:pt modelId="{7224BBD7-E0DD-4014-A461-6E6642A74AF0}" type="sibTrans" cxnId="{19690519-7713-4521-A8D1-E790D59F30D5}">
      <dgm:prSet/>
      <dgm:spPr/>
      <dgm:t>
        <a:bodyPr/>
        <a:lstStyle/>
        <a:p>
          <a:endParaRPr lang="en-US" sz="1200"/>
        </a:p>
      </dgm:t>
    </dgm:pt>
    <dgm:pt modelId="{7B664E14-79BF-4762-B219-F69029B64E2B}" type="pres">
      <dgm:prSet presAssocID="{CE622D4E-CF90-4E1A-996B-904D93446286}" presName="Name0" presStyleCnt="0">
        <dgm:presLayoutVars>
          <dgm:dir/>
          <dgm:resizeHandles val="exact"/>
        </dgm:presLayoutVars>
      </dgm:prSet>
      <dgm:spPr/>
      <dgm:t>
        <a:bodyPr/>
        <a:lstStyle/>
        <a:p>
          <a:endParaRPr lang="en-US"/>
        </a:p>
      </dgm:t>
    </dgm:pt>
    <dgm:pt modelId="{F7ECDBA7-0FD0-4D76-BD2D-EAEA4B866EDC}" type="pres">
      <dgm:prSet presAssocID="{0D306F7B-4453-4EFB-A8DD-4C993F9963ED}" presName="composite" presStyleCnt="0"/>
      <dgm:spPr/>
    </dgm:pt>
    <dgm:pt modelId="{925BD89D-6697-48C0-AB19-687A2AC442C9}" type="pres">
      <dgm:prSet presAssocID="{0D306F7B-4453-4EFB-A8DD-4C993F9963ED}" presName="rect1" presStyleLbl="trAlignAcc1" presStyleIdx="0" presStyleCnt="3" custScaleX="220963">
        <dgm:presLayoutVars>
          <dgm:bulletEnabled val="1"/>
        </dgm:presLayoutVars>
      </dgm:prSet>
      <dgm:spPr/>
      <dgm:t>
        <a:bodyPr/>
        <a:lstStyle/>
        <a:p>
          <a:endParaRPr lang="en-US"/>
        </a:p>
      </dgm:t>
    </dgm:pt>
    <dgm:pt modelId="{237FC3D9-3C97-406A-8AC9-F3687B7FDD16}" type="pres">
      <dgm:prSet presAssocID="{0D306F7B-4453-4EFB-A8DD-4C993F9963ED}" presName="rect2" presStyleLbl="fgImgPlace1" presStyleIdx="0" presStyleCnt="3" custScaleX="94962" custScaleY="88333" custLinFactX="-130036" custLinFactNeighborX="-200000" custLinFactNeighborY="10421"/>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scene3d>
          <a:camera prst="orthographicFront"/>
          <a:lightRig rig="threePt" dir="t"/>
        </a:scene3d>
        <a:sp3d>
          <a:bevelT/>
        </a:sp3d>
      </dgm:spPr>
    </dgm:pt>
    <dgm:pt modelId="{17CF9074-1312-49DF-8C84-17EA5B470537}" type="pres">
      <dgm:prSet presAssocID="{38208658-2AA6-42F0-9270-67139A4A926D}" presName="sibTrans" presStyleCnt="0"/>
      <dgm:spPr/>
    </dgm:pt>
    <dgm:pt modelId="{0837A094-742A-4565-BC86-3B884A012ECD}" type="pres">
      <dgm:prSet presAssocID="{B04FE599-5BCD-487D-8FFA-7BDBB4D37204}" presName="composite" presStyleCnt="0"/>
      <dgm:spPr/>
    </dgm:pt>
    <dgm:pt modelId="{E4F9A77C-EC96-43EB-8B47-9D51F081B5C9}" type="pres">
      <dgm:prSet presAssocID="{B04FE599-5BCD-487D-8FFA-7BDBB4D37204}" presName="rect1" presStyleLbl="trAlignAcc1" presStyleIdx="1" presStyleCnt="3" custScaleX="220963">
        <dgm:presLayoutVars>
          <dgm:bulletEnabled val="1"/>
        </dgm:presLayoutVars>
      </dgm:prSet>
      <dgm:spPr/>
      <dgm:t>
        <a:bodyPr/>
        <a:lstStyle/>
        <a:p>
          <a:endParaRPr lang="en-US"/>
        </a:p>
      </dgm:t>
    </dgm:pt>
    <dgm:pt modelId="{FCEC61D4-F098-4C9D-A35C-3E009C5398F0}" type="pres">
      <dgm:prSet presAssocID="{B04FE599-5BCD-487D-8FFA-7BDBB4D37204}" presName="rect2" presStyleLbl="fgImgPlace1" presStyleIdx="1" presStyleCnt="3" custScaleX="97723" custScaleY="71070" custLinFactX="-128341" custLinFactNeighborX="-200000" custLinFactNeighborY="11558"/>
      <dgm:spPr>
        <a:blipFill>
          <a:blip xmlns:r="http://schemas.openxmlformats.org/officeDocument/2006/relationships" r:embed="rId2" cstate="hqprint">
            <a:extLst>
              <a:ext uri="{28A0092B-C50C-407E-A947-70E740481C1C}">
                <a14:useLocalDpi xmlns:a14="http://schemas.microsoft.com/office/drawing/2010/main" val="0"/>
              </a:ext>
            </a:extLst>
          </a:blip>
          <a:srcRect/>
          <a:stretch>
            <a:fillRect l="-13000" r="-13000"/>
          </a:stretch>
        </a:blipFill>
        <a:scene3d>
          <a:camera prst="orthographicFront"/>
          <a:lightRig rig="threePt" dir="t"/>
        </a:scene3d>
        <a:sp3d>
          <a:bevelT/>
        </a:sp3d>
      </dgm:spPr>
    </dgm:pt>
    <dgm:pt modelId="{B1F603B5-90A1-4678-8CAC-615554E2F471}" type="pres">
      <dgm:prSet presAssocID="{FF236474-A93B-4FFB-BD99-4ACFA26D48A1}" presName="sibTrans" presStyleCnt="0"/>
      <dgm:spPr/>
    </dgm:pt>
    <dgm:pt modelId="{BEC76D9F-431F-4387-9580-A5537A190934}" type="pres">
      <dgm:prSet presAssocID="{804EEE23-1C94-43E6-8FA7-0E14673E2DC9}" presName="composite" presStyleCnt="0"/>
      <dgm:spPr/>
    </dgm:pt>
    <dgm:pt modelId="{0EAD0EC4-D69F-4BCE-BF40-403F80A345AE}" type="pres">
      <dgm:prSet presAssocID="{804EEE23-1C94-43E6-8FA7-0E14673E2DC9}" presName="rect1" presStyleLbl="trAlignAcc1" presStyleIdx="2" presStyleCnt="3" custScaleX="244000" custScaleY="114226">
        <dgm:presLayoutVars>
          <dgm:bulletEnabled val="1"/>
        </dgm:presLayoutVars>
      </dgm:prSet>
      <dgm:spPr/>
      <dgm:t>
        <a:bodyPr/>
        <a:lstStyle/>
        <a:p>
          <a:endParaRPr lang="en-US"/>
        </a:p>
      </dgm:t>
    </dgm:pt>
    <dgm:pt modelId="{E5384A0B-50DD-4402-B12A-653A33EA86A6}" type="pres">
      <dgm:prSet presAssocID="{804EEE23-1C94-43E6-8FA7-0E14673E2DC9}" presName="rect2" presStyleLbl="fgImgPlace1" presStyleIdx="2" presStyleCnt="3" custScaleX="115687" custScaleY="97802" custLinFactX="-134896" custLinFactNeighborX="-200000" custLinFactNeighborY="9812"/>
      <dgm:spPr>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a:scene3d>
          <a:camera prst="orthographicFront"/>
          <a:lightRig rig="threePt" dir="t"/>
        </a:scene3d>
        <a:sp3d>
          <a:bevelT/>
        </a:sp3d>
      </dgm:spPr>
      <dgm:t>
        <a:bodyPr/>
        <a:lstStyle/>
        <a:p>
          <a:endParaRPr lang="en-US"/>
        </a:p>
      </dgm:t>
    </dgm:pt>
  </dgm:ptLst>
  <dgm:cxnLst>
    <dgm:cxn modelId="{C4265000-E5E2-4B5A-98B4-544865249AC7}" type="presOf" srcId="{804EEE23-1C94-43E6-8FA7-0E14673E2DC9}" destId="{0EAD0EC4-D69F-4BCE-BF40-403F80A345AE}" srcOrd="0" destOrd="0" presId="urn:microsoft.com/office/officeart/2008/layout/PictureStrips"/>
    <dgm:cxn modelId="{2121D7BE-8E98-4FB4-BA0A-D7642549B8FA}" srcId="{CE622D4E-CF90-4E1A-996B-904D93446286}" destId="{0D306F7B-4453-4EFB-A8DD-4C993F9963ED}" srcOrd="0" destOrd="0" parTransId="{5B1289FA-DB31-495B-9656-9B580E509662}" sibTransId="{38208658-2AA6-42F0-9270-67139A4A926D}"/>
    <dgm:cxn modelId="{9382113C-ED30-4CA4-A61F-D9722B3B91BD}" srcId="{CE622D4E-CF90-4E1A-996B-904D93446286}" destId="{B04FE599-5BCD-487D-8FFA-7BDBB4D37204}" srcOrd="1" destOrd="0" parTransId="{35F5A9E6-B932-44E7-BFD1-82338A41F25B}" sibTransId="{FF236474-A93B-4FFB-BD99-4ACFA26D48A1}"/>
    <dgm:cxn modelId="{19690519-7713-4521-A8D1-E790D59F30D5}" srcId="{CE622D4E-CF90-4E1A-996B-904D93446286}" destId="{804EEE23-1C94-43E6-8FA7-0E14673E2DC9}" srcOrd="2" destOrd="0" parTransId="{D0B85DA8-E899-48E1-A320-71C99BB52852}" sibTransId="{7224BBD7-E0DD-4014-A461-6E6642A74AF0}"/>
    <dgm:cxn modelId="{5BA5FDD5-792D-4580-9DCE-9520A9CA951E}" type="presOf" srcId="{CE622D4E-CF90-4E1A-996B-904D93446286}" destId="{7B664E14-79BF-4762-B219-F69029B64E2B}" srcOrd="0" destOrd="0" presId="urn:microsoft.com/office/officeart/2008/layout/PictureStrips"/>
    <dgm:cxn modelId="{28DFEF76-DA55-41A2-8262-A8EFE38100DB}" type="presOf" srcId="{0D306F7B-4453-4EFB-A8DD-4C993F9963ED}" destId="{925BD89D-6697-48C0-AB19-687A2AC442C9}" srcOrd="0" destOrd="0" presId="urn:microsoft.com/office/officeart/2008/layout/PictureStrips"/>
    <dgm:cxn modelId="{00312F1A-B66E-4997-AC92-B0F6EAE16E1C}" type="presOf" srcId="{B04FE599-5BCD-487D-8FFA-7BDBB4D37204}" destId="{E4F9A77C-EC96-43EB-8B47-9D51F081B5C9}" srcOrd="0" destOrd="0" presId="urn:microsoft.com/office/officeart/2008/layout/PictureStrips"/>
    <dgm:cxn modelId="{D312F72F-48ED-4A13-B097-27C2A664FD03}" type="presParOf" srcId="{7B664E14-79BF-4762-B219-F69029B64E2B}" destId="{F7ECDBA7-0FD0-4D76-BD2D-EAEA4B866EDC}" srcOrd="0" destOrd="0" presId="urn:microsoft.com/office/officeart/2008/layout/PictureStrips"/>
    <dgm:cxn modelId="{7FC3BA7A-1DFD-4EF4-BF12-65F6D556F2DB}" type="presParOf" srcId="{F7ECDBA7-0FD0-4D76-BD2D-EAEA4B866EDC}" destId="{925BD89D-6697-48C0-AB19-687A2AC442C9}" srcOrd="0" destOrd="0" presId="urn:microsoft.com/office/officeart/2008/layout/PictureStrips"/>
    <dgm:cxn modelId="{28F24422-861B-484F-996F-70B9A213134D}" type="presParOf" srcId="{F7ECDBA7-0FD0-4D76-BD2D-EAEA4B866EDC}" destId="{237FC3D9-3C97-406A-8AC9-F3687B7FDD16}" srcOrd="1" destOrd="0" presId="urn:microsoft.com/office/officeart/2008/layout/PictureStrips"/>
    <dgm:cxn modelId="{551805FF-E3C8-4513-AD74-6C62F218707B}" type="presParOf" srcId="{7B664E14-79BF-4762-B219-F69029B64E2B}" destId="{17CF9074-1312-49DF-8C84-17EA5B470537}" srcOrd="1" destOrd="0" presId="urn:microsoft.com/office/officeart/2008/layout/PictureStrips"/>
    <dgm:cxn modelId="{11228FA7-5AD8-43B6-AC65-9FE06DAB521F}" type="presParOf" srcId="{7B664E14-79BF-4762-B219-F69029B64E2B}" destId="{0837A094-742A-4565-BC86-3B884A012ECD}" srcOrd="2" destOrd="0" presId="urn:microsoft.com/office/officeart/2008/layout/PictureStrips"/>
    <dgm:cxn modelId="{0CD58DE2-7D15-4B3E-BC2A-EA8D518D6E96}" type="presParOf" srcId="{0837A094-742A-4565-BC86-3B884A012ECD}" destId="{E4F9A77C-EC96-43EB-8B47-9D51F081B5C9}" srcOrd="0" destOrd="0" presId="urn:microsoft.com/office/officeart/2008/layout/PictureStrips"/>
    <dgm:cxn modelId="{07DC29CA-7A90-442D-B7B0-054BAC38BD58}" type="presParOf" srcId="{0837A094-742A-4565-BC86-3B884A012ECD}" destId="{FCEC61D4-F098-4C9D-A35C-3E009C5398F0}" srcOrd="1" destOrd="0" presId="urn:microsoft.com/office/officeart/2008/layout/PictureStrips"/>
    <dgm:cxn modelId="{E8D0DF6D-B30E-47BF-8797-B47C3870CBDB}" type="presParOf" srcId="{7B664E14-79BF-4762-B219-F69029B64E2B}" destId="{B1F603B5-90A1-4678-8CAC-615554E2F471}" srcOrd="3" destOrd="0" presId="urn:microsoft.com/office/officeart/2008/layout/PictureStrips"/>
    <dgm:cxn modelId="{B8DDD4E4-4D0C-46BF-98C5-A7805836A505}" type="presParOf" srcId="{7B664E14-79BF-4762-B219-F69029B64E2B}" destId="{BEC76D9F-431F-4387-9580-A5537A190934}" srcOrd="4" destOrd="0" presId="urn:microsoft.com/office/officeart/2008/layout/PictureStrips"/>
    <dgm:cxn modelId="{792643FF-2D49-4754-9B2B-A37998C822E8}" type="presParOf" srcId="{BEC76D9F-431F-4387-9580-A5537A190934}" destId="{0EAD0EC4-D69F-4BCE-BF40-403F80A345AE}" srcOrd="0" destOrd="0" presId="urn:microsoft.com/office/officeart/2008/layout/PictureStrips"/>
    <dgm:cxn modelId="{281B2255-CAD9-4652-BE54-C1467AB85E36}" type="presParOf" srcId="{BEC76D9F-431F-4387-9580-A5537A190934}" destId="{E5384A0B-50DD-4402-B12A-653A33EA86A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892291-9D90-4F60-9854-1AB5BDF7A22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BCFA99AF-C28B-4272-B019-8AE875C93251}">
      <dgm:prSet/>
      <dgm:spPr/>
      <dgm:t>
        <a:bodyPr/>
        <a:lstStyle/>
        <a:p>
          <a:pPr algn="ctr"/>
          <a:r>
            <a:rPr lang="en-US" b="1" dirty="0">
              <a:effectLst>
                <a:outerShdw blurRad="38100" dist="38100" dir="2700000" algn="tl">
                  <a:srgbClr val="000000">
                    <a:alpha val="43137"/>
                  </a:srgbClr>
                </a:outerShdw>
              </a:effectLst>
            </a:rPr>
            <a:t>Specific commodity standards will be presented as annexes to this standard</a:t>
          </a:r>
          <a:endParaRPr lang="ru-RU" b="1" dirty="0">
            <a:effectLst>
              <a:outerShdw blurRad="38100" dist="38100" dir="2700000" algn="tl">
                <a:srgbClr val="000000">
                  <a:alpha val="43137"/>
                </a:srgbClr>
              </a:outerShdw>
            </a:effectLst>
          </a:endParaRPr>
        </a:p>
      </dgm:t>
    </dgm:pt>
    <dgm:pt modelId="{9C89D4AC-0620-4A92-908A-D400C8CFDC34}" type="parTrans" cxnId="{F005B1DC-A7C3-41F4-9E6B-67CB144FB4F9}">
      <dgm:prSet/>
      <dgm:spPr/>
      <dgm:t>
        <a:bodyPr/>
        <a:lstStyle/>
        <a:p>
          <a:endParaRPr lang="ru-RU"/>
        </a:p>
      </dgm:t>
    </dgm:pt>
    <dgm:pt modelId="{83FEB1F1-798D-46B5-8198-C4D4F7626938}" type="sibTrans" cxnId="{F005B1DC-A7C3-41F4-9E6B-67CB144FB4F9}">
      <dgm:prSet/>
      <dgm:spPr/>
      <dgm:t>
        <a:bodyPr/>
        <a:lstStyle/>
        <a:p>
          <a:endParaRPr lang="ru-RU"/>
        </a:p>
      </dgm:t>
    </dgm:pt>
    <dgm:pt modelId="{03C35793-17AA-4106-A924-D9EE47480220}" type="pres">
      <dgm:prSet presAssocID="{D9892291-9D90-4F60-9854-1AB5BDF7A22E}" presName="linear" presStyleCnt="0">
        <dgm:presLayoutVars>
          <dgm:animLvl val="lvl"/>
          <dgm:resizeHandles val="exact"/>
        </dgm:presLayoutVars>
      </dgm:prSet>
      <dgm:spPr/>
      <dgm:t>
        <a:bodyPr/>
        <a:lstStyle/>
        <a:p>
          <a:endParaRPr lang="en-US"/>
        </a:p>
      </dgm:t>
    </dgm:pt>
    <dgm:pt modelId="{B0D82FAD-3695-41D7-AF80-FED1DB1CE2CC}" type="pres">
      <dgm:prSet presAssocID="{BCFA99AF-C28B-4272-B019-8AE875C93251}" presName="parentText" presStyleLbl="node1" presStyleIdx="0" presStyleCnt="1">
        <dgm:presLayoutVars>
          <dgm:chMax val="0"/>
          <dgm:bulletEnabled val="1"/>
        </dgm:presLayoutVars>
      </dgm:prSet>
      <dgm:spPr/>
      <dgm:t>
        <a:bodyPr/>
        <a:lstStyle/>
        <a:p>
          <a:endParaRPr lang="en-US"/>
        </a:p>
      </dgm:t>
    </dgm:pt>
  </dgm:ptLst>
  <dgm:cxnLst>
    <dgm:cxn modelId="{37BFC649-5640-4665-8AF8-29624A8CFFBC}" type="presOf" srcId="{D9892291-9D90-4F60-9854-1AB5BDF7A22E}" destId="{03C35793-17AA-4106-A924-D9EE47480220}" srcOrd="0" destOrd="0" presId="urn:microsoft.com/office/officeart/2005/8/layout/vList2"/>
    <dgm:cxn modelId="{8FFA9842-5B7E-4EFB-84D7-E7958029D171}" type="presOf" srcId="{BCFA99AF-C28B-4272-B019-8AE875C93251}" destId="{B0D82FAD-3695-41D7-AF80-FED1DB1CE2CC}" srcOrd="0" destOrd="0" presId="urn:microsoft.com/office/officeart/2005/8/layout/vList2"/>
    <dgm:cxn modelId="{F005B1DC-A7C3-41F4-9E6B-67CB144FB4F9}" srcId="{D9892291-9D90-4F60-9854-1AB5BDF7A22E}" destId="{BCFA99AF-C28B-4272-B019-8AE875C93251}" srcOrd="0" destOrd="0" parTransId="{9C89D4AC-0620-4A92-908A-D400C8CFDC34}" sibTransId="{83FEB1F1-798D-46B5-8198-C4D4F7626938}"/>
    <dgm:cxn modelId="{7D28D4ED-B060-4B4A-B37D-3F5D68893794}" type="presParOf" srcId="{03C35793-17AA-4106-A924-D9EE47480220}" destId="{B0D82FAD-3695-41D7-AF80-FED1DB1CE2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9892291-9D90-4F60-9854-1AB5BDF7A22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BCFA99AF-C28B-4272-B019-8AE875C93251}">
      <dgm:prSet custT="1"/>
      <dgm:spPr/>
      <dgm:t>
        <a:bodyPr/>
        <a:lstStyle/>
        <a:p>
          <a:pPr algn="ctr">
            <a:lnSpc>
              <a:spcPct val="100000"/>
            </a:lnSpc>
          </a:pPr>
          <a:r>
            <a:rPr lang="en-US" sz="2200" dirty="0">
              <a:solidFill>
                <a:schemeClr val="bg1"/>
              </a:solidFill>
              <a:effectLst>
                <a:outerShdw blurRad="38100" dist="38100" dir="2700000" algn="tl">
                  <a:srgbClr val="000000">
                    <a:alpha val="43137"/>
                  </a:srgbClr>
                </a:outerShdw>
              </a:effectLst>
            </a:rPr>
            <a:t>The scope of this standard and its annexes </a:t>
          </a:r>
          <a:r>
            <a:rPr lang="en-US" sz="2200" b="1" u="sng" dirty="0">
              <a:solidFill>
                <a:schemeClr val="bg1"/>
              </a:solidFill>
              <a:effectLst>
                <a:outerShdw blurRad="38100" dist="38100" dir="2700000" algn="tl">
                  <a:srgbClr val="000000">
                    <a:alpha val="43137"/>
                  </a:srgbClr>
                </a:outerShdw>
              </a:effectLst>
            </a:rPr>
            <a:t>does not include</a:t>
          </a:r>
          <a:r>
            <a:rPr lang="en-US" sz="2200" b="1" dirty="0">
              <a:solidFill>
                <a:schemeClr val="bg1"/>
              </a:solidFill>
              <a:effectLst>
                <a:outerShdw blurRad="38100" dist="38100" dir="2700000" algn="tl">
                  <a:srgbClr val="000000">
                    <a:alpha val="43137"/>
                  </a:srgbClr>
                </a:outerShdw>
              </a:effectLst>
            </a:rPr>
            <a:t> </a:t>
          </a:r>
          <a:r>
            <a:rPr lang="en-US" sz="2200" dirty="0">
              <a:solidFill>
                <a:schemeClr val="bg1"/>
              </a:solidFill>
              <a:effectLst>
                <a:outerShdw blurRad="38100" dist="38100" dir="2700000" algn="tl">
                  <a:srgbClr val="000000">
                    <a:alpha val="43137"/>
                  </a:srgbClr>
                </a:outerShdw>
              </a:effectLst>
            </a:rPr>
            <a:t>consideration of</a:t>
          </a:r>
          <a:r>
            <a:rPr lang="en-US" sz="2200" b="1" dirty="0">
              <a:solidFill>
                <a:schemeClr val="bg1"/>
              </a:solidFill>
              <a:effectLst>
                <a:outerShdw blurRad="38100" dist="38100" dir="2700000" algn="tl">
                  <a:srgbClr val="000000">
                    <a:alpha val="43137"/>
                  </a:srgbClr>
                </a:outerShdw>
              </a:effectLst>
            </a:rPr>
            <a:t> contaminating pests or diversion from intended use</a:t>
          </a:r>
          <a:endParaRPr lang="ru-RU" sz="2200" b="1" dirty="0">
            <a:solidFill>
              <a:schemeClr val="bg1"/>
            </a:solidFill>
            <a:effectLst>
              <a:outerShdw blurRad="38100" dist="38100" dir="2700000" algn="tl">
                <a:srgbClr val="000000">
                  <a:alpha val="43137"/>
                </a:srgbClr>
              </a:outerShdw>
            </a:effectLst>
          </a:endParaRPr>
        </a:p>
      </dgm:t>
    </dgm:pt>
    <dgm:pt modelId="{9C89D4AC-0620-4A92-908A-D400C8CFDC34}" type="parTrans" cxnId="{F005B1DC-A7C3-41F4-9E6B-67CB144FB4F9}">
      <dgm:prSet/>
      <dgm:spPr/>
      <dgm:t>
        <a:bodyPr/>
        <a:lstStyle/>
        <a:p>
          <a:endParaRPr lang="ru-RU" sz="3200">
            <a:effectLst>
              <a:outerShdw blurRad="38100" dist="38100" dir="2700000" algn="tl">
                <a:srgbClr val="000000">
                  <a:alpha val="43137"/>
                </a:srgbClr>
              </a:outerShdw>
            </a:effectLst>
          </a:endParaRPr>
        </a:p>
      </dgm:t>
    </dgm:pt>
    <dgm:pt modelId="{83FEB1F1-798D-46B5-8198-C4D4F7626938}" type="sibTrans" cxnId="{F005B1DC-A7C3-41F4-9E6B-67CB144FB4F9}">
      <dgm:prSet/>
      <dgm:spPr/>
      <dgm:t>
        <a:bodyPr/>
        <a:lstStyle/>
        <a:p>
          <a:endParaRPr lang="ru-RU" sz="3200">
            <a:effectLst>
              <a:outerShdw blurRad="38100" dist="38100" dir="2700000" algn="tl">
                <a:srgbClr val="000000">
                  <a:alpha val="43137"/>
                </a:srgbClr>
              </a:outerShdw>
            </a:effectLst>
          </a:endParaRPr>
        </a:p>
      </dgm:t>
    </dgm:pt>
    <dgm:pt modelId="{03C35793-17AA-4106-A924-D9EE47480220}" type="pres">
      <dgm:prSet presAssocID="{D9892291-9D90-4F60-9854-1AB5BDF7A22E}" presName="linear" presStyleCnt="0">
        <dgm:presLayoutVars>
          <dgm:animLvl val="lvl"/>
          <dgm:resizeHandles val="exact"/>
        </dgm:presLayoutVars>
      </dgm:prSet>
      <dgm:spPr/>
      <dgm:t>
        <a:bodyPr/>
        <a:lstStyle/>
        <a:p>
          <a:endParaRPr lang="en-US"/>
        </a:p>
      </dgm:t>
    </dgm:pt>
    <dgm:pt modelId="{B0D82FAD-3695-41D7-AF80-FED1DB1CE2CC}" type="pres">
      <dgm:prSet presAssocID="{BCFA99AF-C28B-4272-B019-8AE875C93251}" presName="parentText" presStyleLbl="node1" presStyleIdx="0" presStyleCnt="1" custScaleY="72101">
        <dgm:presLayoutVars>
          <dgm:chMax val="0"/>
          <dgm:bulletEnabled val="1"/>
        </dgm:presLayoutVars>
      </dgm:prSet>
      <dgm:spPr/>
      <dgm:t>
        <a:bodyPr/>
        <a:lstStyle/>
        <a:p>
          <a:endParaRPr lang="en-US"/>
        </a:p>
      </dgm:t>
    </dgm:pt>
  </dgm:ptLst>
  <dgm:cxnLst>
    <dgm:cxn modelId="{F005B1DC-A7C3-41F4-9E6B-67CB144FB4F9}" srcId="{D9892291-9D90-4F60-9854-1AB5BDF7A22E}" destId="{BCFA99AF-C28B-4272-B019-8AE875C93251}" srcOrd="0" destOrd="0" parTransId="{9C89D4AC-0620-4A92-908A-D400C8CFDC34}" sibTransId="{83FEB1F1-798D-46B5-8198-C4D4F7626938}"/>
    <dgm:cxn modelId="{38898C97-C584-4F51-A45E-FFE28B3BC066}" type="presOf" srcId="{D9892291-9D90-4F60-9854-1AB5BDF7A22E}" destId="{03C35793-17AA-4106-A924-D9EE47480220}" srcOrd="0" destOrd="0" presId="urn:microsoft.com/office/officeart/2005/8/layout/vList2"/>
    <dgm:cxn modelId="{87620F00-0045-4D4E-A5DB-8A34C904BA25}" type="presOf" srcId="{BCFA99AF-C28B-4272-B019-8AE875C93251}" destId="{B0D82FAD-3695-41D7-AF80-FED1DB1CE2CC}" srcOrd="0" destOrd="0" presId="urn:microsoft.com/office/officeart/2005/8/layout/vList2"/>
    <dgm:cxn modelId="{D81ECA95-98A8-48B5-B0C1-73FFC1278DAE}" type="presParOf" srcId="{03C35793-17AA-4106-A924-D9EE47480220}" destId="{B0D82FAD-3695-41D7-AF80-FED1DB1CE2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A9D96C6-DDE4-48AE-8C2D-AF5BD1A5C25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41E19343-5F2C-42E8-B496-E99A6E90404B}">
      <dgm:prSet/>
      <dgm:spPr/>
      <dgm:t>
        <a:bodyPr/>
        <a:lstStyle/>
        <a:p>
          <a:r>
            <a:rPr lang="en-US" dirty="0">
              <a:effectLst>
                <a:outerShdw blurRad="38100" dist="38100" dir="2700000" algn="tl">
                  <a:srgbClr val="000000">
                    <a:alpha val="43137"/>
                  </a:srgbClr>
                </a:outerShdw>
              </a:effectLst>
            </a:rPr>
            <a:t>Purpose</a:t>
          </a:r>
          <a:endParaRPr lang="ru-RU" dirty="0">
            <a:effectLst>
              <a:outerShdw blurRad="38100" dist="38100" dir="2700000" algn="tl">
                <a:srgbClr val="000000">
                  <a:alpha val="43137"/>
                </a:srgbClr>
              </a:outerShdw>
            </a:effectLst>
          </a:endParaRPr>
        </a:p>
      </dgm:t>
    </dgm:pt>
    <dgm:pt modelId="{44AC0AFA-292D-4537-A2C8-F41304C02489}" type="parTrans" cxnId="{59BAA886-70F0-415D-A059-3E3EEEB5C406}">
      <dgm:prSet/>
      <dgm:spPr/>
      <dgm:t>
        <a:bodyPr/>
        <a:lstStyle/>
        <a:p>
          <a:endParaRPr lang="ru-RU"/>
        </a:p>
      </dgm:t>
    </dgm:pt>
    <dgm:pt modelId="{0B417AB5-F908-4FD1-ABF7-EBDB949BE35D}" type="sibTrans" cxnId="{59BAA886-70F0-415D-A059-3E3EEEB5C406}">
      <dgm:prSet/>
      <dgm:spPr/>
      <dgm:t>
        <a:bodyPr/>
        <a:lstStyle/>
        <a:p>
          <a:endParaRPr lang="ru-RU"/>
        </a:p>
      </dgm:t>
    </dgm:pt>
    <dgm:pt modelId="{40A463E8-6F9D-42BE-A238-9A581BACA31C}">
      <dgm:prSet/>
      <dgm:spPr/>
      <dgm:t>
        <a:bodyPr/>
        <a:lstStyle/>
        <a:p>
          <a:r>
            <a:rPr lang="en-US" dirty="0"/>
            <a:t>To support the development of phytosanitary import requirements that facilitate safe trade</a:t>
          </a:r>
          <a:endParaRPr lang="ru-RU" dirty="0"/>
        </a:p>
      </dgm:t>
    </dgm:pt>
    <dgm:pt modelId="{769DA34D-AC5B-4569-B682-787BB7195AB6}" type="parTrans" cxnId="{9AAD6504-5EA8-49B6-93E2-16D7CFC74501}">
      <dgm:prSet/>
      <dgm:spPr/>
      <dgm:t>
        <a:bodyPr/>
        <a:lstStyle/>
        <a:p>
          <a:endParaRPr lang="ru-RU"/>
        </a:p>
      </dgm:t>
    </dgm:pt>
    <dgm:pt modelId="{A90752D8-B451-4E97-89ED-2292926C31A5}" type="sibTrans" cxnId="{9AAD6504-5EA8-49B6-93E2-16D7CFC74501}">
      <dgm:prSet/>
      <dgm:spPr/>
      <dgm:t>
        <a:bodyPr/>
        <a:lstStyle/>
        <a:p>
          <a:endParaRPr lang="ru-RU"/>
        </a:p>
      </dgm:t>
    </dgm:pt>
    <dgm:pt modelId="{B6F97353-17F5-4413-8EB5-D4FC186C87A8}" type="pres">
      <dgm:prSet presAssocID="{6A9D96C6-DDE4-48AE-8C2D-AF5BD1A5C25A}" presName="Name0" presStyleCnt="0">
        <dgm:presLayoutVars>
          <dgm:dir/>
          <dgm:animLvl val="lvl"/>
          <dgm:resizeHandles val="exact"/>
        </dgm:presLayoutVars>
      </dgm:prSet>
      <dgm:spPr/>
      <dgm:t>
        <a:bodyPr/>
        <a:lstStyle/>
        <a:p>
          <a:endParaRPr lang="en-US"/>
        </a:p>
      </dgm:t>
    </dgm:pt>
    <dgm:pt modelId="{A8354CAD-BE77-44DB-89A4-1C71EF83916A}" type="pres">
      <dgm:prSet presAssocID="{41E19343-5F2C-42E8-B496-E99A6E90404B}" presName="linNode" presStyleCnt="0"/>
      <dgm:spPr/>
    </dgm:pt>
    <dgm:pt modelId="{44E0F866-7708-42C6-9BC0-2CF896B5CCE7}" type="pres">
      <dgm:prSet presAssocID="{41E19343-5F2C-42E8-B496-E99A6E90404B}" presName="parentText" presStyleLbl="node1" presStyleIdx="0" presStyleCnt="1" custScaleX="71896">
        <dgm:presLayoutVars>
          <dgm:chMax val="1"/>
          <dgm:bulletEnabled val="1"/>
        </dgm:presLayoutVars>
      </dgm:prSet>
      <dgm:spPr/>
      <dgm:t>
        <a:bodyPr/>
        <a:lstStyle/>
        <a:p>
          <a:endParaRPr lang="en-US"/>
        </a:p>
      </dgm:t>
    </dgm:pt>
    <dgm:pt modelId="{30A0114E-66D6-44DA-BCCA-103B5631BFC9}" type="pres">
      <dgm:prSet presAssocID="{41E19343-5F2C-42E8-B496-E99A6E90404B}" presName="descendantText" presStyleLbl="alignAccFollowNode1" presStyleIdx="0" presStyleCnt="1" custScaleX="109558">
        <dgm:presLayoutVars>
          <dgm:bulletEnabled val="1"/>
        </dgm:presLayoutVars>
      </dgm:prSet>
      <dgm:spPr/>
      <dgm:t>
        <a:bodyPr/>
        <a:lstStyle/>
        <a:p>
          <a:endParaRPr lang="en-US"/>
        </a:p>
      </dgm:t>
    </dgm:pt>
  </dgm:ptLst>
  <dgm:cxnLst>
    <dgm:cxn modelId="{59BAA886-70F0-415D-A059-3E3EEEB5C406}" srcId="{6A9D96C6-DDE4-48AE-8C2D-AF5BD1A5C25A}" destId="{41E19343-5F2C-42E8-B496-E99A6E90404B}" srcOrd="0" destOrd="0" parTransId="{44AC0AFA-292D-4537-A2C8-F41304C02489}" sibTransId="{0B417AB5-F908-4FD1-ABF7-EBDB949BE35D}"/>
    <dgm:cxn modelId="{B357F1CD-A64B-455D-891C-0C067762F528}" type="presOf" srcId="{6A9D96C6-DDE4-48AE-8C2D-AF5BD1A5C25A}" destId="{B6F97353-17F5-4413-8EB5-D4FC186C87A8}" srcOrd="0" destOrd="0" presId="urn:microsoft.com/office/officeart/2005/8/layout/vList5"/>
    <dgm:cxn modelId="{222BCA70-6672-44EC-B502-811811663153}" type="presOf" srcId="{40A463E8-6F9D-42BE-A238-9A581BACA31C}" destId="{30A0114E-66D6-44DA-BCCA-103B5631BFC9}" srcOrd="0" destOrd="0" presId="urn:microsoft.com/office/officeart/2005/8/layout/vList5"/>
    <dgm:cxn modelId="{3821F6E4-80FF-4415-8C4F-2249EF7FC141}" type="presOf" srcId="{41E19343-5F2C-42E8-B496-E99A6E90404B}" destId="{44E0F866-7708-42C6-9BC0-2CF896B5CCE7}" srcOrd="0" destOrd="0" presId="urn:microsoft.com/office/officeart/2005/8/layout/vList5"/>
    <dgm:cxn modelId="{9AAD6504-5EA8-49B6-93E2-16D7CFC74501}" srcId="{41E19343-5F2C-42E8-B496-E99A6E90404B}" destId="{40A463E8-6F9D-42BE-A238-9A581BACA31C}" srcOrd="0" destOrd="0" parTransId="{769DA34D-AC5B-4569-B682-787BB7195AB6}" sibTransId="{A90752D8-B451-4E97-89ED-2292926C31A5}"/>
    <dgm:cxn modelId="{8BBB1C3A-B3DB-4EEF-90C5-5AD72133F1C6}" type="presParOf" srcId="{B6F97353-17F5-4413-8EB5-D4FC186C87A8}" destId="{A8354CAD-BE77-44DB-89A4-1C71EF83916A}" srcOrd="0" destOrd="0" presId="urn:microsoft.com/office/officeart/2005/8/layout/vList5"/>
    <dgm:cxn modelId="{E4CBDBF8-ED18-42E4-93B1-895E4740087C}" type="presParOf" srcId="{A8354CAD-BE77-44DB-89A4-1C71EF83916A}" destId="{44E0F866-7708-42C6-9BC0-2CF896B5CCE7}" srcOrd="0" destOrd="0" presId="urn:microsoft.com/office/officeart/2005/8/layout/vList5"/>
    <dgm:cxn modelId="{83AF2DF7-7B3C-4B12-B02C-43A859D361EC}" type="presParOf" srcId="{A8354CAD-BE77-44DB-89A4-1C71EF83916A}" destId="{30A0114E-66D6-44DA-BCCA-103B5631BFC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1936477-33A8-4456-82F1-22D34462BE7D}" type="doc">
      <dgm:prSet loTypeId="urn:microsoft.com/office/officeart/2005/8/layout/hList3" loCatId="list" qsTypeId="urn:microsoft.com/office/officeart/2005/8/quickstyle/simple1" qsCatId="simple" csTypeId="urn:microsoft.com/office/officeart/2005/8/colors/colorful4" csCatId="colorful" phldr="1"/>
      <dgm:spPr/>
      <dgm:t>
        <a:bodyPr/>
        <a:lstStyle/>
        <a:p>
          <a:endParaRPr lang="ru-RU"/>
        </a:p>
      </dgm:t>
    </dgm:pt>
    <dgm:pt modelId="{21E4C2EE-0962-4588-A61E-05E1C4F883A0}">
      <dgm:prSet/>
      <dgm:spPr/>
      <dgm:t>
        <a:bodyPr/>
        <a:lstStyle/>
        <a:p>
          <a:r>
            <a:rPr lang="en-US" dirty="0">
              <a:effectLst>
                <a:outerShdw blurRad="38100" dist="38100" dir="2700000" algn="tl">
                  <a:srgbClr val="000000">
                    <a:alpha val="43137"/>
                  </a:srgbClr>
                </a:outerShdw>
              </a:effectLst>
            </a:rPr>
            <a:t>Commodity standards aren’t developed as annexes to this standard when:</a:t>
          </a:r>
          <a:endParaRPr lang="ru-RU" dirty="0">
            <a:effectLst>
              <a:outerShdw blurRad="38100" dist="38100" dir="2700000" algn="tl">
                <a:srgbClr val="000000">
                  <a:alpha val="43137"/>
                </a:srgbClr>
              </a:outerShdw>
            </a:effectLst>
          </a:endParaRPr>
        </a:p>
      </dgm:t>
    </dgm:pt>
    <dgm:pt modelId="{7778F7EE-02BC-4784-8A50-3B6388AF6DF2}" type="parTrans" cxnId="{7A57631A-D861-4D36-9DC9-6AB1FB4EA3B0}">
      <dgm:prSet/>
      <dgm:spPr/>
      <dgm:t>
        <a:bodyPr/>
        <a:lstStyle/>
        <a:p>
          <a:endParaRPr lang="ru-RU">
            <a:effectLst>
              <a:outerShdw blurRad="38100" dist="38100" dir="2700000" algn="tl">
                <a:srgbClr val="000000">
                  <a:alpha val="43137"/>
                </a:srgbClr>
              </a:outerShdw>
            </a:effectLst>
          </a:endParaRPr>
        </a:p>
      </dgm:t>
    </dgm:pt>
    <dgm:pt modelId="{C7E2F300-94C4-45A8-A53F-CAFDF0E5A076}" type="sibTrans" cxnId="{7A57631A-D861-4D36-9DC9-6AB1FB4EA3B0}">
      <dgm:prSet/>
      <dgm:spPr/>
      <dgm:t>
        <a:bodyPr/>
        <a:lstStyle/>
        <a:p>
          <a:endParaRPr lang="ru-RU">
            <a:effectLst>
              <a:outerShdw blurRad="38100" dist="38100" dir="2700000" algn="tl">
                <a:srgbClr val="000000">
                  <a:alpha val="43137"/>
                </a:srgbClr>
              </a:outerShdw>
            </a:effectLst>
          </a:endParaRPr>
        </a:p>
      </dgm:t>
    </dgm:pt>
    <dgm:pt modelId="{F8FAA6EE-1714-4DA2-9B57-37EAFDBA7B8E}">
      <dgm:prSet/>
      <dgm:spPr>
        <a:solidFill>
          <a:schemeClr val="accent2"/>
        </a:solidFill>
      </dgm:spPr>
      <dgm:t>
        <a:bodyPr/>
        <a:lstStyle/>
        <a:p>
          <a:r>
            <a:rPr lang="en-US" dirty="0">
              <a:effectLst>
                <a:outerShdw blurRad="38100" dist="38100" dir="2700000" algn="tl">
                  <a:srgbClr val="000000">
                    <a:alpha val="43137"/>
                  </a:srgbClr>
                </a:outerShdw>
              </a:effectLst>
            </a:rPr>
            <a:t>No effective phytosanitary measures are available</a:t>
          </a:r>
          <a:endParaRPr lang="ru-RU" dirty="0">
            <a:effectLst>
              <a:outerShdw blurRad="38100" dist="38100" dir="2700000" algn="tl">
                <a:srgbClr val="000000">
                  <a:alpha val="43137"/>
                </a:srgbClr>
              </a:outerShdw>
            </a:effectLst>
          </a:endParaRPr>
        </a:p>
      </dgm:t>
    </dgm:pt>
    <dgm:pt modelId="{0180BB54-F515-4CDC-BB5C-E5A427402E49}" type="parTrans" cxnId="{648F8A64-3CB5-447F-811B-42FD2F33D4B3}">
      <dgm:prSet/>
      <dgm:spPr/>
      <dgm:t>
        <a:bodyPr/>
        <a:lstStyle/>
        <a:p>
          <a:endParaRPr lang="ru-RU">
            <a:effectLst>
              <a:outerShdw blurRad="38100" dist="38100" dir="2700000" algn="tl">
                <a:srgbClr val="000000">
                  <a:alpha val="43137"/>
                </a:srgbClr>
              </a:outerShdw>
            </a:effectLst>
          </a:endParaRPr>
        </a:p>
      </dgm:t>
    </dgm:pt>
    <dgm:pt modelId="{EA3BD047-1FA8-4562-AFE6-19D22EA7FAEE}" type="sibTrans" cxnId="{648F8A64-3CB5-447F-811B-42FD2F33D4B3}">
      <dgm:prSet/>
      <dgm:spPr/>
      <dgm:t>
        <a:bodyPr/>
        <a:lstStyle/>
        <a:p>
          <a:endParaRPr lang="ru-RU">
            <a:effectLst>
              <a:outerShdw blurRad="38100" dist="38100" dir="2700000" algn="tl">
                <a:srgbClr val="000000">
                  <a:alpha val="43137"/>
                </a:srgbClr>
              </a:outerShdw>
            </a:effectLst>
          </a:endParaRPr>
        </a:p>
      </dgm:t>
    </dgm:pt>
    <dgm:pt modelId="{70B4DC9C-E863-44D3-9792-FBCDD7F9C59C}">
      <dgm:prSet/>
      <dgm:spPr/>
      <dgm:t>
        <a:bodyPr/>
        <a:lstStyle/>
        <a:p>
          <a:r>
            <a:rPr lang="en-US">
              <a:effectLst>
                <a:outerShdw blurRad="38100" dist="38100" dir="2700000" algn="tl">
                  <a:srgbClr val="000000">
                    <a:alpha val="43137"/>
                  </a:srgbClr>
                </a:outerShdw>
              </a:effectLst>
            </a:rPr>
            <a:t>An existing ISPM already provides sufficient guidance</a:t>
          </a:r>
          <a:endParaRPr lang="ru-RU">
            <a:effectLst>
              <a:outerShdw blurRad="38100" dist="38100" dir="2700000" algn="tl">
                <a:srgbClr val="000000">
                  <a:alpha val="43137"/>
                </a:srgbClr>
              </a:outerShdw>
            </a:effectLst>
          </a:endParaRPr>
        </a:p>
      </dgm:t>
    </dgm:pt>
    <dgm:pt modelId="{01A7B897-09AA-43A9-9310-655F9AC25642}" type="parTrans" cxnId="{D342FFAA-B9AD-45CF-B322-A01AE34855C0}">
      <dgm:prSet/>
      <dgm:spPr/>
      <dgm:t>
        <a:bodyPr/>
        <a:lstStyle/>
        <a:p>
          <a:endParaRPr lang="ru-RU">
            <a:effectLst>
              <a:outerShdw blurRad="38100" dist="38100" dir="2700000" algn="tl">
                <a:srgbClr val="000000">
                  <a:alpha val="43137"/>
                </a:srgbClr>
              </a:outerShdw>
            </a:effectLst>
          </a:endParaRPr>
        </a:p>
      </dgm:t>
    </dgm:pt>
    <dgm:pt modelId="{07EE7378-051F-4182-916B-7E1EBDAF228D}" type="sibTrans" cxnId="{D342FFAA-B9AD-45CF-B322-A01AE34855C0}">
      <dgm:prSet/>
      <dgm:spPr/>
      <dgm:t>
        <a:bodyPr/>
        <a:lstStyle/>
        <a:p>
          <a:endParaRPr lang="ru-RU">
            <a:effectLst>
              <a:outerShdw blurRad="38100" dist="38100" dir="2700000" algn="tl">
                <a:srgbClr val="000000">
                  <a:alpha val="43137"/>
                </a:srgbClr>
              </a:outerShdw>
            </a:effectLst>
          </a:endParaRPr>
        </a:p>
      </dgm:t>
    </dgm:pt>
    <dgm:pt modelId="{C4372665-D026-4866-9494-00C63BA11F2A}">
      <dgm:prSet/>
      <dgm:spPr/>
      <dgm:t>
        <a:bodyPr/>
        <a:lstStyle/>
        <a:p>
          <a:r>
            <a:rPr lang="en-US">
              <a:effectLst>
                <a:outerShdw blurRad="38100" dist="38100" dir="2700000" algn="tl">
                  <a:srgbClr val="000000">
                    <a:alpha val="43137"/>
                  </a:srgbClr>
                </a:outerShdw>
              </a:effectLst>
            </a:rPr>
            <a:t>A commodity shouldn’t be regulated within the scope of the IPPC</a:t>
          </a:r>
          <a:endParaRPr lang="ru-RU">
            <a:effectLst>
              <a:outerShdw blurRad="38100" dist="38100" dir="2700000" algn="tl">
                <a:srgbClr val="000000">
                  <a:alpha val="43137"/>
                </a:srgbClr>
              </a:outerShdw>
            </a:effectLst>
          </a:endParaRPr>
        </a:p>
      </dgm:t>
    </dgm:pt>
    <dgm:pt modelId="{54C9BA9A-73A3-401D-8832-AE2E21C05A64}" type="parTrans" cxnId="{8496A1D6-0557-4606-9C83-5C3C8B85F585}">
      <dgm:prSet/>
      <dgm:spPr/>
      <dgm:t>
        <a:bodyPr/>
        <a:lstStyle/>
        <a:p>
          <a:endParaRPr lang="ru-RU">
            <a:effectLst>
              <a:outerShdw blurRad="38100" dist="38100" dir="2700000" algn="tl">
                <a:srgbClr val="000000">
                  <a:alpha val="43137"/>
                </a:srgbClr>
              </a:outerShdw>
            </a:effectLst>
          </a:endParaRPr>
        </a:p>
      </dgm:t>
    </dgm:pt>
    <dgm:pt modelId="{FBCAC1C3-357F-4456-9663-C96A2C3C2A31}" type="sibTrans" cxnId="{8496A1D6-0557-4606-9C83-5C3C8B85F585}">
      <dgm:prSet/>
      <dgm:spPr/>
      <dgm:t>
        <a:bodyPr/>
        <a:lstStyle/>
        <a:p>
          <a:endParaRPr lang="ru-RU">
            <a:effectLst>
              <a:outerShdw blurRad="38100" dist="38100" dir="2700000" algn="tl">
                <a:srgbClr val="000000">
                  <a:alpha val="43137"/>
                </a:srgbClr>
              </a:outerShdw>
            </a:effectLst>
          </a:endParaRPr>
        </a:p>
      </dgm:t>
    </dgm:pt>
    <dgm:pt modelId="{D7E788E3-F90F-44B6-BA68-41A28F1F8245}" type="pres">
      <dgm:prSet presAssocID="{F1936477-33A8-4456-82F1-22D34462BE7D}" presName="composite" presStyleCnt="0">
        <dgm:presLayoutVars>
          <dgm:chMax val="1"/>
          <dgm:dir/>
          <dgm:resizeHandles val="exact"/>
        </dgm:presLayoutVars>
      </dgm:prSet>
      <dgm:spPr/>
      <dgm:t>
        <a:bodyPr/>
        <a:lstStyle/>
        <a:p>
          <a:endParaRPr lang="en-US"/>
        </a:p>
      </dgm:t>
    </dgm:pt>
    <dgm:pt modelId="{8DCE8A20-B43A-4C28-B616-DECEF6D766C2}" type="pres">
      <dgm:prSet presAssocID="{21E4C2EE-0962-4588-A61E-05E1C4F883A0}" presName="roof" presStyleLbl="dkBgShp" presStyleIdx="0" presStyleCnt="2"/>
      <dgm:spPr/>
      <dgm:t>
        <a:bodyPr/>
        <a:lstStyle/>
        <a:p>
          <a:endParaRPr lang="en-US"/>
        </a:p>
      </dgm:t>
    </dgm:pt>
    <dgm:pt modelId="{3BA1C27B-15EE-4BB0-B590-FAEB92AF982D}" type="pres">
      <dgm:prSet presAssocID="{21E4C2EE-0962-4588-A61E-05E1C4F883A0}" presName="pillars" presStyleCnt="0"/>
      <dgm:spPr/>
    </dgm:pt>
    <dgm:pt modelId="{D858EE78-6ED6-44CD-8DA8-13615C4BB5EA}" type="pres">
      <dgm:prSet presAssocID="{21E4C2EE-0962-4588-A61E-05E1C4F883A0}" presName="pillar1" presStyleLbl="node1" presStyleIdx="0" presStyleCnt="3">
        <dgm:presLayoutVars>
          <dgm:bulletEnabled val="1"/>
        </dgm:presLayoutVars>
      </dgm:prSet>
      <dgm:spPr/>
      <dgm:t>
        <a:bodyPr/>
        <a:lstStyle/>
        <a:p>
          <a:endParaRPr lang="en-US"/>
        </a:p>
      </dgm:t>
    </dgm:pt>
    <dgm:pt modelId="{B43F2481-EF76-4D9D-BAE8-6C25575133D9}" type="pres">
      <dgm:prSet presAssocID="{70B4DC9C-E863-44D3-9792-FBCDD7F9C59C}" presName="pillarX" presStyleLbl="node1" presStyleIdx="1" presStyleCnt="3">
        <dgm:presLayoutVars>
          <dgm:bulletEnabled val="1"/>
        </dgm:presLayoutVars>
      </dgm:prSet>
      <dgm:spPr/>
      <dgm:t>
        <a:bodyPr/>
        <a:lstStyle/>
        <a:p>
          <a:endParaRPr lang="en-US"/>
        </a:p>
      </dgm:t>
    </dgm:pt>
    <dgm:pt modelId="{2E297752-E969-41CB-827C-F0CF92522762}" type="pres">
      <dgm:prSet presAssocID="{C4372665-D026-4866-9494-00C63BA11F2A}" presName="pillarX" presStyleLbl="node1" presStyleIdx="2" presStyleCnt="3">
        <dgm:presLayoutVars>
          <dgm:bulletEnabled val="1"/>
        </dgm:presLayoutVars>
      </dgm:prSet>
      <dgm:spPr/>
      <dgm:t>
        <a:bodyPr/>
        <a:lstStyle/>
        <a:p>
          <a:endParaRPr lang="en-US"/>
        </a:p>
      </dgm:t>
    </dgm:pt>
    <dgm:pt modelId="{EF760195-AF2C-4EBA-90E8-36EC88369F4E}" type="pres">
      <dgm:prSet presAssocID="{21E4C2EE-0962-4588-A61E-05E1C4F883A0}" presName="base" presStyleLbl="dkBgShp" presStyleIdx="1" presStyleCnt="2"/>
      <dgm:spPr/>
    </dgm:pt>
  </dgm:ptLst>
  <dgm:cxnLst>
    <dgm:cxn modelId="{D342FFAA-B9AD-45CF-B322-A01AE34855C0}" srcId="{21E4C2EE-0962-4588-A61E-05E1C4F883A0}" destId="{70B4DC9C-E863-44D3-9792-FBCDD7F9C59C}" srcOrd="1" destOrd="0" parTransId="{01A7B897-09AA-43A9-9310-655F9AC25642}" sibTransId="{07EE7378-051F-4182-916B-7E1EBDAF228D}"/>
    <dgm:cxn modelId="{869C8731-2DE8-4A95-88BE-8E9265C483A0}" type="presOf" srcId="{F8FAA6EE-1714-4DA2-9B57-37EAFDBA7B8E}" destId="{D858EE78-6ED6-44CD-8DA8-13615C4BB5EA}" srcOrd="0" destOrd="0" presId="urn:microsoft.com/office/officeart/2005/8/layout/hList3"/>
    <dgm:cxn modelId="{2F200D2D-FFEE-4A66-B597-9ECFD08F3B1C}" type="presOf" srcId="{70B4DC9C-E863-44D3-9792-FBCDD7F9C59C}" destId="{B43F2481-EF76-4D9D-BAE8-6C25575133D9}" srcOrd="0" destOrd="0" presId="urn:microsoft.com/office/officeart/2005/8/layout/hList3"/>
    <dgm:cxn modelId="{DC3F617C-4B7E-4174-A5F1-10C5CBD3EB6A}" type="presOf" srcId="{21E4C2EE-0962-4588-A61E-05E1C4F883A0}" destId="{8DCE8A20-B43A-4C28-B616-DECEF6D766C2}" srcOrd="0" destOrd="0" presId="urn:microsoft.com/office/officeart/2005/8/layout/hList3"/>
    <dgm:cxn modelId="{00A5A228-3CE2-44A8-BB3A-01BE9F7886DF}" type="presOf" srcId="{F1936477-33A8-4456-82F1-22D34462BE7D}" destId="{D7E788E3-F90F-44B6-BA68-41A28F1F8245}" srcOrd="0" destOrd="0" presId="urn:microsoft.com/office/officeart/2005/8/layout/hList3"/>
    <dgm:cxn modelId="{16E31790-BF3B-4910-BE4F-FE44CC83DCB4}" type="presOf" srcId="{C4372665-D026-4866-9494-00C63BA11F2A}" destId="{2E297752-E969-41CB-827C-F0CF92522762}" srcOrd="0" destOrd="0" presId="urn:microsoft.com/office/officeart/2005/8/layout/hList3"/>
    <dgm:cxn modelId="{648F8A64-3CB5-447F-811B-42FD2F33D4B3}" srcId="{21E4C2EE-0962-4588-A61E-05E1C4F883A0}" destId="{F8FAA6EE-1714-4DA2-9B57-37EAFDBA7B8E}" srcOrd="0" destOrd="0" parTransId="{0180BB54-F515-4CDC-BB5C-E5A427402E49}" sibTransId="{EA3BD047-1FA8-4562-AFE6-19D22EA7FAEE}"/>
    <dgm:cxn modelId="{8496A1D6-0557-4606-9C83-5C3C8B85F585}" srcId="{21E4C2EE-0962-4588-A61E-05E1C4F883A0}" destId="{C4372665-D026-4866-9494-00C63BA11F2A}" srcOrd="2" destOrd="0" parTransId="{54C9BA9A-73A3-401D-8832-AE2E21C05A64}" sibTransId="{FBCAC1C3-357F-4456-9663-C96A2C3C2A31}"/>
    <dgm:cxn modelId="{7A57631A-D861-4D36-9DC9-6AB1FB4EA3B0}" srcId="{F1936477-33A8-4456-82F1-22D34462BE7D}" destId="{21E4C2EE-0962-4588-A61E-05E1C4F883A0}" srcOrd="0" destOrd="0" parTransId="{7778F7EE-02BC-4784-8A50-3B6388AF6DF2}" sibTransId="{C7E2F300-94C4-45A8-A53F-CAFDF0E5A076}"/>
    <dgm:cxn modelId="{BB0938CB-605B-4B29-A094-EF205195518F}" type="presParOf" srcId="{D7E788E3-F90F-44B6-BA68-41A28F1F8245}" destId="{8DCE8A20-B43A-4C28-B616-DECEF6D766C2}" srcOrd="0" destOrd="0" presId="urn:microsoft.com/office/officeart/2005/8/layout/hList3"/>
    <dgm:cxn modelId="{92928455-33A0-4DCC-9A30-1812036A3C9D}" type="presParOf" srcId="{D7E788E3-F90F-44B6-BA68-41A28F1F8245}" destId="{3BA1C27B-15EE-4BB0-B590-FAEB92AF982D}" srcOrd="1" destOrd="0" presId="urn:microsoft.com/office/officeart/2005/8/layout/hList3"/>
    <dgm:cxn modelId="{BF356F13-9900-46A3-91B3-2CF1B54FF50A}" type="presParOf" srcId="{3BA1C27B-15EE-4BB0-B590-FAEB92AF982D}" destId="{D858EE78-6ED6-44CD-8DA8-13615C4BB5EA}" srcOrd="0" destOrd="0" presId="urn:microsoft.com/office/officeart/2005/8/layout/hList3"/>
    <dgm:cxn modelId="{7221BE5A-0768-4578-BFC0-4CBA9CB350CB}" type="presParOf" srcId="{3BA1C27B-15EE-4BB0-B590-FAEB92AF982D}" destId="{B43F2481-EF76-4D9D-BAE8-6C25575133D9}" srcOrd="1" destOrd="0" presId="urn:microsoft.com/office/officeart/2005/8/layout/hList3"/>
    <dgm:cxn modelId="{5CF4AE20-BC7C-4E12-9382-9072C83CFF2E}" type="presParOf" srcId="{3BA1C27B-15EE-4BB0-B590-FAEB92AF982D}" destId="{2E297752-E969-41CB-827C-F0CF92522762}" srcOrd="2" destOrd="0" presId="urn:microsoft.com/office/officeart/2005/8/layout/hList3"/>
    <dgm:cxn modelId="{70E37587-BBCF-4B3A-8077-F6E590C25750}" type="presParOf" srcId="{D7E788E3-F90F-44B6-BA68-41A28F1F8245}" destId="{EF760195-AF2C-4EBA-90E8-36EC88369F4E}"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A208D89C-527A-4689-9ABD-22BCA519BB99}" type="doc">
      <dgm:prSet loTypeId="urn:microsoft.com/office/officeart/2005/8/layout/hierarchy4" loCatId="list" qsTypeId="urn:microsoft.com/office/officeart/2005/8/quickstyle/simple1" qsCatId="simple" csTypeId="urn:microsoft.com/office/officeart/2005/8/colors/colorful4" csCatId="colorful" phldr="1"/>
      <dgm:spPr/>
      <dgm:t>
        <a:bodyPr/>
        <a:lstStyle/>
        <a:p>
          <a:endParaRPr lang="ru-RU"/>
        </a:p>
      </dgm:t>
    </dgm:pt>
    <dgm:pt modelId="{C54A1AD0-7451-4A38-B4AB-E5C8A6DF3E49}">
      <dgm:prSet/>
      <dgm:spPr/>
      <dgm:t>
        <a:bodyPr/>
        <a:lstStyle/>
        <a:p>
          <a:r>
            <a:rPr lang="en-US" dirty="0">
              <a:effectLst>
                <a:outerShdw blurRad="38100" dist="38100" dir="2700000" algn="tl">
                  <a:srgbClr val="000000">
                    <a:alpha val="43137"/>
                  </a:srgbClr>
                </a:outerShdw>
              </a:effectLst>
            </a:rPr>
            <a:t>The commodity standards that form the annexes to this standard are arranged according to the 5 sections:</a:t>
          </a:r>
          <a:endParaRPr lang="ru-RU" dirty="0">
            <a:effectLst>
              <a:outerShdw blurRad="38100" dist="38100" dir="2700000" algn="tl">
                <a:srgbClr val="000000">
                  <a:alpha val="43137"/>
                </a:srgbClr>
              </a:outerShdw>
            </a:effectLst>
          </a:endParaRPr>
        </a:p>
      </dgm:t>
    </dgm:pt>
    <dgm:pt modelId="{445792F4-F7E3-4E44-8F6B-6498F8DEDD01}" type="parTrans" cxnId="{FB8AE44C-64ED-48E1-A7A6-BB199F983057}">
      <dgm:prSet/>
      <dgm:spPr/>
      <dgm:t>
        <a:bodyPr/>
        <a:lstStyle/>
        <a:p>
          <a:endParaRPr lang="ru-RU">
            <a:effectLst>
              <a:outerShdw blurRad="38100" dist="38100" dir="2700000" algn="tl">
                <a:srgbClr val="000000">
                  <a:alpha val="43137"/>
                </a:srgbClr>
              </a:outerShdw>
            </a:effectLst>
          </a:endParaRPr>
        </a:p>
      </dgm:t>
    </dgm:pt>
    <dgm:pt modelId="{A7DD37E2-6ECF-4A73-A272-5CA3ACC18E6C}" type="sibTrans" cxnId="{FB8AE44C-64ED-48E1-A7A6-BB199F983057}">
      <dgm:prSet/>
      <dgm:spPr/>
      <dgm:t>
        <a:bodyPr/>
        <a:lstStyle/>
        <a:p>
          <a:endParaRPr lang="ru-RU">
            <a:effectLst>
              <a:outerShdw blurRad="38100" dist="38100" dir="2700000" algn="tl">
                <a:srgbClr val="000000">
                  <a:alpha val="43137"/>
                </a:srgbClr>
              </a:outerShdw>
            </a:effectLst>
          </a:endParaRPr>
        </a:p>
      </dgm:t>
    </dgm:pt>
    <dgm:pt modelId="{578A46E7-B181-4A54-B561-938BA5DCB439}">
      <dgm:prSet/>
      <dgm:spPr>
        <a:solidFill>
          <a:schemeClr val="accent6"/>
        </a:solidFill>
      </dgm:spPr>
      <dgm:t>
        <a:bodyPr/>
        <a:lstStyle/>
        <a:p>
          <a:r>
            <a:rPr lang="en-US" dirty="0">
              <a:effectLst>
                <a:outerShdw blurRad="38100" dist="38100" dir="2700000" algn="tl">
                  <a:srgbClr val="000000">
                    <a:alpha val="43137"/>
                  </a:srgbClr>
                </a:outerShdw>
              </a:effectLst>
            </a:rPr>
            <a:t>Scope</a:t>
          </a:r>
          <a:endParaRPr lang="ru-RU" dirty="0">
            <a:effectLst>
              <a:outerShdw blurRad="38100" dist="38100" dir="2700000" algn="tl">
                <a:srgbClr val="000000">
                  <a:alpha val="43137"/>
                </a:srgbClr>
              </a:outerShdw>
            </a:effectLst>
          </a:endParaRPr>
        </a:p>
      </dgm:t>
    </dgm:pt>
    <dgm:pt modelId="{8376D99C-94BC-4109-ABA2-99FDEDF5DBEF}" type="parTrans" cxnId="{A2FD1228-8CF0-490C-9E4B-12ADF1E43962}">
      <dgm:prSet/>
      <dgm:spPr/>
      <dgm:t>
        <a:bodyPr/>
        <a:lstStyle/>
        <a:p>
          <a:endParaRPr lang="ru-RU">
            <a:effectLst>
              <a:outerShdw blurRad="38100" dist="38100" dir="2700000" algn="tl">
                <a:srgbClr val="000000">
                  <a:alpha val="43137"/>
                </a:srgbClr>
              </a:outerShdw>
            </a:effectLst>
          </a:endParaRPr>
        </a:p>
      </dgm:t>
    </dgm:pt>
    <dgm:pt modelId="{D0FE1D3A-E6AC-4434-8466-38FADF6A8A37}" type="sibTrans" cxnId="{A2FD1228-8CF0-490C-9E4B-12ADF1E43962}">
      <dgm:prSet/>
      <dgm:spPr/>
      <dgm:t>
        <a:bodyPr/>
        <a:lstStyle/>
        <a:p>
          <a:endParaRPr lang="ru-RU">
            <a:effectLst>
              <a:outerShdw blurRad="38100" dist="38100" dir="2700000" algn="tl">
                <a:srgbClr val="000000">
                  <a:alpha val="43137"/>
                </a:srgbClr>
              </a:outerShdw>
            </a:effectLst>
          </a:endParaRPr>
        </a:p>
      </dgm:t>
    </dgm:pt>
    <dgm:pt modelId="{ADA66449-DCDB-47EA-A26F-C46280BD5D1D}">
      <dgm:prSet/>
      <dgm:spPr/>
      <dgm:t>
        <a:bodyPr/>
        <a:lstStyle/>
        <a:p>
          <a:r>
            <a:rPr lang="en-US" dirty="0">
              <a:effectLst>
                <a:outerShdw blurRad="38100" dist="38100" dir="2700000" algn="tl">
                  <a:srgbClr val="000000">
                    <a:alpha val="43137"/>
                  </a:srgbClr>
                </a:outerShdw>
              </a:effectLst>
            </a:rPr>
            <a:t>Description of the commodity and its intended use</a:t>
          </a:r>
          <a:endParaRPr lang="ru-RU" dirty="0">
            <a:effectLst>
              <a:outerShdw blurRad="38100" dist="38100" dir="2700000" algn="tl">
                <a:srgbClr val="000000">
                  <a:alpha val="43137"/>
                </a:srgbClr>
              </a:outerShdw>
            </a:effectLst>
          </a:endParaRPr>
        </a:p>
      </dgm:t>
    </dgm:pt>
    <dgm:pt modelId="{FBE129CA-959A-45B1-B869-C61BD7A4FF7A}" type="parTrans" cxnId="{EC6D885E-64B8-444B-9A72-B6B6C2230154}">
      <dgm:prSet/>
      <dgm:spPr/>
      <dgm:t>
        <a:bodyPr/>
        <a:lstStyle/>
        <a:p>
          <a:endParaRPr lang="ru-RU">
            <a:effectLst>
              <a:outerShdw blurRad="38100" dist="38100" dir="2700000" algn="tl">
                <a:srgbClr val="000000">
                  <a:alpha val="43137"/>
                </a:srgbClr>
              </a:outerShdw>
            </a:effectLst>
          </a:endParaRPr>
        </a:p>
      </dgm:t>
    </dgm:pt>
    <dgm:pt modelId="{BE87E9DD-62BE-495D-B39E-335FB440071F}" type="sibTrans" cxnId="{EC6D885E-64B8-444B-9A72-B6B6C2230154}">
      <dgm:prSet/>
      <dgm:spPr/>
      <dgm:t>
        <a:bodyPr/>
        <a:lstStyle/>
        <a:p>
          <a:endParaRPr lang="ru-RU">
            <a:effectLst>
              <a:outerShdw blurRad="38100" dist="38100" dir="2700000" algn="tl">
                <a:srgbClr val="000000">
                  <a:alpha val="43137"/>
                </a:srgbClr>
              </a:outerShdw>
            </a:effectLst>
          </a:endParaRPr>
        </a:p>
      </dgm:t>
    </dgm:pt>
    <dgm:pt modelId="{B817A766-CFE6-420C-9E9C-AB71731DE4A7}">
      <dgm:prSet/>
      <dgm:spPr>
        <a:solidFill>
          <a:schemeClr val="accent4"/>
        </a:solidFill>
      </dgm:spPr>
      <dgm:t>
        <a:bodyPr/>
        <a:lstStyle/>
        <a:p>
          <a:r>
            <a:rPr lang="en-US" dirty="0">
              <a:effectLst>
                <a:outerShdw blurRad="38100" dist="38100" dir="2700000" algn="tl">
                  <a:srgbClr val="000000">
                    <a:alpha val="43137"/>
                  </a:srgbClr>
                </a:outerShdw>
              </a:effectLst>
            </a:rPr>
            <a:t>Pests</a:t>
          </a:r>
          <a:endParaRPr lang="ru-RU" dirty="0">
            <a:effectLst>
              <a:outerShdw blurRad="38100" dist="38100" dir="2700000" algn="tl">
                <a:srgbClr val="000000">
                  <a:alpha val="43137"/>
                </a:srgbClr>
              </a:outerShdw>
            </a:effectLst>
          </a:endParaRPr>
        </a:p>
      </dgm:t>
    </dgm:pt>
    <dgm:pt modelId="{1BD225EB-2FCA-4FB7-8E5B-A34A3E09DF5F}" type="parTrans" cxnId="{BA97FC76-7C84-4377-A3C2-75127BD4CC47}">
      <dgm:prSet/>
      <dgm:spPr/>
      <dgm:t>
        <a:bodyPr/>
        <a:lstStyle/>
        <a:p>
          <a:endParaRPr lang="ru-RU">
            <a:effectLst>
              <a:outerShdw blurRad="38100" dist="38100" dir="2700000" algn="tl">
                <a:srgbClr val="000000">
                  <a:alpha val="43137"/>
                </a:srgbClr>
              </a:outerShdw>
            </a:effectLst>
          </a:endParaRPr>
        </a:p>
      </dgm:t>
    </dgm:pt>
    <dgm:pt modelId="{6A365378-6583-4D99-8330-ED79C19435CA}" type="sibTrans" cxnId="{BA97FC76-7C84-4377-A3C2-75127BD4CC47}">
      <dgm:prSet/>
      <dgm:spPr/>
      <dgm:t>
        <a:bodyPr/>
        <a:lstStyle/>
        <a:p>
          <a:endParaRPr lang="ru-RU">
            <a:effectLst>
              <a:outerShdw blurRad="38100" dist="38100" dir="2700000" algn="tl">
                <a:srgbClr val="000000">
                  <a:alpha val="43137"/>
                </a:srgbClr>
              </a:outerShdw>
            </a:effectLst>
          </a:endParaRPr>
        </a:p>
      </dgm:t>
    </dgm:pt>
    <dgm:pt modelId="{DAAD517E-9EC6-4B45-93B9-A4B1050BF9D9}">
      <dgm:prSet/>
      <dgm:spPr>
        <a:solidFill>
          <a:schemeClr val="accent3"/>
        </a:solidFill>
      </dgm:spPr>
      <dgm:t>
        <a:bodyPr/>
        <a:lstStyle/>
        <a:p>
          <a:r>
            <a:rPr lang="en-US" dirty="0">
              <a:effectLst>
                <a:outerShdw blurRad="38100" dist="38100" dir="2700000" algn="tl">
                  <a:srgbClr val="000000">
                    <a:alpha val="43137"/>
                  </a:srgbClr>
                </a:outerShdw>
              </a:effectLst>
            </a:rPr>
            <a:t>Options for phytosanitary measures</a:t>
          </a:r>
          <a:endParaRPr lang="ru-RU" dirty="0">
            <a:effectLst>
              <a:outerShdw blurRad="38100" dist="38100" dir="2700000" algn="tl">
                <a:srgbClr val="000000">
                  <a:alpha val="43137"/>
                </a:srgbClr>
              </a:outerShdw>
            </a:effectLst>
          </a:endParaRPr>
        </a:p>
      </dgm:t>
    </dgm:pt>
    <dgm:pt modelId="{5A290A04-9215-4D7C-A8C2-D04EF2A9D858}" type="parTrans" cxnId="{D52ABCAF-D2F6-438C-AAE2-33175F07969C}">
      <dgm:prSet/>
      <dgm:spPr/>
      <dgm:t>
        <a:bodyPr/>
        <a:lstStyle/>
        <a:p>
          <a:endParaRPr lang="ru-RU">
            <a:effectLst>
              <a:outerShdw blurRad="38100" dist="38100" dir="2700000" algn="tl">
                <a:srgbClr val="000000">
                  <a:alpha val="43137"/>
                </a:srgbClr>
              </a:outerShdw>
            </a:effectLst>
          </a:endParaRPr>
        </a:p>
      </dgm:t>
    </dgm:pt>
    <dgm:pt modelId="{F721FE6D-82E2-404D-8D5E-D568D35B2D0C}" type="sibTrans" cxnId="{D52ABCAF-D2F6-438C-AAE2-33175F07969C}">
      <dgm:prSet/>
      <dgm:spPr/>
      <dgm:t>
        <a:bodyPr/>
        <a:lstStyle/>
        <a:p>
          <a:endParaRPr lang="ru-RU">
            <a:effectLst>
              <a:outerShdw blurRad="38100" dist="38100" dir="2700000" algn="tl">
                <a:srgbClr val="000000">
                  <a:alpha val="43137"/>
                </a:srgbClr>
              </a:outerShdw>
            </a:effectLst>
          </a:endParaRPr>
        </a:p>
      </dgm:t>
    </dgm:pt>
    <dgm:pt modelId="{3EF0CC87-3C4E-4A42-92DD-261BEC052A74}">
      <dgm:prSet/>
      <dgm:spPr>
        <a:solidFill>
          <a:schemeClr val="accent2"/>
        </a:solidFill>
      </dgm:spPr>
      <dgm:t>
        <a:bodyPr/>
        <a:lstStyle/>
        <a:p>
          <a:r>
            <a:rPr lang="en-US" dirty="0">
              <a:effectLst>
                <a:outerShdw blurRad="38100" dist="38100" dir="2700000" algn="tl">
                  <a:srgbClr val="000000">
                    <a:alpha val="43137"/>
                  </a:srgbClr>
                </a:outerShdw>
              </a:effectLst>
            </a:rPr>
            <a:t>References</a:t>
          </a:r>
          <a:endParaRPr lang="ru-RU" dirty="0">
            <a:effectLst>
              <a:outerShdw blurRad="38100" dist="38100" dir="2700000" algn="tl">
                <a:srgbClr val="000000">
                  <a:alpha val="43137"/>
                </a:srgbClr>
              </a:outerShdw>
            </a:effectLst>
          </a:endParaRPr>
        </a:p>
      </dgm:t>
    </dgm:pt>
    <dgm:pt modelId="{A900E288-A0ED-49EF-AB9F-C192D12122B8}" type="parTrans" cxnId="{1489C9E8-D3AD-4EB7-ADFF-A3D417E983EA}">
      <dgm:prSet/>
      <dgm:spPr/>
      <dgm:t>
        <a:bodyPr/>
        <a:lstStyle/>
        <a:p>
          <a:endParaRPr lang="ru-RU">
            <a:effectLst>
              <a:outerShdw blurRad="38100" dist="38100" dir="2700000" algn="tl">
                <a:srgbClr val="000000">
                  <a:alpha val="43137"/>
                </a:srgbClr>
              </a:outerShdw>
            </a:effectLst>
          </a:endParaRPr>
        </a:p>
      </dgm:t>
    </dgm:pt>
    <dgm:pt modelId="{04ECD0EF-CA1C-4D48-A702-94A773E754B6}" type="sibTrans" cxnId="{1489C9E8-D3AD-4EB7-ADFF-A3D417E983EA}">
      <dgm:prSet/>
      <dgm:spPr/>
      <dgm:t>
        <a:bodyPr/>
        <a:lstStyle/>
        <a:p>
          <a:endParaRPr lang="ru-RU">
            <a:effectLst>
              <a:outerShdw blurRad="38100" dist="38100" dir="2700000" algn="tl">
                <a:srgbClr val="000000">
                  <a:alpha val="43137"/>
                </a:srgbClr>
              </a:outerShdw>
            </a:effectLst>
          </a:endParaRPr>
        </a:p>
      </dgm:t>
    </dgm:pt>
    <dgm:pt modelId="{E2A36C06-F04E-4CB4-8FB7-41044A816783}" type="pres">
      <dgm:prSet presAssocID="{A208D89C-527A-4689-9ABD-22BCA519BB99}" presName="Name0" presStyleCnt="0">
        <dgm:presLayoutVars>
          <dgm:chPref val="1"/>
          <dgm:dir/>
          <dgm:animOne val="branch"/>
          <dgm:animLvl val="lvl"/>
          <dgm:resizeHandles/>
        </dgm:presLayoutVars>
      </dgm:prSet>
      <dgm:spPr/>
      <dgm:t>
        <a:bodyPr/>
        <a:lstStyle/>
        <a:p>
          <a:endParaRPr lang="en-US"/>
        </a:p>
      </dgm:t>
    </dgm:pt>
    <dgm:pt modelId="{4D301D6D-8FD2-4B0A-B0A9-E940CCFCBDCA}" type="pres">
      <dgm:prSet presAssocID="{C54A1AD0-7451-4A38-B4AB-E5C8A6DF3E49}" presName="vertOne" presStyleCnt="0"/>
      <dgm:spPr/>
    </dgm:pt>
    <dgm:pt modelId="{03EE66D7-CBA8-4E71-939C-4E54CD118152}" type="pres">
      <dgm:prSet presAssocID="{C54A1AD0-7451-4A38-B4AB-E5C8A6DF3E49}" presName="txOne" presStyleLbl="node0" presStyleIdx="0" presStyleCnt="1" custScaleY="40964">
        <dgm:presLayoutVars>
          <dgm:chPref val="3"/>
        </dgm:presLayoutVars>
      </dgm:prSet>
      <dgm:spPr/>
      <dgm:t>
        <a:bodyPr/>
        <a:lstStyle/>
        <a:p>
          <a:endParaRPr lang="en-US"/>
        </a:p>
      </dgm:t>
    </dgm:pt>
    <dgm:pt modelId="{B0D2171B-335C-4F1F-BA19-257AA8C11FA6}" type="pres">
      <dgm:prSet presAssocID="{C54A1AD0-7451-4A38-B4AB-E5C8A6DF3E49}" presName="parTransOne" presStyleCnt="0"/>
      <dgm:spPr/>
    </dgm:pt>
    <dgm:pt modelId="{9888AB02-D990-415E-A082-EFA7E86A948D}" type="pres">
      <dgm:prSet presAssocID="{C54A1AD0-7451-4A38-B4AB-E5C8A6DF3E49}" presName="horzOne" presStyleCnt="0"/>
      <dgm:spPr/>
    </dgm:pt>
    <dgm:pt modelId="{832D2E1A-293F-47D3-AEB6-D6716D55B8B7}" type="pres">
      <dgm:prSet presAssocID="{578A46E7-B181-4A54-B561-938BA5DCB439}" presName="vertTwo" presStyleCnt="0"/>
      <dgm:spPr/>
    </dgm:pt>
    <dgm:pt modelId="{D3DC7F50-2C70-4C0D-B249-5F2926695D55}" type="pres">
      <dgm:prSet presAssocID="{578A46E7-B181-4A54-B561-938BA5DCB439}" presName="txTwo" presStyleLbl="node2" presStyleIdx="0" presStyleCnt="5" custLinFactNeighborY="-12082">
        <dgm:presLayoutVars>
          <dgm:chPref val="3"/>
        </dgm:presLayoutVars>
      </dgm:prSet>
      <dgm:spPr/>
      <dgm:t>
        <a:bodyPr/>
        <a:lstStyle/>
        <a:p>
          <a:endParaRPr lang="en-US"/>
        </a:p>
      </dgm:t>
    </dgm:pt>
    <dgm:pt modelId="{9F0DA9AE-0196-4C68-A4D5-A46EC4518771}" type="pres">
      <dgm:prSet presAssocID="{578A46E7-B181-4A54-B561-938BA5DCB439}" presName="horzTwo" presStyleCnt="0"/>
      <dgm:spPr/>
    </dgm:pt>
    <dgm:pt modelId="{C9709927-0FB5-4464-9D83-EFFDE2F9EFF2}" type="pres">
      <dgm:prSet presAssocID="{D0FE1D3A-E6AC-4434-8466-38FADF6A8A37}" presName="sibSpaceTwo" presStyleCnt="0"/>
      <dgm:spPr/>
    </dgm:pt>
    <dgm:pt modelId="{F2218B5A-B234-4AB1-871D-BEB865CDF9F9}" type="pres">
      <dgm:prSet presAssocID="{ADA66449-DCDB-47EA-A26F-C46280BD5D1D}" presName="vertTwo" presStyleCnt="0"/>
      <dgm:spPr/>
    </dgm:pt>
    <dgm:pt modelId="{0491847C-B0D5-4DF8-ABDD-7F6E779145C5}" type="pres">
      <dgm:prSet presAssocID="{ADA66449-DCDB-47EA-A26F-C46280BD5D1D}" presName="txTwo" presStyleLbl="node2" presStyleIdx="1" presStyleCnt="5" custLinFactNeighborY="-12082">
        <dgm:presLayoutVars>
          <dgm:chPref val="3"/>
        </dgm:presLayoutVars>
      </dgm:prSet>
      <dgm:spPr/>
      <dgm:t>
        <a:bodyPr/>
        <a:lstStyle/>
        <a:p>
          <a:endParaRPr lang="en-US"/>
        </a:p>
      </dgm:t>
    </dgm:pt>
    <dgm:pt modelId="{4E045686-E3C5-4489-9E75-BB3937E65DD4}" type="pres">
      <dgm:prSet presAssocID="{ADA66449-DCDB-47EA-A26F-C46280BD5D1D}" presName="horzTwo" presStyleCnt="0"/>
      <dgm:spPr/>
    </dgm:pt>
    <dgm:pt modelId="{DBAA544F-6B54-4B17-BA28-DAA35305454D}" type="pres">
      <dgm:prSet presAssocID="{BE87E9DD-62BE-495D-B39E-335FB440071F}" presName="sibSpaceTwo" presStyleCnt="0"/>
      <dgm:spPr/>
    </dgm:pt>
    <dgm:pt modelId="{C76736E6-72D1-47A9-99C0-CDBF9DF139FA}" type="pres">
      <dgm:prSet presAssocID="{B817A766-CFE6-420C-9E9C-AB71731DE4A7}" presName="vertTwo" presStyleCnt="0"/>
      <dgm:spPr/>
    </dgm:pt>
    <dgm:pt modelId="{DFCA5CE3-7FD9-4DD6-9A8E-C9BBA65FEAAA}" type="pres">
      <dgm:prSet presAssocID="{B817A766-CFE6-420C-9E9C-AB71731DE4A7}" presName="txTwo" presStyleLbl="node2" presStyleIdx="2" presStyleCnt="5" custLinFactNeighborY="-12082">
        <dgm:presLayoutVars>
          <dgm:chPref val="3"/>
        </dgm:presLayoutVars>
      </dgm:prSet>
      <dgm:spPr/>
      <dgm:t>
        <a:bodyPr/>
        <a:lstStyle/>
        <a:p>
          <a:endParaRPr lang="en-US"/>
        </a:p>
      </dgm:t>
    </dgm:pt>
    <dgm:pt modelId="{E3B67C61-AE1D-4567-A06D-15F1F20E97B0}" type="pres">
      <dgm:prSet presAssocID="{B817A766-CFE6-420C-9E9C-AB71731DE4A7}" presName="horzTwo" presStyleCnt="0"/>
      <dgm:spPr/>
    </dgm:pt>
    <dgm:pt modelId="{F38EBD44-33FB-4151-BE15-84418DEC1703}" type="pres">
      <dgm:prSet presAssocID="{6A365378-6583-4D99-8330-ED79C19435CA}" presName="sibSpaceTwo" presStyleCnt="0"/>
      <dgm:spPr/>
    </dgm:pt>
    <dgm:pt modelId="{4D9D463A-528A-4924-837A-6A6405210E4B}" type="pres">
      <dgm:prSet presAssocID="{DAAD517E-9EC6-4B45-93B9-A4B1050BF9D9}" presName="vertTwo" presStyleCnt="0"/>
      <dgm:spPr/>
    </dgm:pt>
    <dgm:pt modelId="{AA6D9F0E-FF6B-4B65-9229-9927A8994DB5}" type="pres">
      <dgm:prSet presAssocID="{DAAD517E-9EC6-4B45-93B9-A4B1050BF9D9}" presName="txTwo" presStyleLbl="node2" presStyleIdx="3" presStyleCnt="5" custLinFactNeighborY="-12082">
        <dgm:presLayoutVars>
          <dgm:chPref val="3"/>
        </dgm:presLayoutVars>
      </dgm:prSet>
      <dgm:spPr/>
      <dgm:t>
        <a:bodyPr/>
        <a:lstStyle/>
        <a:p>
          <a:endParaRPr lang="en-US"/>
        </a:p>
      </dgm:t>
    </dgm:pt>
    <dgm:pt modelId="{C9F49F6C-2FD4-4625-B163-39725FA2D42E}" type="pres">
      <dgm:prSet presAssocID="{DAAD517E-9EC6-4B45-93B9-A4B1050BF9D9}" presName="horzTwo" presStyleCnt="0"/>
      <dgm:spPr/>
    </dgm:pt>
    <dgm:pt modelId="{C32C7892-A5D8-4521-96CF-E2B4D6785E3B}" type="pres">
      <dgm:prSet presAssocID="{F721FE6D-82E2-404D-8D5E-D568D35B2D0C}" presName="sibSpaceTwo" presStyleCnt="0"/>
      <dgm:spPr/>
    </dgm:pt>
    <dgm:pt modelId="{F7675DD2-0084-4C78-BCEE-62FE16EFAD09}" type="pres">
      <dgm:prSet presAssocID="{3EF0CC87-3C4E-4A42-92DD-261BEC052A74}" presName="vertTwo" presStyleCnt="0"/>
      <dgm:spPr/>
    </dgm:pt>
    <dgm:pt modelId="{23068B19-62F2-4230-A324-52C2899482FC}" type="pres">
      <dgm:prSet presAssocID="{3EF0CC87-3C4E-4A42-92DD-261BEC052A74}" presName="txTwo" presStyleLbl="node2" presStyleIdx="4" presStyleCnt="5" custLinFactNeighborY="-12082">
        <dgm:presLayoutVars>
          <dgm:chPref val="3"/>
        </dgm:presLayoutVars>
      </dgm:prSet>
      <dgm:spPr/>
      <dgm:t>
        <a:bodyPr/>
        <a:lstStyle/>
        <a:p>
          <a:endParaRPr lang="en-US"/>
        </a:p>
      </dgm:t>
    </dgm:pt>
    <dgm:pt modelId="{F93BBA30-8645-4CDE-A113-039351A2376A}" type="pres">
      <dgm:prSet presAssocID="{3EF0CC87-3C4E-4A42-92DD-261BEC052A74}" presName="horzTwo" presStyleCnt="0"/>
      <dgm:spPr/>
    </dgm:pt>
  </dgm:ptLst>
  <dgm:cxnLst>
    <dgm:cxn modelId="{1489C9E8-D3AD-4EB7-ADFF-A3D417E983EA}" srcId="{C54A1AD0-7451-4A38-B4AB-E5C8A6DF3E49}" destId="{3EF0CC87-3C4E-4A42-92DD-261BEC052A74}" srcOrd="4" destOrd="0" parTransId="{A900E288-A0ED-49EF-AB9F-C192D12122B8}" sibTransId="{04ECD0EF-CA1C-4D48-A702-94A773E754B6}"/>
    <dgm:cxn modelId="{CC0533D4-6454-45FB-AE6D-9560B2A6EDDB}" type="presOf" srcId="{A208D89C-527A-4689-9ABD-22BCA519BB99}" destId="{E2A36C06-F04E-4CB4-8FB7-41044A816783}" srcOrd="0" destOrd="0" presId="urn:microsoft.com/office/officeart/2005/8/layout/hierarchy4"/>
    <dgm:cxn modelId="{EC6D885E-64B8-444B-9A72-B6B6C2230154}" srcId="{C54A1AD0-7451-4A38-B4AB-E5C8A6DF3E49}" destId="{ADA66449-DCDB-47EA-A26F-C46280BD5D1D}" srcOrd="1" destOrd="0" parTransId="{FBE129CA-959A-45B1-B869-C61BD7A4FF7A}" sibTransId="{BE87E9DD-62BE-495D-B39E-335FB440071F}"/>
    <dgm:cxn modelId="{FB8AE44C-64ED-48E1-A7A6-BB199F983057}" srcId="{A208D89C-527A-4689-9ABD-22BCA519BB99}" destId="{C54A1AD0-7451-4A38-B4AB-E5C8A6DF3E49}" srcOrd="0" destOrd="0" parTransId="{445792F4-F7E3-4E44-8F6B-6498F8DEDD01}" sibTransId="{A7DD37E2-6ECF-4A73-A272-5CA3ACC18E6C}"/>
    <dgm:cxn modelId="{E8CBF808-C1A6-40D9-B85A-2C8973C6F06D}" type="presOf" srcId="{DAAD517E-9EC6-4B45-93B9-A4B1050BF9D9}" destId="{AA6D9F0E-FF6B-4B65-9229-9927A8994DB5}" srcOrd="0" destOrd="0" presId="urn:microsoft.com/office/officeart/2005/8/layout/hierarchy4"/>
    <dgm:cxn modelId="{BA97FC76-7C84-4377-A3C2-75127BD4CC47}" srcId="{C54A1AD0-7451-4A38-B4AB-E5C8A6DF3E49}" destId="{B817A766-CFE6-420C-9E9C-AB71731DE4A7}" srcOrd="2" destOrd="0" parTransId="{1BD225EB-2FCA-4FB7-8E5B-A34A3E09DF5F}" sibTransId="{6A365378-6583-4D99-8330-ED79C19435CA}"/>
    <dgm:cxn modelId="{A2FD1228-8CF0-490C-9E4B-12ADF1E43962}" srcId="{C54A1AD0-7451-4A38-B4AB-E5C8A6DF3E49}" destId="{578A46E7-B181-4A54-B561-938BA5DCB439}" srcOrd="0" destOrd="0" parTransId="{8376D99C-94BC-4109-ABA2-99FDEDF5DBEF}" sibTransId="{D0FE1D3A-E6AC-4434-8466-38FADF6A8A37}"/>
    <dgm:cxn modelId="{D52ABCAF-D2F6-438C-AAE2-33175F07969C}" srcId="{C54A1AD0-7451-4A38-B4AB-E5C8A6DF3E49}" destId="{DAAD517E-9EC6-4B45-93B9-A4B1050BF9D9}" srcOrd="3" destOrd="0" parTransId="{5A290A04-9215-4D7C-A8C2-D04EF2A9D858}" sibTransId="{F721FE6D-82E2-404D-8D5E-D568D35B2D0C}"/>
    <dgm:cxn modelId="{100BDC4F-55B3-44B4-9778-1CB54FAC9F87}" type="presOf" srcId="{C54A1AD0-7451-4A38-B4AB-E5C8A6DF3E49}" destId="{03EE66D7-CBA8-4E71-939C-4E54CD118152}" srcOrd="0" destOrd="0" presId="urn:microsoft.com/office/officeart/2005/8/layout/hierarchy4"/>
    <dgm:cxn modelId="{2C0855DC-52C3-4281-8682-33A0174FA7D0}" type="presOf" srcId="{578A46E7-B181-4A54-B561-938BA5DCB439}" destId="{D3DC7F50-2C70-4C0D-B249-5F2926695D55}" srcOrd="0" destOrd="0" presId="urn:microsoft.com/office/officeart/2005/8/layout/hierarchy4"/>
    <dgm:cxn modelId="{5D81E8D3-D91C-43D9-881E-9AA2F3844243}" type="presOf" srcId="{B817A766-CFE6-420C-9E9C-AB71731DE4A7}" destId="{DFCA5CE3-7FD9-4DD6-9A8E-C9BBA65FEAAA}" srcOrd="0" destOrd="0" presId="urn:microsoft.com/office/officeart/2005/8/layout/hierarchy4"/>
    <dgm:cxn modelId="{E05F1B29-C92F-446A-B8FC-0F182B68416D}" type="presOf" srcId="{3EF0CC87-3C4E-4A42-92DD-261BEC052A74}" destId="{23068B19-62F2-4230-A324-52C2899482FC}" srcOrd="0" destOrd="0" presId="urn:microsoft.com/office/officeart/2005/8/layout/hierarchy4"/>
    <dgm:cxn modelId="{97F2CA50-17CF-4E4D-9032-87BCFB93C5D0}" type="presOf" srcId="{ADA66449-DCDB-47EA-A26F-C46280BD5D1D}" destId="{0491847C-B0D5-4DF8-ABDD-7F6E779145C5}" srcOrd="0" destOrd="0" presId="urn:microsoft.com/office/officeart/2005/8/layout/hierarchy4"/>
    <dgm:cxn modelId="{CFAAF5AB-6FEA-498C-88B3-DB8A25AE79DC}" type="presParOf" srcId="{E2A36C06-F04E-4CB4-8FB7-41044A816783}" destId="{4D301D6D-8FD2-4B0A-B0A9-E940CCFCBDCA}" srcOrd="0" destOrd="0" presId="urn:microsoft.com/office/officeart/2005/8/layout/hierarchy4"/>
    <dgm:cxn modelId="{A1CF7C03-385D-484A-B92F-22074649BC85}" type="presParOf" srcId="{4D301D6D-8FD2-4B0A-B0A9-E940CCFCBDCA}" destId="{03EE66D7-CBA8-4E71-939C-4E54CD118152}" srcOrd="0" destOrd="0" presId="urn:microsoft.com/office/officeart/2005/8/layout/hierarchy4"/>
    <dgm:cxn modelId="{41E20901-6C51-4BFC-B7F6-22528A475758}" type="presParOf" srcId="{4D301D6D-8FD2-4B0A-B0A9-E940CCFCBDCA}" destId="{B0D2171B-335C-4F1F-BA19-257AA8C11FA6}" srcOrd="1" destOrd="0" presId="urn:microsoft.com/office/officeart/2005/8/layout/hierarchy4"/>
    <dgm:cxn modelId="{2B236ADB-F236-4D6A-B4D8-0147BAF3AC6D}" type="presParOf" srcId="{4D301D6D-8FD2-4B0A-B0A9-E940CCFCBDCA}" destId="{9888AB02-D990-415E-A082-EFA7E86A948D}" srcOrd="2" destOrd="0" presId="urn:microsoft.com/office/officeart/2005/8/layout/hierarchy4"/>
    <dgm:cxn modelId="{34DFA981-348E-4288-8D86-465950C32B73}" type="presParOf" srcId="{9888AB02-D990-415E-A082-EFA7E86A948D}" destId="{832D2E1A-293F-47D3-AEB6-D6716D55B8B7}" srcOrd="0" destOrd="0" presId="urn:microsoft.com/office/officeart/2005/8/layout/hierarchy4"/>
    <dgm:cxn modelId="{E1AE04F4-55CD-4533-A32B-D0D1A7B1DE20}" type="presParOf" srcId="{832D2E1A-293F-47D3-AEB6-D6716D55B8B7}" destId="{D3DC7F50-2C70-4C0D-B249-5F2926695D55}" srcOrd="0" destOrd="0" presId="urn:microsoft.com/office/officeart/2005/8/layout/hierarchy4"/>
    <dgm:cxn modelId="{EFCC0291-BFD3-47D1-BFAA-F7CF579E2CAF}" type="presParOf" srcId="{832D2E1A-293F-47D3-AEB6-D6716D55B8B7}" destId="{9F0DA9AE-0196-4C68-A4D5-A46EC4518771}" srcOrd="1" destOrd="0" presId="urn:microsoft.com/office/officeart/2005/8/layout/hierarchy4"/>
    <dgm:cxn modelId="{C9C201A4-0742-4AB8-8FEB-56CDD9AE78D1}" type="presParOf" srcId="{9888AB02-D990-415E-A082-EFA7E86A948D}" destId="{C9709927-0FB5-4464-9D83-EFFDE2F9EFF2}" srcOrd="1" destOrd="0" presId="urn:microsoft.com/office/officeart/2005/8/layout/hierarchy4"/>
    <dgm:cxn modelId="{5597B724-3A24-49CE-BBB0-78AE286B8783}" type="presParOf" srcId="{9888AB02-D990-415E-A082-EFA7E86A948D}" destId="{F2218B5A-B234-4AB1-871D-BEB865CDF9F9}" srcOrd="2" destOrd="0" presId="urn:microsoft.com/office/officeart/2005/8/layout/hierarchy4"/>
    <dgm:cxn modelId="{4E2E8D2F-DE20-401F-97BE-3DDB55DA76F1}" type="presParOf" srcId="{F2218B5A-B234-4AB1-871D-BEB865CDF9F9}" destId="{0491847C-B0D5-4DF8-ABDD-7F6E779145C5}" srcOrd="0" destOrd="0" presId="urn:microsoft.com/office/officeart/2005/8/layout/hierarchy4"/>
    <dgm:cxn modelId="{AF654548-6EA3-432B-83C4-F82363FEB80C}" type="presParOf" srcId="{F2218B5A-B234-4AB1-871D-BEB865CDF9F9}" destId="{4E045686-E3C5-4489-9E75-BB3937E65DD4}" srcOrd="1" destOrd="0" presId="urn:microsoft.com/office/officeart/2005/8/layout/hierarchy4"/>
    <dgm:cxn modelId="{9C246CEE-5E62-484A-A609-F66320773B90}" type="presParOf" srcId="{9888AB02-D990-415E-A082-EFA7E86A948D}" destId="{DBAA544F-6B54-4B17-BA28-DAA35305454D}" srcOrd="3" destOrd="0" presId="urn:microsoft.com/office/officeart/2005/8/layout/hierarchy4"/>
    <dgm:cxn modelId="{FC8F804E-959C-40B7-9BF2-9115A7D827E9}" type="presParOf" srcId="{9888AB02-D990-415E-A082-EFA7E86A948D}" destId="{C76736E6-72D1-47A9-99C0-CDBF9DF139FA}" srcOrd="4" destOrd="0" presId="urn:microsoft.com/office/officeart/2005/8/layout/hierarchy4"/>
    <dgm:cxn modelId="{7C791505-879A-4193-8D5B-C912138EB5BA}" type="presParOf" srcId="{C76736E6-72D1-47A9-99C0-CDBF9DF139FA}" destId="{DFCA5CE3-7FD9-4DD6-9A8E-C9BBA65FEAAA}" srcOrd="0" destOrd="0" presId="urn:microsoft.com/office/officeart/2005/8/layout/hierarchy4"/>
    <dgm:cxn modelId="{34B10F7B-2785-4D2F-93B0-0A0F090B5B8F}" type="presParOf" srcId="{C76736E6-72D1-47A9-99C0-CDBF9DF139FA}" destId="{E3B67C61-AE1D-4567-A06D-15F1F20E97B0}" srcOrd="1" destOrd="0" presId="urn:microsoft.com/office/officeart/2005/8/layout/hierarchy4"/>
    <dgm:cxn modelId="{E136E4A8-DE25-4E41-9E09-5EE94159E5A5}" type="presParOf" srcId="{9888AB02-D990-415E-A082-EFA7E86A948D}" destId="{F38EBD44-33FB-4151-BE15-84418DEC1703}" srcOrd="5" destOrd="0" presId="urn:microsoft.com/office/officeart/2005/8/layout/hierarchy4"/>
    <dgm:cxn modelId="{E8BBBF80-3CAE-443B-A4A9-9044AB393536}" type="presParOf" srcId="{9888AB02-D990-415E-A082-EFA7E86A948D}" destId="{4D9D463A-528A-4924-837A-6A6405210E4B}" srcOrd="6" destOrd="0" presId="urn:microsoft.com/office/officeart/2005/8/layout/hierarchy4"/>
    <dgm:cxn modelId="{06AFC460-C417-469A-8BF7-2206FF17AF76}" type="presParOf" srcId="{4D9D463A-528A-4924-837A-6A6405210E4B}" destId="{AA6D9F0E-FF6B-4B65-9229-9927A8994DB5}" srcOrd="0" destOrd="0" presId="urn:microsoft.com/office/officeart/2005/8/layout/hierarchy4"/>
    <dgm:cxn modelId="{F7B8EB3C-8BFF-46F7-83CC-104DCFBC176A}" type="presParOf" srcId="{4D9D463A-528A-4924-837A-6A6405210E4B}" destId="{C9F49F6C-2FD4-4625-B163-39725FA2D42E}" srcOrd="1" destOrd="0" presId="urn:microsoft.com/office/officeart/2005/8/layout/hierarchy4"/>
    <dgm:cxn modelId="{07CC946F-4431-4564-8959-61EF852A3C32}" type="presParOf" srcId="{9888AB02-D990-415E-A082-EFA7E86A948D}" destId="{C32C7892-A5D8-4521-96CF-E2B4D6785E3B}" srcOrd="7" destOrd="0" presId="urn:microsoft.com/office/officeart/2005/8/layout/hierarchy4"/>
    <dgm:cxn modelId="{F546987B-1538-42E2-82A9-28EF0D69820F}" type="presParOf" srcId="{9888AB02-D990-415E-A082-EFA7E86A948D}" destId="{F7675DD2-0084-4C78-BCEE-62FE16EFAD09}" srcOrd="8" destOrd="0" presId="urn:microsoft.com/office/officeart/2005/8/layout/hierarchy4"/>
    <dgm:cxn modelId="{D78E541D-E726-4F9D-AF94-0A3F5AD20CB1}" type="presParOf" srcId="{F7675DD2-0084-4C78-BCEE-62FE16EFAD09}" destId="{23068B19-62F2-4230-A324-52C2899482FC}" srcOrd="0" destOrd="0" presId="urn:microsoft.com/office/officeart/2005/8/layout/hierarchy4"/>
    <dgm:cxn modelId="{5234FF01-CC5E-4D4B-8F6A-C9C35808CFD8}" type="presParOf" srcId="{F7675DD2-0084-4C78-BCEE-62FE16EFAD09}" destId="{F93BBA30-8645-4CDE-A113-039351A2376A}"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53065" y="0"/>
          <a:ext cx="3189220" cy="1380027"/>
        </a:xfrm>
        <a:prstGeom prst="roundRect">
          <a:avLst>
            <a:gd name="adj" fmla="val 10000"/>
          </a:avLst>
        </a:prstGeom>
        <a:no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a:solidFill>
                <a:schemeClr val="tx1"/>
              </a:solidFill>
              <a:effectLst/>
            </a:rPr>
            <a:t>2018-10</a:t>
          </a:r>
          <a:endParaRPr lang="ru-RU" sz="1400" b="1" kern="1200" dirty="0">
            <a:solidFill>
              <a:schemeClr val="tx1"/>
            </a:solidFill>
            <a:effectLst/>
          </a:endParaRPr>
        </a:p>
        <a:p>
          <a:pPr marL="57150" lvl="1" indent="-57150" algn="l" defTabSz="488950">
            <a:lnSpc>
              <a:spcPct val="90000"/>
            </a:lnSpc>
            <a:spcBef>
              <a:spcPct val="0"/>
            </a:spcBef>
            <a:spcAft>
              <a:spcPct val="15000"/>
            </a:spcAft>
            <a:buChar char="••"/>
          </a:pPr>
          <a:r>
            <a:rPr lang="en-US" sz="1100" kern="1200" dirty="0">
              <a:solidFill>
                <a:schemeClr val="tx1"/>
              </a:solidFill>
              <a:effectLst/>
            </a:rPr>
            <a:t>Focus group on commodity and pathway standards recommended adding to the work programme</a:t>
          </a:r>
          <a:endParaRPr lang="ru-RU" sz="1100" kern="1200" dirty="0">
            <a:solidFill>
              <a:schemeClr val="tx1"/>
            </a:solidFill>
            <a:effectLst/>
          </a:endParaRPr>
        </a:p>
        <a:p>
          <a:pPr marL="57150" lvl="1" indent="-57150" algn="l" defTabSz="488950">
            <a:lnSpc>
              <a:spcPct val="90000"/>
            </a:lnSpc>
            <a:spcBef>
              <a:spcPct val="0"/>
            </a:spcBef>
            <a:spcAft>
              <a:spcPct val="15000"/>
            </a:spcAft>
            <a:buChar char="••"/>
          </a:pPr>
          <a:r>
            <a:rPr lang="ru-RU" sz="1100" b="1" kern="1200" dirty="0" smtClean="0">
              <a:solidFill>
                <a:schemeClr val="tx1"/>
              </a:solidFill>
              <a:effectLst/>
            </a:rPr>
            <a:t>2018-12</a:t>
          </a:r>
          <a:endParaRPr lang="ru-RU" sz="1100" kern="1200" dirty="0">
            <a:solidFill>
              <a:schemeClr val="tx1"/>
            </a:solidFill>
            <a:effectLst/>
          </a:endParaRPr>
        </a:p>
        <a:p>
          <a:pPr marL="114300" lvl="2" indent="-57150" algn="l" defTabSz="488950">
            <a:lnSpc>
              <a:spcPct val="90000"/>
            </a:lnSpc>
            <a:spcBef>
              <a:spcPct val="0"/>
            </a:spcBef>
            <a:spcAft>
              <a:spcPct val="15000"/>
            </a:spcAft>
            <a:buChar char="••"/>
          </a:pPr>
          <a:r>
            <a:rPr lang="en-US" sz="1100" kern="1200" dirty="0" smtClean="0">
              <a:solidFill>
                <a:schemeClr val="tx1"/>
              </a:solidFill>
              <a:effectLst/>
            </a:rPr>
            <a:t>CPM Bureau recommended adding to the work </a:t>
          </a:r>
          <a:r>
            <a:rPr lang="en-US" sz="1100" kern="1200" dirty="0" err="1" smtClean="0">
              <a:solidFill>
                <a:schemeClr val="tx1"/>
              </a:solidFill>
              <a:effectLst/>
            </a:rPr>
            <a:t>programme</a:t>
          </a:r>
          <a:endParaRPr lang="ru-RU" sz="1100" kern="1200" dirty="0">
            <a:solidFill>
              <a:schemeClr val="tx1"/>
            </a:solidFill>
            <a:effectLst/>
          </a:endParaRPr>
        </a:p>
      </dsp:txBody>
      <dsp:txXfrm>
        <a:off x="93485" y="40420"/>
        <a:ext cx="3108380" cy="1299187"/>
      </dsp:txXfrm>
    </dsp:sp>
    <dsp:sp modelId="{84A43DD8-C158-45A6-B5F3-38790936B69C}">
      <dsp:nvSpPr>
        <dsp:cNvPr id="0" name=""/>
        <dsp:cNvSpPr/>
      </dsp:nvSpPr>
      <dsp:spPr>
        <a:xfrm rot="21438169">
          <a:off x="3287622" y="515152"/>
          <a:ext cx="109486" cy="190050"/>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3287640" y="553935"/>
        <a:ext cx="76640" cy="114030"/>
      </dsp:txXfrm>
    </dsp:sp>
    <dsp:sp modelId="{AEC35072-E06E-43CB-AD0C-4FCC5CB1EFF6}">
      <dsp:nvSpPr>
        <dsp:cNvPr id="0" name=""/>
        <dsp:cNvSpPr/>
      </dsp:nvSpPr>
      <dsp:spPr>
        <a:xfrm>
          <a:off x="3448636" y="0"/>
          <a:ext cx="3189220" cy="1060099"/>
        </a:xfrm>
        <a:prstGeom prst="roundRect">
          <a:avLst>
            <a:gd name="adj" fmla="val 10000"/>
          </a:avLst>
        </a:prstGeom>
        <a:noFill/>
        <a:ln w="127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ru-RU" sz="1400" b="1" kern="1200" dirty="0">
              <a:solidFill>
                <a:schemeClr val="tx1"/>
              </a:solidFill>
              <a:effectLst/>
            </a:rPr>
            <a:t>2019-04</a:t>
          </a:r>
        </a:p>
        <a:p>
          <a:pPr marL="57150" lvl="1" indent="-57150" algn="l" defTabSz="488950">
            <a:lnSpc>
              <a:spcPct val="90000"/>
            </a:lnSpc>
            <a:spcBef>
              <a:spcPct val="0"/>
            </a:spcBef>
            <a:spcAft>
              <a:spcPct val="15000"/>
            </a:spcAft>
            <a:buChar char="••"/>
          </a:pPr>
          <a:r>
            <a:rPr lang="en-US" sz="1100" kern="1200" dirty="0">
              <a:solidFill>
                <a:schemeClr val="tx1"/>
              </a:solidFill>
              <a:effectLst/>
            </a:rPr>
            <a:t>CPM-14 added the topic to the work programme (2019-008)</a:t>
          </a:r>
          <a:endParaRPr lang="ru-RU" sz="1100" kern="1200" dirty="0">
            <a:solidFill>
              <a:schemeClr val="tx1"/>
            </a:solidFill>
            <a:effectLst/>
          </a:endParaRPr>
        </a:p>
      </dsp:txBody>
      <dsp:txXfrm>
        <a:off x="3479685" y="31049"/>
        <a:ext cx="3127122" cy="998001"/>
      </dsp:txXfrm>
    </dsp:sp>
    <dsp:sp modelId="{A884FA77-79F7-428A-809F-6E557E9CA2B8}">
      <dsp:nvSpPr>
        <dsp:cNvPr id="0" name=""/>
        <dsp:cNvSpPr/>
      </dsp:nvSpPr>
      <dsp:spPr>
        <a:xfrm>
          <a:off x="6705698" y="435024"/>
          <a:ext cx="163437" cy="190050"/>
        </a:xfrm>
        <a:prstGeom prst="rightArrow">
          <a:avLst>
            <a:gd name="adj1" fmla="val 60000"/>
            <a:gd name="adj2" fmla="val 50000"/>
          </a:avLst>
        </a:prstGeom>
        <a:solidFill>
          <a:schemeClr val="accent4">
            <a:hueOff val="258068"/>
            <a:satOff val="-1687"/>
            <a:lumOff val="10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6705698" y="473034"/>
        <a:ext cx="114406" cy="114030"/>
      </dsp:txXfrm>
    </dsp:sp>
    <dsp:sp modelId="{F1D6C095-34C7-43C4-AF4C-DB0CB18DFD57}">
      <dsp:nvSpPr>
        <dsp:cNvPr id="0" name=""/>
        <dsp:cNvSpPr/>
      </dsp:nvSpPr>
      <dsp:spPr>
        <a:xfrm>
          <a:off x="6946228" y="0"/>
          <a:ext cx="3189220" cy="1060099"/>
        </a:xfrm>
        <a:prstGeom prst="roundRect">
          <a:avLst>
            <a:gd name="adj" fmla="val 10000"/>
          </a:avLst>
        </a:prstGeom>
        <a:noFill/>
        <a:ln w="12700" cap="flat" cmpd="sng" algn="ctr">
          <a:solidFill>
            <a:srgbClr val="2DA79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ru-RU" sz="1400" b="1" kern="1200" dirty="0">
              <a:solidFill>
                <a:schemeClr val="tx1"/>
              </a:solidFill>
              <a:effectLst/>
            </a:rPr>
            <a:t>2019-06</a:t>
          </a:r>
        </a:p>
        <a:p>
          <a:pPr marL="57150" lvl="1" indent="-57150" algn="l" defTabSz="488950">
            <a:lnSpc>
              <a:spcPct val="90000"/>
            </a:lnSpc>
            <a:spcBef>
              <a:spcPct val="0"/>
            </a:spcBef>
            <a:spcAft>
              <a:spcPct val="15000"/>
            </a:spcAft>
            <a:buChar char="••"/>
          </a:pPr>
          <a:r>
            <a:rPr lang="en-US" sz="1100" kern="1200" dirty="0">
              <a:solidFill>
                <a:schemeClr val="tx1"/>
              </a:solidFill>
              <a:effectLst/>
            </a:rPr>
            <a:t>Focus group on commodity and pathway standards drafted ISPM</a:t>
          </a:r>
          <a:endParaRPr lang="ru-RU" sz="1100" kern="1200" dirty="0">
            <a:solidFill>
              <a:schemeClr val="tx1"/>
            </a:solidFill>
            <a:effectLst/>
          </a:endParaRPr>
        </a:p>
      </dsp:txBody>
      <dsp:txXfrm>
        <a:off x="6977277" y="31049"/>
        <a:ext cx="3127122" cy="998001"/>
      </dsp:txXfrm>
    </dsp:sp>
    <dsp:sp modelId="{D808962E-4BAE-4A34-86F4-646D8D690987}">
      <dsp:nvSpPr>
        <dsp:cNvPr id="0" name=""/>
        <dsp:cNvSpPr/>
      </dsp:nvSpPr>
      <dsp:spPr>
        <a:xfrm rot="5274032">
          <a:off x="8446164" y="1188767"/>
          <a:ext cx="244612" cy="190050"/>
        </a:xfrm>
        <a:prstGeom prst="rightArrow">
          <a:avLst>
            <a:gd name="adj1" fmla="val 60000"/>
            <a:gd name="adj2" fmla="val 50000"/>
          </a:avLst>
        </a:prstGeom>
        <a:solidFill>
          <a:schemeClr val="accent4">
            <a:hueOff val="516136"/>
            <a:satOff val="-3373"/>
            <a:lumOff val="201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effectLst>
              <a:outerShdw blurRad="38100" dist="38100" dir="2700000" algn="tl">
                <a:srgbClr val="000000">
                  <a:alpha val="43137"/>
                </a:srgbClr>
              </a:outerShdw>
            </a:effectLst>
          </a:endParaRPr>
        </a:p>
      </dsp:txBody>
      <dsp:txXfrm rot="-5400000">
        <a:off x="8510410" y="1161506"/>
        <a:ext cx="114030" cy="187597"/>
      </dsp:txXfrm>
    </dsp:sp>
    <dsp:sp modelId="{8A9A6598-0600-4EF8-8E24-2704FCEE5982}">
      <dsp:nvSpPr>
        <dsp:cNvPr id="0" name=""/>
        <dsp:cNvSpPr/>
      </dsp:nvSpPr>
      <dsp:spPr>
        <a:xfrm>
          <a:off x="7001999" y="1521322"/>
          <a:ext cx="3189220" cy="1060099"/>
        </a:xfrm>
        <a:prstGeom prst="roundRect">
          <a:avLst>
            <a:gd name="adj" fmla="val 10000"/>
          </a:avLst>
        </a:prstGeom>
        <a:noFill/>
        <a:ln w="12700" cap="flat" cmpd="sng" algn="ctr">
          <a:solidFill>
            <a:srgbClr val="34AE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ru-RU" sz="1400" b="1" kern="1200" dirty="0">
              <a:solidFill>
                <a:schemeClr val="tx1"/>
              </a:solidFill>
              <a:effectLst/>
            </a:rPr>
            <a:t>2019-10</a:t>
          </a:r>
        </a:p>
        <a:p>
          <a:pPr marL="57150" lvl="1" indent="-57150" algn="l" defTabSz="488950">
            <a:lnSpc>
              <a:spcPct val="90000"/>
            </a:lnSpc>
            <a:spcBef>
              <a:spcPct val="0"/>
            </a:spcBef>
            <a:spcAft>
              <a:spcPct val="15000"/>
            </a:spcAft>
            <a:buChar char="••"/>
          </a:pPr>
          <a:r>
            <a:rPr lang="en-US" sz="1100" kern="1200" dirty="0">
              <a:solidFill>
                <a:schemeClr val="tx1"/>
              </a:solidFill>
              <a:effectLst/>
            </a:rPr>
            <a:t>SPG reviewed and provided comments</a:t>
          </a:r>
          <a:endParaRPr lang="ru-RU" sz="1100" kern="1200" dirty="0">
            <a:solidFill>
              <a:schemeClr val="tx1"/>
            </a:solidFill>
            <a:effectLst/>
          </a:endParaRPr>
        </a:p>
      </dsp:txBody>
      <dsp:txXfrm>
        <a:off x="7033048" y="1552371"/>
        <a:ext cx="3127122" cy="998001"/>
      </dsp:txXfrm>
    </dsp:sp>
    <dsp:sp modelId="{DA9608DA-E81E-4C14-820D-4E703A3700DF}">
      <dsp:nvSpPr>
        <dsp:cNvPr id="0" name=""/>
        <dsp:cNvSpPr/>
      </dsp:nvSpPr>
      <dsp:spPr>
        <a:xfrm rot="10773396">
          <a:off x="6804027" y="1969678"/>
          <a:ext cx="139902" cy="190050"/>
        </a:xfrm>
        <a:prstGeom prst="rightArrow">
          <a:avLst>
            <a:gd name="adj1" fmla="val 60000"/>
            <a:gd name="adj2" fmla="val 50000"/>
          </a:avLst>
        </a:prstGeom>
        <a:solidFill>
          <a:schemeClr val="accent4">
            <a:hueOff val="774205"/>
            <a:satOff val="-5060"/>
            <a:lumOff val="302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10800000">
        <a:off x="6845997" y="2007526"/>
        <a:ext cx="97931" cy="114030"/>
      </dsp:txXfrm>
    </dsp:sp>
    <dsp:sp modelId="{43F4DF98-0F30-4BBF-81D1-63AD2442128C}">
      <dsp:nvSpPr>
        <dsp:cNvPr id="0" name=""/>
        <dsp:cNvSpPr/>
      </dsp:nvSpPr>
      <dsp:spPr>
        <a:xfrm>
          <a:off x="3548818" y="1548046"/>
          <a:ext cx="3189220" cy="1060099"/>
        </a:xfrm>
        <a:prstGeom prst="roundRect">
          <a:avLst>
            <a:gd name="adj" fmla="val 10000"/>
          </a:avLst>
        </a:prstGeom>
        <a:noFill/>
        <a:ln w="12700" cap="flat" cmpd="sng" algn="ctr">
          <a:solidFill>
            <a:srgbClr val="3BA7B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ru-RU" sz="1400" b="1" kern="1200" dirty="0">
              <a:solidFill>
                <a:schemeClr val="tx1"/>
              </a:solidFill>
              <a:effectLst/>
            </a:rPr>
            <a:t>2019-1</a:t>
          </a:r>
          <a:r>
            <a:rPr lang="en-US" sz="1400" b="1" kern="1200" dirty="0">
              <a:solidFill>
                <a:schemeClr val="tx1"/>
              </a:solidFill>
              <a:effectLst/>
            </a:rPr>
            <a:t>1</a:t>
          </a:r>
          <a:endParaRPr lang="ru-RU" sz="1400" b="1" kern="1200" dirty="0">
            <a:solidFill>
              <a:schemeClr val="tx1"/>
            </a:solidFill>
            <a:effectLst/>
          </a:endParaRPr>
        </a:p>
        <a:p>
          <a:pPr marL="57150" lvl="1" indent="-57150" algn="l" defTabSz="488950">
            <a:lnSpc>
              <a:spcPct val="90000"/>
            </a:lnSpc>
            <a:spcBef>
              <a:spcPct val="0"/>
            </a:spcBef>
            <a:spcAft>
              <a:spcPct val="15000"/>
            </a:spcAft>
            <a:buChar char="••"/>
          </a:pPr>
          <a:r>
            <a:rPr lang="en-US" sz="1100" kern="1200" dirty="0">
              <a:solidFill>
                <a:schemeClr val="tx1"/>
              </a:solidFill>
              <a:effectLst/>
            </a:rPr>
            <a:t>SC </a:t>
          </a:r>
          <a:r>
            <a:rPr lang="fr-FR" sz="1100" kern="1200" dirty="0" err="1">
              <a:solidFill>
                <a:schemeClr val="tx1"/>
              </a:solidFill>
              <a:effectLst/>
            </a:rPr>
            <a:t>revised</a:t>
          </a:r>
          <a:r>
            <a:rPr lang="fr-FR" sz="1100" kern="1200" dirty="0">
              <a:solidFill>
                <a:schemeClr val="tx1"/>
              </a:solidFill>
              <a:effectLst/>
            </a:rPr>
            <a:t> the draft ISPM in </a:t>
          </a:r>
          <a:r>
            <a:rPr lang="fr-FR" sz="1100" kern="1200" dirty="0" err="1">
              <a:solidFill>
                <a:schemeClr val="tx1"/>
              </a:solidFill>
              <a:effectLst/>
            </a:rPr>
            <a:t>detail</a:t>
          </a:r>
          <a:endParaRPr lang="ru-RU" sz="1100" kern="1200" dirty="0">
            <a:solidFill>
              <a:schemeClr val="tx1"/>
            </a:solidFill>
            <a:effectLst/>
          </a:endParaRPr>
        </a:p>
      </dsp:txBody>
      <dsp:txXfrm>
        <a:off x="3579867" y="1579095"/>
        <a:ext cx="3127122" cy="998001"/>
      </dsp:txXfrm>
    </dsp:sp>
    <dsp:sp modelId="{E140C9C1-56D1-4AE1-AB76-A94EAF27492D}">
      <dsp:nvSpPr>
        <dsp:cNvPr id="0" name=""/>
        <dsp:cNvSpPr/>
      </dsp:nvSpPr>
      <dsp:spPr>
        <a:xfrm rot="10783412">
          <a:off x="3336453" y="1991427"/>
          <a:ext cx="150072" cy="190050"/>
        </a:xfrm>
        <a:prstGeom prst="rightArrow">
          <a:avLst>
            <a:gd name="adj1" fmla="val 60000"/>
            <a:gd name="adj2" fmla="val 50000"/>
          </a:avLst>
        </a:prstGeom>
        <a:solidFill>
          <a:schemeClr val="accent4">
            <a:hueOff val="1032273"/>
            <a:satOff val="-6747"/>
            <a:lumOff val="403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10800000">
        <a:off x="3381475" y="2029328"/>
        <a:ext cx="105050" cy="114030"/>
      </dsp:txXfrm>
    </dsp:sp>
    <dsp:sp modelId="{A21EEBD3-F00E-49DC-8010-37B31D21A16C}">
      <dsp:nvSpPr>
        <dsp:cNvPr id="0" name=""/>
        <dsp:cNvSpPr/>
      </dsp:nvSpPr>
      <dsp:spPr>
        <a:xfrm>
          <a:off x="76445" y="1434271"/>
          <a:ext cx="3189220" cy="1321159"/>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ru-RU" sz="1400" b="1" kern="1200" dirty="0">
              <a:solidFill>
                <a:schemeClr val="tx1"/>
              </a:solidFill>
              <a:effectLst/>
            </a:rPr>
            <a:t>2019-12</a:t>
          </a:r>
        </a:p>
        <a:p>
          <a:pPr marL="57150" lvl="1" indent="-57150" algn="l" defTabSz="488950">
            <a:lnSpc>
              <a:spcPct val="90000"/>
            </a:lnSpc>
            <a:spcBef>
              <a:spcPct val="0"/>
            </a:spcBef>
            <a:spcAft>
              <a:spcPct val="15000"/>
            </a:spcAft>
            <a:buChar char="••"/>
          </a:pPr>
          <a:r>
            <a:rPr lang="en-US" sz="1100" kern="1200" dirty="0">
              <a:solidFill>
                <a:schemeClr val="tx1"/>
              </a:solidFill>
              <a:effectLst/>
            </a:rPr>
            <a:t>CPM Bureau approved the draft for CPM (for approval for consultation)</a:t>
          </a:r>
          <a:endParaRPr lang="ru-RU" sz="1100" kern="1200" dirty="0">
            <a:solidFill>
              <a:schemeClr val="tx1"/>
            </a:solidFill>
            <a:effectLst/>
          </a:endParaRPr>
        </a:p>
        <a:p>
          <a:pPr marL="57150" lvl="1" indent="-57150" algn="l" defTabSz="488950">
            <a:lnSpc>
              <a:spcPct val="90000"/>
            </a:lnSpc>
            <a:spcBef>
              <a:spcPct val="0"/>
            </a:spcBef>
            <a:spcAft>
              <a:spcPct val="15000"/>
            </a:spcAft>
            <a:buChar char="••"/>
          </a:pPr>
          <a:endParaRPr lang="ru-RU" sz="1100" kern="1200" dirty="0">
            <a:solidFill>
              <a:schemeClr val="tx1"/>
            </a:solidFill>
            <a:effectLst/>
          </a:endParaRPr>
        </a:p>
        <a:p>
          <a:pPr marL="57150" lvl="1" indent="-57150" algn="l" defTabSz="488950">
            <a:lnSpc>
              <a:spcPct val="90000"/>
            </a:lnSpc>
            <a:spcBef>
              <a:spcPct val="0"/>
            </a:spcBef>
            <a:spcAft>
              <a:spcPct val="15000"/>
            </a:spcAft>
            <a:buChar char="••"/>
          </a:pPr>
          <a:r>
            <a:rPr lang="en-GB" sz="1100" b="1" kern="1200" dirty="0">
              <a:solidFill>
                <a:schemeClr val="tx1"/>
              </a:solidFill>
              <a:effectLst/>
            </a:rPr>
            <a:t>Note: CPM in 2020 cancelled</a:t>
          </a:r>
          <a:endParaRPr lang="ru-RU" sz="1100" b="1" kern="1200" dirty="0">
            <a:solidFill>
              <a:schemeClr val="tx1"/>
            </a:solidFill>
            <a:effectLst/>
          </a:endParaRPr>
        </a:p>
      </dsp:txBody>
      <dsp:txXfrm>
        <a:off x="115140" y="1472966"/>
        <a:ext cx="3111830" cy="1243769"/>
      </dsp:txXfrm>
    </dsp:sp>
    <dsp:sp modelId="{4F33DBA0-E03E-435F-AD1D-3993A600A434}">
      <dsp:nvSpPr>
        <dsp:cNvPr id="0" name=""/>
        <dsp:cNvSpPr/>
      </dsp:nvSpPr>
      <dsp:spPr>
        <a:xfrm rot="5560080">
          <a:off x="1551112" y="2810614"/>
          <a:ext cx="164324" cy="190050"/>
        </a:xfrm>
        <a:prstGeom prst="rightArrow">
          <a:avLst>
            <a:gd name="adj1" fmla="val 60000"/>
            <a:gd name="adj2" fmla="val 50000"/>
          </a:avLst>
        </a:prstGeom>
        <a:solidFill>
          <a:schemeClr val="accent4">
            <a:hueOff val="1290341"/>
            <a:satOff val="-8434"/>
            <a:lumOff val="50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5400000">
        <a:off x="1577406" y="2823504"/>
        <a:ext cx="114030" cy="115027"/>
      </dsp:txXfrm>
    </dsp:sp>
    <dsp:sp modelId="{71277A47-F2F8-4AE9-AC75-640605CDF53F}">
      <dsp:nvSpPr>
        <dsp:cNvPr id="0" name=""/>
        <dsp:cNvSpPr/>
      </dsp:nvSpPr>
      <dsp:spPr>
        <a:xfrm>
          <a:off x="0" y="3065140"/>
          <a:ext cx="3189220" cy="1340420"/>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a:solidFill>
                <a:schemeClr val="tx1"/>
              </a:solidFill>
              <a:effectLst/>
            </a:rPr>
            <a:t>2020-07</a:t>
          </a:r>
          <a:endParaRPr lang="ru-RU" sz="1400" b="1" kern="1200" dirty="0">
            <a:solidFill>
              <a:schemeClr val="tx1"/>
            </a:solidFill>
            <a:effectLst/>
          </a:endParaRPr>
        </a:p>
        <a:p>
          <a:pPr marL="57150" lvl="1" indent="-57150" algn="l" defTabSz="488950">
            <a:lnSpc>
              <a:spcPct val="90000"/>
            </a:lnSpc>
            <a:spcBef>
              <a:spcPct val="0"/>
            </a:spcBef>
            <a:spcAft>
              <a:spcPct val="15000"/>
            </a:spcAft>
            <a:buChar char="••"/>
          </a:pPr>
          <a:r>
            <a:rPr lang="en-US" sz="1100" kern="1200" dirty="0">
              <a:solidFill>
                <a:schemeClr val="tx1"/>
              </a:solidFill>
              <a:effectLst/>
            </a:rPr>
            <a:t>CPM Bureau approved the draft for first consultation and transferred it to the SC, following the normal standard setting process</a:t>
          </a:r>
          <a:endParaRPr lang="ru-RU" sz="1100" kern="1200" dirty="0">
            <a:solidFill>
              <a:schemeClr val="tx1"/>
            </a:solidFill>
            <a:effectLst/>
          </a:endParaRPr>
        </a:p>
      </dsp:txBody>
      <dsp:txXfrm>
        <a:off x="39260" y="3104400"/>
        <a:ext cx="3110700" cy="1261900"/>
      </dsp:txXfrm>
    </dsp:sp>
    <dsp:sp modelId="{B5D5839A-E175-4DAE-9BF3-161C1FFF3AD7}">
      <dsp:nvSpPr>
        <dsp:cNvPr id="0" name=""/>
        <dsp:cNvSpPr/>
      </dsp:nvSpPr>
      <dsp:spPr>
        <a:xfrm>
          <a:off x="3249972" y="3640325"/>
          <a:ext cx="146356" cy="190050"/>
        </a:xfrm>
        <a:prstGeom prst="rightArrow">
          <a:avLst>
            <a:gd name="adj1" fmla="val 60000"/>
            <a:gd name="adj2" fmla="val 50000"/>
          </a:avLst>
        </a:prstGeom>
        <a:solidFill>
          <a:schemeClr val="accent4">
            <a:hueOff val="1548409"/>
            <a:satOff val="-10120"/>
            <a:lumOff val="605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a:off x="3249972" y="3678335"/>
        <a:ext cx="102449" cy="114030"/>
      </dsp:txXfrm>
    </dsp:sp>
    <dsp:sp modelId="{AC22D6EC-D5E6-4319-A642-591EEE069B33}">
      <dsp:nvSpPr>
        <dsp:cNvPr id="0" name=""/>
        <dsp:cNvSpPr/>
      </dsp:nvSpPr>
      <dsp:spPr>
        <a:xfrm>
          <a:off x="3465365" y="3065140"/>
          <a:ext cx="3189220" cy="1340420"/>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smtClean="0">
              <a:solidFill>
                <a:schemeClr val="tx1"/>
              </a:solidFill>
              <a:effectLst/>
            </a:rPr>
            <a:t>2020: First consultation</a:t>
          </a:r>
        </a:p>
        <a:p>
          <a:pPr lvl="0" algn="l" defTabSz="622300">
            <a:lnSpc>
              <a:spcPct val="90000"/>
            </a:lnSpc>
            <a:spcBef>
              <a:spcPct val="0"/>
            </a:spcBef>
            <a:spcAft>
              <a:spcPct val="35000"/>
            </a:spcAft>
          </a:pPr>
          <a:r>
            <a:rPr lang="en-US" sz="1400" kern="1200" dirty="0" smtClean="0">
              <a:solidFill>
                <a:schemeClr val="tx1"/>
              </a:solidFill>
              <a:effectLst/>
            </a:rPr>
            <a:t>SC-7 revised the draft ISPM and approved for second consultation</a:t>
          </a:r>
          <a:endParaRPr lang="ru-RU" sz="1400" b="1" kern="1200" dirty="0">
            <a:solidFill>
              <a:schemeClr val="tx1"/>
            </a:solidFill>
            <a:effectLst/>
          </a:endParaRPr>
        </a:p>
      </dsp:txBody>
      <dsp:txXfrm>
        <a:off x="3504625" y="3104400"/>
        <a:ext cx="3110700" cy="1261900"/>
      </dsp:txXfrm>
    </dsp:sp>
    <dsp:sp modelId="{19C95E1C-8E15-4A5C-92C5-18BC64CDFA5D}">
      <dsp:nvSpPr>
        <dsp:cNvPr id="0" name=""/>
        <dsp:cNvSpPr/>
      </dsp:nvSpPr>
      <dsp:spPr>
        <a:xfrm>
          <a:off x="6722023" y="3640325"/>
          <a:ext cx="162462" cy="190050"/>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6722023" y="3678335"/>
        <a:ext cx="113723" cy="114030"/>
      </dsp:txXfrm>
    </dsp:sp>
    <dsp:sp modelId="{FC189F38-4C25-45E5-A5E7-42C38AE8F7A8}">
      <dsp:nvSpPr>
        <dsp:cNvPr id="0" name=""/>
        <dsp:cNvSpPr/>
      </dsp:nvSpPr>
      <dsp:spPr>
        <a:xfrm>
          <a:off x="6961118" y="3065140"/>
          <a:ext cx="3189220" cy="1340420"/>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smtClean="0">
              <a:solidFill>
                <a:schemeClr val="tx1"/>
              </a:solidFill>
              <a:effectLst/>
            </a:rPr>
            <a:t>2021-05</a:t>
          </a:r>
          <a:endParaRPr lang="ru-RU" sz="1400" b="1" kern="1200" dirty="0">
            <a:solidFill>
              <a:schemeClr val="tx1"/>
            </a:solidFill>
            <a:effectLst/>
          </a:endParaRPr>
        </a:p>
        <a:p>
          <a:pPr marL="57150" lvl="1" indent="-57150" algn="l" defTabSz="488950">
            <a:lnSpc>
              <a:spcPct val="90000"/>
            </a:lnSpc>
            <a:spcBef>
              <a:spcPct val="0"/>
            </a:spcBef>
            <a:spcAft>
              <a:spcPct val="15000"/>
            </a:spcAft>
            <a:buChar char="••"/>
          </a:pPr>
          <a:r>
            <a:rPr lang="en-US" sz="1100" kern="1200" dirty="0" smtClean="0">
              <a:solidFill>
                <a:schemeClr val="tx1"/>
              </a:solidFill>
              <a:effectLst/>
            </a:rPr>
            <a:t>SC-7 revised the draft ISPM and approved for second consultation</a:t>
          </a:r>
          <a:endParaRPr lang="ru-RU" sz="1100" kern="1200" dirty="0">
            <a:solidFill>
              <a:schemeClr val="tx1"/>
            </a:solidFill>
            <a:effectLst/>
          </a:endParaRPr>
        </a:p>
      </dsp:txBody>
      <dsp:txXfrm>
        <a:off x="7000378" y="3104400"/>
        <a:ext cx="3110700" cy="12619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5C1CD8-6427-4D3E-864F-4104FAE8AFE9}">
      <dsp:nvSpPr>
        <dsp:cNvPr id="0" name=""/>
        <dsp:cNvSpPr/>
      </dsp:nvSpPr>
      <dsp:spPr>
        <a:xfrm>
          <a:off x="4904441" y="2322948"/>
          <a:ext cx="2383117" cy="2383117"/>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effectLst>
                <a:outerShdw blurRad="38100" dist="38100" dir="2700000" algn="tl">
                  <a:srgbClr val="000000">
                    <a:alpha val="43137"/>
                  </a:srgbClr>
                </a:outerShdw>
              </a:effectLst>
            </a:rPr>
            <a:t>Several ISPMs provide information on verification of compliance</a:t>
          </a:r>
          <a:endParaRPr lang="ru-RU" sz="2000" kern="1200" dirty="0">
            <a:effectLst>
              <a:outerShdw blurRad="38100" dist="38100" dir="2700000" algn="tl">
                <a:srgbClr val="000000">
                  <a:alpha val="43137"/>
                </a:srgbClr>
              </a:outerShdw>
            </a:effectLst>
          </a:endParaRPr>
        </a:p>
      </dsp:txBody>
      <dsp:txXfrm>
        <a:off x="5253440" y="2671947"/>
        <a:ext cx="1685119" cy="1685119"/>
      </dsp:txXfrm>
    </dsp:sp>
    <dsp:sp modelId="{49A34B80-7A6E-4774-A2AA-9CD035EFDC3F}">
      <dsp:nvSpPr>
        <dsp:cNvPr id="0" name=""/>
        <dsp:cNvSpPr/>
      </dsp:nvSpPr>
      <dsp:spPr>
        <a:xfrm rot="16200000">
          <a:off x="5897741" y="1692922"/>
          <a:ext cx="396516" cy="534352"/>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effectLst>
              <a:outerShdw blurRad="38100" dist="38100" dir="2700000" algn="tl">
                <a:srgbClr val="000000">
                  <a:alpha val="43137"/>
                </a:srgbClr>
              </a:outerShdw>
            </a:effectLst>
          </a:endParaRPr>
        </a:p>
      </dsp:txBody>
      <dsp:txXfrm>
        <a:off x="5957219" y="1859270"/>
        <a:ext cx="277561" cy="320612"/>
      </dsp:txXfrm>
    </dsp:sp>
    <dsp:sp modelId="{47D8EDC2-DF0B-4D98-BDA6-C4187F512A18}">
      <dsp:nvSpPr>
        <dsp:cNvPr id="0" name=""/>
        <dsp:cNvSpPr/>
      </dsp:nvSpPr>
      <dsp:spPr>
        <a:xfrm>
          <a:off x="5310187" y="3179"/>
          <a:ext cx="1571624" cy="1571624"/>
        </a:xfrm>
        <a:prstGeom prst="ellips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effectLst>
                <a:outerShdw blurRad="38100" dist="38100" dir="2700000" algn="tl">
                  <a:srgbClr val="000000">
                    <a:alpha val="43137"/>
                  </a:srgbClr>
                </a:outerShdw>
              </a:effectLst>
            </a:rPr>
            <a:t>ISPM 7</a:t>
          </a:r>
          <a:endParaRPr lang="ru-RU" sz="2000" kern="1200" dirty="0">
            <a:effectLst>
              <a:outerShdw blurRad="38100" dist="38100" dir="2700000" algn="tl">
                <a:srgbClr val="000000">
                  <a:alpha val="43137"/>
                </a:srgbClr>
              </a:outerShdw>
            </a:effectLst>
          </a:endParaRPr>
        </a:p>
      </dsp:txBody>
      <dsp:txXfrm>
        <a:off x="5540346" y="233338"/>
        <a:ext cx="1111306" cy="1111306"/>
      </dsp:txXfrm>
    </dsp:sp>
    <dsp:sp modelId="{B20B5FE7-077D-47CF-85B1-A9D8D6A99D65}">
      <dsp:nvSpPr>
        <dsp:cNvPr id="0" name=""/>
        <dsp:cNvSpPr/>
      </dsp:nvSpPr>
      <dsp:spPr>
        <a:xfrm rot="19589170">
          <a:off x="7379797" y="2031577"/>
          <a:ext cx="1104083" cy="534352"/>
        </a:xfrm>
        <a:prstGeom prst="rightArrow">
          <a:avLst>
            <a:gd name="adj1" fmla="val 60000"/>
            <a:gd name="adj2" fmla="val 50000"/>
          </a:avLst>
        </a:prstGeom>
        <a:solidFill>
          <a:schemeClr val="accent4">
            <a:hueOff val="451619"/>
            <a:satOff val="-2952"/>
            <a:lumOff val="1765"/>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effectLst>
              <a:outerShdw blurRad="38100" dist="38100" dir="2700000" algn="tl">
                <a:srgbClr val="000000">
                  <a:alpha val="43137"/>
                </a:srgbClr>
              </a:outerShdw>
            </a:effectLst>
          </a:endParaRPr>
        </a:p>
      </dsp:txBody>
      <dsp:txXfrm>
        <a:off x="7393122" y="2182703"/>
        <a:ext cx="943777" cy="320612"/>
      </dsp:txXfrm>
    </dsp:sp>
    <dsp:sp modelId="{E4980EED-2EF5-4E6A-AF5F-F940DD7F68C6}">
      <dsp:nvSpPr>
        <dsp:cNvPr id="0" name=""/>
        <dsp:cNvSpPr/>
      </dsp:nvSpPr>
      <dsp:spPr>
        <a:xfrm>
          <a:off x="8695679" y="486710"/>
          <a:ext cx="1571624" cy="1571624"/>
        </a:xfrm>
        <a:prstGeom prst="ellipse">
          <a:avLst/>
        </a:prstGeom>
        <a:solidFill>
          <a:schemeClr val="accent4">
            <a:hueOff val="451619"/>
            <a:satOff val="-2952"/>
            <a:lumOff val="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effectLst>
                <a:outerShdw blurRad="38100" dist="38100" dir="2700000" algn="tl">
                  <a:srgbClr val="000000">
                    <a:alpha val="43137"/>
                  </a:srgbClr>
                </a:outerShdw>
              </a:effectLst>
            </a:rPr>
            <a:t>ISPM 12</a:t>
          </a:r>
          <a:endParaRPr lang="ru-RU" sz="2000" kern="1200" dirty="0">
            <a:effectLst>
              <a:outerShdw blurRad="38100" dist="38100" dir="2700000" algn="tl">
                <a:srgbClr val="000000">
                  <a:alpha val="43137"/>
                </a:srgbClr>
              </a:outerShdw>
            </a:effectLst>
          </a:endParaRPr>
        </a:p>
      </dsp:txBody>
      <dsp:txXfrm>
        <a:off x="8925838" y="716869"/>
        <a:ext cx="1111306" cy="1111306"/>
      </dsp:txXfrm>
    </dsp:sp>
    <dsp:sp modelId="{F8F90FF7-28A8-4F62-928D-E6A3B6D12CAD}">
      <dsp:nvSpPr>
        <dsp:cNvPr id="0" name=""/>
        <dsp:cNvSpPr/>
      </dsp:nvSpPr>
      <dsp:spPr>
        <a:xfrm rot="74164">
          <a:off x="7597883" y="3287814"/>
          <a:ext cx="748652" cy="534352"/>
        </a:xfrm>
        <a:prstGeom prst="rightArrow">
          <a:avLst>
            <a:gd name="adj1" fmla="val 60000"/>
            <a:gd name="adj2" fmla="val 50000"/>
          </a:avLst>
        </a:prstGeom>
        <a:solidFill>
          <a:schemeClr val="accent4">
            <a:hueOff val="903239"/>
            <a:satOff val="-5904"/>
            <a:lumOff val="3529"/>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effectLst>
              <a:outerShdw blurRad="38100" dist="38100" dir="2700000" algn="tl">
                <a:srgbClr val="000000">
                  <a:alpha val="43137"/>
                </a:srgbClr>
              </a:outerShdw>
            </a:effectLst>
          </a:endParaRPr>
        </a:p>
      </dsp:txBody>
      <dsp:txXfrm>
        <a:off x="7597902" y="3392955"/>
        <a:ext cx="588346" cy="320612"/>
      </dsp:txXfrm>
    </dsp:sp>
    <dsp:sp modelId="{FECB3017-CD5E-445E-A0DE-A36C9A72358E}">
      <dsp:nvSpPr>
        <dsp:cNvPr id="0" name=""/>
        <dsp:cNvSpPr/>
      </dsp:nvSpPr>
      <dsp:spPr>
        <a:xfrm>
          <a:off x="8699322" y="2801822"/>
          <a:ext cx="1571624" cy="1571624"/>
        </a:xfrm>
        <a:prstGeom prst="ellipse">
          <a:avLst/>
        </a:prstGeom>
        <a:solidFill>
          <a:schemeClr val="accent4">
            <a:hueOff val="903239"/>
            <a:satOff val="-5904"/>
            <a:lumOff val="352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effectLst>
                <a:outerShdw blurRad="38100" dist="38100" dir="2700000" algn="tl">
                  <a:srgbClr val="000000">
                    <a:alpha val="43137"/>
                  </a:srgbClr>
                </a:outerShdw>
              </a:effectLst>
            </a:rPr>
            <a:t>ISPM 13</a:t>
          </a:r>
          <a:endParaRPr lang="ru-RU" sz="2000" kern="1200" dirty="0">
            <a:effectLst>
              <a:outerShdw blurRad="38100" dist="38100" dir="2700000" algn="tl">
                <a:srgbClr val="000000">
                  <a:alpha val="43137"/>
                </a:srgbClr>
              </a:outerShdw>
            </a:effectLst>
          </a:endParaRPr>
        </a:p>
      </dsp:txBody>
      <dsp:txXfrm>
        <a:off x="8929481" y="3031981"/>
        <a:ext cx="1111306" cy="1111306"/>
      </dsp:txXfrm>
    </dsp:sp>
    <dsp:sp modelId="{2E0018A3-F6F8-48F5-882F-D75F8AFFD032}">
      <dsp:nvSpPr>
        <dsp:cNvPr id="0" name=""/>
        <dsp:cNvSpPr/>
      </dsp:nvSpPr>
      <dsp:spPr>
        <a:xfrm rot="10728760">
          <a:off x="4112777" y="3282635"/>
          <a:ext cx="559701" cy="534352"/>
        </a:xfrm>
        <a:prstGeom prst="rightArrow">
          <a:avLst>
            <a:gd name="adj1" fmla="val 60000"/>
            <a:gd name="adj2" fmla="val 50000"/>
          </a:avLst>
        </a:prstGeom>
        <a:solidFill>
          <a:schemeClr val="accent4">
            <a:hueOff val="1354858"/>
            <a:satOff val="-8855"/>
            <a:lumOff val="5294"/>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effectLst>
              <a:outerShdw blurRad="38100" dist="38100" dir="2700000" algn="tl">
                <a:srgbClr val="000000">
                  <a:alpha val="43137"/>
                </a:srgbClr>
              </a:outerShdw>
            </a:effectLst>
          </a:endParaRPr>
        </a:p>
      </dsp:txBody>
      <dsp:txXfrm rot="10800000">
        <a:off x="4273066" y="3387844"/>
        <a:ext cx="399395" cy="320612"/>
      </dsp:txXfrm>
    </dsp:sp>
    <dsp:sp modelId="{D897FBFE-B242-47AE-944C-57C27D7102BF}">
      <dsp:nvSpPr>
        <dsp:cNvPr id="0" name=""/>
        <dsp:cNvSpPr/>
      </dsp:nvSpPr>
      <dsp:spPr>
        <a:xfrm>
          <a:off x="2277427" y="2791551"/>
          <a:ext cx="1571624" cy="1571624"/>
        </a:xfrm>
        <a:prstGeom prst="ellipse">
          <a:avLst/>
        </a:prstGeom>
        <a:solidFill>
          <a:schemeClr val="accent4">
            <a:hueOff val="1354858"/>
            <a:satOff val="-8855"/>
            <a:lumOff val="529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effectLst>
                <a:outerShdw blurRad="38100" dist="38100" dir="2700000" algn="tl">
                  <a:srgbClr val="000000">
                    <a:alpha val="43137"/>
                  </a:srgbClr>
                </a:outerShdw>
              </a:effectLst>
            </a:rPr>
            <a:t>ISPM 18</a:t>
          </a:r>
          <a:endParaRPr lang="ru-RU" sz="2000" kern="1200">
            <a:effectLst>
              <a:outerShdw blurRad="38100" dist="38100" dir="2700000" algn="tl">
                <a:srgbClr val="000000">
                  <a:alpha val="43137"/>
                </a:srgbClr>
              </a:outerShdw>
            </a:effectLst>
          </a:endParaRPr>
        </a:p>
      </dsp:txBody>
      <dsp:txXfrm>
        <a:off x="2507586" y="3021710"/>
        <a:ext cx="1111306" cy="1111306"/>
      </dsp:txXfrm>
    </dsp:sp>
    <dsp:sp modelId="{85D37588-5FBB-4D5D-8AD7-4580E8D0446E}">
      <dsp:nvSpPr>
        <dsp:cNvPr id="0" name=""/>
        <dsp:cNvSpPr/>
      </dsp:nvSpPr>
      <dsp:spPr>
        <a:xfrm rot="12981243">
          <a:off x="3953124" y="2022137"/>
          <a:ext cx="956540" cy="534352"/>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effectLst>
              <a:outerShdw blurRad="38100" dist="38100" dir="2700000" algn="tl">
                <a:srgbClr val="000000">
                  <a:alpha val="43137"/>
                </a:srgbClr>
              </a:outerShdw>
            </a:effectLst>
          </a:endParaRPr>
        </a:p>
      </dsp:txBody>
      <dsp:txXfrm rot="10800000">
        <a:off x="4097830" y="2176520"/>
        <a:ext cx="796234" cy="320612"/>
      </dsp:txXfrm>
    </dsp:sp>
    <dsp:sp modelId="{02B4D719-645D-4793-849B-21820F21BFF4}">
      <dsp:nvSpPr>
        <dsp:cNvPr id="0" name=""/>
        <dsp:cNvSpPr/>
      </dsp:nvSpPr>
      <dsp:spPr>
        <a:xfrm>
          <a:off x="2264147" y="486728"/>
          <a:ext cx="1571624" cy="1571624"/>
        </a:xfrm>
        <a:prstGeom prst="ellipse">
          <a:avLst/>
        </a:prstGeom>
        <a:solidFill>
          <a:schemeClr val="accent4">
            <a:hueOff val="1806477"/>
            <a:satOff val="-11807"/>
            <a:lumOff val="705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effectLst>
                <a:outerShdw blurRad="38100" dist="38100" dir="2700000" algn="tl">
                  <a:srgbClr val="000000">
                    <a:alpha val="43137"/>
                  </a:srgbClr>
                </a:outerShdw>
              </a:effectLst>
            </a:rPr>
            <a:t>ISPM 20</a:t>
          </a:r>
          <a:endParaRPr lang="ru-RU" sz="2000" kern="1200" dirty="0">
            <a:effectLst>
              <a:outerShdw blurRad="38100" dist="38100" dir="2700000" algn="tl">
                <a:srgbClr val="000000">
                  <a:alpha val="43137"/>
                </a:srgbClr>
              </a:outerShdw>
            </a:effectLst>
          </a:endParaRPr>
        </a:p>
      </dsp:txBody>
      <dsp:txXfrm>
        <a:off x="2494306" y="716887"/>
        <a:ext cx="1111306" cy="111130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DBB06A-CBA1-4978-8C2A-686843EC059E}">
      <dsp:nvSpPr>
        <dsp:cNvPr id="0" name=""/>
        <dsp:cNvSpPr/>
      </dsp:nvSpPr>
      <dsp:spPr>
        <a:xfrm>
          <a:off x="0" y="80193"/>
          <a:ext cx="11279187" cy="1264770"/>
        </a:xfrm>
        <a:prstGeom prst="round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a:effectLst/>
            </a:rPr>
            <a:t>After adoption by the CPM, commodity-specific standards, containing lists of pests and options for phytosanitary measures for commodities being moved in international trade, are posted separately on the IPP as annexes to this standard</a:t>
          </a:r>
          <a:endParaRPr lang="ru-RU" sz="2300" kern="1200" dirty="0">
            <a:effectLst/>
          </a:endParaRPr>
        </a:p>
      </dsp:txBody>
      <dsp:txXfrm>
        <a:off x="61741" y="141934"/>
        <a:ext cx="11155705" cy="1141288"/>
      </dsp:txXfrm>
    </dsp:sp>
    <dsp:sp modelId="{35295989-0892-499B-AD3D-DF24E8A324F6}">
      <dsp:nvSpPr>
        <dsp:cNvPr id="0" name=""/>
        <dsp:cNvSpPr/>
      </dsp:nvSpPr>
      <dsp:spPr>
        <a:xfrm>
          <a:off x="0" y="1411203"/>
          <a:ext cx="11279187" cy="1264770"/>
        </a:xfrm>
        <a:prstGeom prst="round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a:effectLst/>
            </a:rPr>
            <a:t>These annexes have the status of an ISPM and should be considered accordingly</a:t>
          </a:r>
          <a:endParaRPr lang="ru-RU" sz="2300" kern="1200" dirty="0">
            <a:effectLst/>
          </a:endParaRPr>
        </a:p>
      </dsp:txBody>
      <dsp:txXfrm>
        <a:off x="61741" y="1472944"/>
        <a:ext cx="11155705" cy="1141288"/>
      </dsp:txXfrm>
    </dsp:sp>
    <dsp:sp modelId="{DB433BA5-6A1F-4BFE-9088-91D56356628F}">
      <dsp:nvSpPr>
        <dsp:cNvPr id="0" name=""/>
        <dsp:cNvSpPr/>
      </dsp:nvSpPr>
      <dsp:spPr>
        <a:xfrm>
          <a:off x="0" y="2742214"/>
          <a:ext cx="11279187" cy="1264770"/>
        </a:xfrm>
        <a:prstGeom prst="roundRect">
          <a:avLst/>
        </a:prstGeom>
        <a:solidFill>
          <a:schemeClr val="lt1"/>
        </a:solidFill>
        <a:ln w="12700" cap="flat" cmpd="sng" algn="ctr">
          <a:solidFill>
            <a:schemeClr val="accent5"/>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a:effectLst/>
            </a:rPr>
            <a:t>Where appropriate, commodity standards may instead be presented as annexes of other ISPMs</a:t>
          </a:r>
          <a:endParaRPr lang="ru-RU" sz="2300" kern="1200" dirty="0">
            <a:effectLst/>
          </a:endParaRPr>
        </a:p>
      </dsp:txBody>
      <dsp:txXfrm>
        <a:off x="61741" y="2803955"/>
        <a:ext cx="11155705" cy="114128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AF09E5-1E20-41FC-AF3E-B4BA5BA0E758}">
      <dsp:nvSpPr>
        <dsp:cNvPr id="0" name=""/>
        <dsp:cNvSpPr/>
      </dsp:nvSpPr>
      <dsp:spPr>
        <a:xfrm>
          <a:off x="-5546298" y="-849250"/>
          <a:ext cx="6604609" cy="6604609"/>
        </a:xfrm>
        <a:prstGeom prst="blockArc">
          <a:avLst>
            <a:gd name="adj1" fmla="val 18900000"/>
            <a:gd name="adj2" fmla="val 2700000"/>
            <a:gd name="adj3" fmla="val 327"/>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E5F86A-29ED-4BDC-BDC4-946C4CAFE474}">
      <dsp:nvSpPr>
        <dsp:cNvPr id="0" name=""/>
        <dsp:cNvSpPr/>
      </dsp:nvSpPr>
      <dsp:spPr>
        <a:xfrm>
          <a:off x="680967" y="490610"/>
          <a:ext cx="10562264" cy="981221"/>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78845" tIns="50800" rIns="50800" bIns="50800" numCol="1" spcCol="1270" anchor="ctr" anchorCtr="0">
          <a:noAutofit/>
        </a:bodyPr>
        <a:lstStyle/>
        <a:p>
          <a:pPr lvl="0" algn="l" defTabSz="889000">
            <a:lnSpc>
              <a:spcPct val="100000"/>
            </a:lnSpc>
            <a:spcBef>
              <a:spcPct val="0"/>
            </a:spcBef>
            <a:spcAft>
              <a:spcPct val="35000"/>
            </a:spcAft>
          </a:pPr>
          <a:r>
            <a:rPr lang="en-US" sz="2000" kern="1200" dirty="0">
              <a:effectLst>
                <a:outerShdw blurRad="38100" dist="38100" dir="2700000" algn="tl">
                  <a:srgbClr val="000000">
                    <a:alpha val="43137"/>
                  </a:srgbClr>
                </a:outerShdw>
              </a:effectLst>
            </a:rPr>
            <a:t>CPs should submit to the IPPC Secretariat any new information that could have an impact on the lists of pests or lists of options for phytosanitary measures currently adopted by the CPM</a:t>
          </a:r>
          <a:endParaRPr lang="ru-RU" sz="2000" kern="1200" dirty="0">
            <a:effectLst>
              <a:outerShdw blurRad="38100" dist="38100" dir="2700000" algn="tl">
                <a:srgbClr val="000000">
                  <a:alpha val="43137"/>
                </a:srgbClr>
              </a:outerShdw>
            </a:effectLst>
          </a:endParaRPr>
        </a:p>
      </dsp:txBody>
      <dsp:txXfrm>
        <a:off x="680967" y="490610"/>
        <a:ext cx="10562264" cy="981221"/>
      </dsp:txXfrm>
    </dsp:sp>
    <dsp:sp modelId="{5B9714D6-3751-46E8-9789-07DB6D088A5D}">
      <dsp:nvSpPr>
        <dsp:cNvPr id="0" name=""/>
        <dsp:cNvSpPr/>
      </dsp:nvSpPr>
      <dsp:spPr>
        <a:xfrm>
          <a:off x="67704" y="367958"/>
          <a:ext cx="1226527" cy="1226527"/>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EAC2B7-00D7-4ADF-A9E2-0E71DA3542DF}">
      <dsp:nvSpPr>
        <dsp:cNvPr id="0" name=""/>
        <dsp:cNvSpPr/>
      </dsp:nvSpPr>
      <dsp:spPr>
        <a:xfrm>
          <a:off x="1037641" y="1962443"/>
          <a:ext cx="10205590" cy="981221"/>
        </a:xfrm>
        <a:prstGeom prst="rect">
          <a:avLst/>
        </a:prstGeom>
        <a:solidFill>
          <a:schemeClr val="accent4">
            <a:hueOff val="903239"/>
            <a:satOff val="-5904"/>
            <a:lumOff val="352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78845" tIns="50800" rIns="50800" bIns="50800" numCol="1" spcCol="1270" anchor="ctr" anchorCtr="0">
          <a:noAutofit/>
        </a:bodyPr>
        <a:lstStyle/>
        <a:p>
          <a:pPr lvl="0" algn="l" defTabSz="889000">
            <a:lnSpc>
              <a:spcPct val="100000"/>
            </a:lnSpc>
            <a:spcBef>
              <a:spcPct val="0"/>
            </a:spcBef>
            <a:spcAft>
              <a:spcPct val="35000"/>
            </a:spcAft>
          </a:pPr>
          <a:r>
            <a:rPr lang="en-US" sz="2000" kern="1200">
              <a:effectLst>
                <a:outerShdw blurRad="38100" dist="38100" dir="2700000" algn="tl">
                  <a:srgbClr val="000000">
                    <a:alpha val="43137"/>
                  </a:srgbClr>
                </a:outerShdw>
              </a:effectLst>
            </a:rPr>
            <a:t>Appropriate information should be provided to support any claims</a:t>
          </a:r>
          <a:endParaRPr lang="ru-RU" sz="2000" kern="1200">
            <a:effectLst>
              <a:outerShdw blurRad="38100" dist="38100" dir="2700000" algn="tl">
                <a:srgbClr val="000000">
                  <a:alpha val="43137"/>
                </a:srgbClr>
              </a:outerShdw>
            </a:effectLst>
          </a:endParaRPr>
        </a:p>
      </dsp:txBody>
      <dsp:txXfrm>
        <a:off x="1037641" y="1962443"/>
        <a:ext cx="10205590" cy="981221"/>
      </dsp:txXfrm>
    </dsp:sp>
    <dsp:sp modelId="{365D32A1-0FE2-4044-A977-AF0FCAEDDA32}">
      <dsp:nvSpPr>
        <dsp:cNvPr id="0" name=""/>
        <dsp:cNvSpPr/>
      </dsp:nvSpPr>
      <dsp:spPr>
        <a:xfrm>
          <a:off x="424378" y="1839790"/>
          <a:ext cx="1226527" cy="1226527"/>
        </a:xfrm>
        <a:prstGeom prst="ellipse">
          <a:avLst/>
        </a:prstGeom>
        <a:solidFill>
          <a:schemeClr val="lt1">
            <a:hueOff val="0"/>
            <a:satOff val="0"/>
            <a:lumOff val="0"/>
            <a:alphaOff val="0"/>
          </a:schemeClr>
        </a:solidFill>
        <a:ln w="12700" cap="flat" cmpd="sng" algn="ctr">
          <a:solidFill>
            <a:schemeClr val="accent4">
              <a:hueOff val="903239"/>
              <a:satOff val="-5904"/>
              <a:lumOff val="3529"/>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3C43AB-6803-41BA-8AF5-97FD85D7E5E3}">
      <dsp:nvSpPr>
        <dsp:cNvPr id="0" name=""/>
        <dsp:cNvSpPr/>
      </dsp:nvSpPr>
      <dsp:spPr>
        <a:xfrm>
          <a:off x="680967" y="3434275"/>
          <a:ext cx="10562264" cy="981221"/>
        </a:xfrm>
        <a:prstGeom prst="rect">
          <a:avLst/>
        </a:prstGeom>
        <a:solidFill>
          <a:schemeClr val="accent4">
            <a:hueOff val="1806477"/>
            <a:satOff val="-11807"/>
            <a:lumOff val="705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78845" tIns="50800" rIns="50800" bIns="50800" numCol="1" spcCol="1270" anchor="ctr" anchorCtr="0">
          <a:noAutofit/>
        </a:bodyPr>
        <a:lstStyle/>
        <a:p>
          <a:pPr lvl="0" algn="l" defTabSz="889000">
            <a:lnSpc>
              <a:spcPct val="100000"/>
            </a:lnSpc>
            <a:spcBef>
              <a:spcPct val="0"/>
            </a:spcBef>
            <a:spcAft>
              <a:spcPct val="35000"/>
            </a:spcAft>
          </a:pPr>
          <a:r>
            <a:rPr lang="en-US" sz="2000" kern="1200" dirty="0">
              <a:effectLst>
                <a:outerShdw blurRad="38100" dist="38100" dir="2700000" algn="tl">
                  <a:srgbClr val="000000">
                    <a:alpha val="43137"/>
                  </a:srgbClr>
                </a:outerShdw>
              </a:effectLst>
            </a:rPr>
            <a:t>The Technical Panel on Commodity Standards (TPCS) will review the data and revise the lists if necessary, following the SSP</a:t>
          </a:r>
          <a:endParaRPr lang="ru-RU" sz="2000" kern="1200" dirty="0">
            <a:effectLst>
              <a:outerShdw blurRad="38100" dist="38100" dir="2700000" algn="tl">
                <a:srgbClr val="000000">
                  <a:alpha val="43137"/>
                </a:srgbClr>
              </a:outerShdw>
            </a:effectLst>
          </a:endParaRPr>
        </a:p>
      </dsp:txBody>
      <dsp:txXfrm>
        <a:off x="680967" y="3434275"/>
        <a:ext cx="10562264" cy="981221"/>
      </dsp:txXfrm>
    </dsp:sp>
    <dsp:sp modelId="{462CA6C9-C515-46B9-BC48-5B83E4D98D21}">
      <dsp:nvSpPr>
        <dsp:cNvPr id="0" name=""/>
        <dsp:cNvSpPr/>
      </dsp:nvSpPr>
      <dsp:spPr>
        <a:xfrm>
          <a:off x="67704" y="3311622"/>
          <a:ext cx="1226527" cy="1226527"/>
        </a:xfrm>
        <a:prstGeom prst="ellipse">
          <a:avLst/>
        </a:prstGeom>
        <a:solidFill>
          <a:schemeClr val="lt1">
            <a:hueOff val="0"/>
            <a:satOff val="0"/>
            <a:lumOff val="0"/>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647703-1F8D-4B5B-8E00-FFAC946D789D}">
      <dsp:nvSpPr>
        <dsp:cNvPr id="0" name=""/>
        <dsp:cNvSpPr/>
      </dsp:nvSpPr>
      <dsp:spPr>
        <a:xfrm>
          <a:off x="3780900" y="992251"/>
          <a:ext cx="3503094" cy="1819642"/>
        </a:xfrm>
        <a:prstGeom prst="ellipse">
          <a:avLst/>
        </a:prstGeom>
        <a:solidFill>
          <a:schemeClr val="bg1"/>
        </a:solidFill>
        <a:ln w="19050" cap="flat" cmpd="sng" algn="ctr">
          <a:solidFill>
            <a:srgbClr val="1C804B"/>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n-US" sz="3400" b="1" kern="1200" dirty="0">
              <a:solidFill>
                <a:schemeClr val="tx1"/>
              </a:solidFill>
              <a:effectLst/>
            </a:rPr>
            <a:t>2 IPPC </a:t>
          </a:r>
          <a:br>
            <a:rPr lang="en-US" sz="3400" b="1" kern="1200" dirty="0">
              <a:solidFill>
                <a:schemeClr val="tx1"/>
              </a:solidFill>
              <a:effectLst/>
            </a:rPr>
          </a:br>
          <a:r>
            <a:rPr lang="en-US" sz="3400" b="1" kern="1200" dirty="0">
              <a:solidFill>
                <a:schemeClr val="tx1"/>
              </a:solidFill>
              <a:effectLst/>
            </a:rPr>
            <a:t>key elements</a:t>
          </a:r>
          <a:endParaRPr lang="ru-RU" sz="3400" kern="1200" dirty="0">
            <a:solidFill>
              <a:schemeClr val="tx1"/>
            </a:solidFill>
            <a:effectLst/>
          </a:endParaRPr>
        </a:p>
      </dsp:txBody>
      <dsp:txXfrm>
        <a:off x="4293916" y="1258731"/>
        <a:ext cx="2477062" cy="1286682"/>
      </dsp:txXfrm>
    </dsp:sp>
    <dsp:sp modelId="{16D6E5CD-C6F0-410A-AECD-9001298C815C}">
      <dsp:nvSpPr>
        <dsp:cNvPr id="0" name=""/>
        <dsp:cNvSpPr/>
      </dsp:nvSpPr>
      <dsp:spPr>
        <a:xfrm rot="11203042">
          <a:off x="1636221" y="1347814"/>
          <a:ext cx="2075212" cy="435138"/>
        </a:xfrm>
        <a:prstGeom prst="leftArrow">
          <a:avLst>
            <a:gd name="adj1" fmla="val 60000"/>
            <a:gd name="adj2" fmla="val 50000"/>
          </a:avLst>
        </a:prstGeom>
        <a:solidFill>
          <a:schemeClr val="accent6"/>
        </a:solidFill>
        <a:ln>
          <a:noFill/>
        </a:ln>
        <a:effectLst/>
      </dsp:spPr>
      <dsp:style>
        <a:lnRef idx="0">
          <a:scrgbClr r="0" g="0" b="0"/>
        </a:lnRef>
        <a:fillRef idx="1">
          <a:scrgbClr r="0" g="0" b="0"/>
        </a:fillRef>
        <a:effectRef idx="1">
          <a:scrgbClr r="0" g="0" b="0"/>
        </a:effectRef>
        <a:fontRef idx="minor">
          <a:schemeClr val="lt1"/>
        </a:fontRef>
      </dsp:style>
    </dsp:sp>
    <dsp:sp modelId="{9C3CD185-B851-46CE-8A68-28E74DA3AB88}">
      <dsp:nvSpPr>
        <dsp:cNvPr id="0" name=""/>
        <dsp:cNvSpPr/>
      </dsp:nvSpPr>
      <dsp:spPr>
        <a:xfrm>
          <a:off x="0" y="488570"/>
          <a:ext cx="3286688" cy="1910884"/>
        </a:xfrm>
        <a:prstGeom prst="roundRect">
          <a:avLst>
            <a:gd name="adj" fmla="val 10000"/>
          </a:avLst>
        </a:prstGeom>
        <a:solidFill>
          <a:schemeClr val="bg1"/>
        </a:solidFill>
        <a:ln w="19050" cap="flat" cmpd="sng" algn="ctr">
          <a:solidFill>
            <a:srgbClr val="F6C233"/>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a:solidFill>
                <a:schemeClr val="tx1"/>
              </a:solidFill>
              <a:effectLst/>
            </a:rPr>
            <a:t>Facilitation of safe trade</a:t>
          </a:r>
          <a:endParaRPr lang="ru-RU" sz="1800" kern="1200" dirty="0">
            <a:solidFill>
              <a:schemeClr val="tx1"/>
            </a:solidFill>
            <a:effectLst/>
          </a:endParaRPr>
        </a:p>
      </dsp:txBody>
      <dsp:txXfrm>
        <a:off x="55968" y="544538"/>
        <a:ext cx="3174752" cy="1798948"/>
      </dsp:txXfrm>
    </dsp:sp>
    <dsp:sp modelId="{A8E41EEA-A1A0-463F-BF6B-3AB65CDDB0E8}">
      <dsp:nvSpPr>
        <dsp:cNvPr id="0" name=""/>
        <dsp:cNvSpPr/>
      </dsp:nvSpPr>
      <dsp:spPr>
        <a:xfrm rot="21175770">
          <a:off x="7304688" y="1332555"/>
          <a:ext cx="2093961" cy="435138"/>
        </a:xfrm>
        <a:prstGeom prst="leftArrow">
          <a:avLst>
            <a:gd name="adj1" fmla="val 60000"/>
            <a:gd name="adj2" fmla="val 50000"/>
          </a:avLst>
        </a:prstGeom>
        <a:solidFill>
          <a:schemeClr val="accent5"/>
        </a:solidFill>
        <a:ln>
          <a:noFill/>
        </a:ln>
        <a:effectLst/>
      </dsp:spPr>
      <dsp:style>
        <a:lnRef idx="0">
          <a:scrgbClr r="0" g="0" b="0"/>
        </a:lnRef>
        <a:fillRef idx="1">
          <a:scrgbClr r="0" g="0" b="0"/>
        </a:fillRef>
        <a:effectRef idx="1">
          <a:scrgbClr r="0" g="0" b="0"/>
        </a:effectRef>
        <a:fontRef idx="minor">
          <a:schemeClr val="lt1"/>
        </a:fontRef>
      </dsp:style>
    </dsp:sp>
    <dsp:sp modelId="{0F307948-745E-4E50-A41D-C5352D148B9F}">
      <dsp:nvSpPr>
        <dsp:cNvPr id="0" name=""/>
        <dsp:cNvSpPr/>
      </dsp:nvSpPr>
      <dsp:spPr>
        <a:xfrm>
          <a:off x="7691515" y="344062"/>
          <a:ext cx="3487128" cy="2147902"/>
        </a:xfrm>
        <a:prstGeom prst="roundRect">
          <a:avLst>
            <a:gd name="adj" fmla="val 10000"/>
          </a:avLst>
        </a:prstGeom>
        <a:solidFill>
          <a:schemeClr val="bg1"/>
        </a:solidFill>
        <a:ln w="19050" cap="flat" cmpd="sng" algn="ctr">
          <a:solidFill>
            <a:srgbClr val="5A94C5"/>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a:solidFill>
                <a:schemeClr val="tx1"/>
              </a:solidFill>
              <a:effectLst/>
            </a:rPr>
            <a:t>Safeguarding of agriculture, forests and the environment</a:t>
          </a:r>
          <a:endParaRPr lang="ru-RU" sz="1800" kern="1200" dirty="0">
            <a:solidFill>
              <a:schemeClr val="tx1"/>
            </a:solidFill>
            <a:effectLst/>
          </a:endParaRPr>
        </a:p>
      </dsp:txBody>
      <dsp:txXfrm>
        <a:off x="7754425" y="406972"/>
        <a:ext cx="3361308" cy="20220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BD89D-6697-48C0-AB19-687A2AC442C9}">
      <dsp:nvSpPr>
        <dsp:cNvPr id="0" name=""/>
        <dsp:cNvSpPr/>
      </dsp:nvSpPr>
      <dsp:spPr>
        <a:xfrm>
          <a:off x="1131273" y="298218"/>
          <a:ext cx="7601887" cy="170508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54910" tIns="76200" rIns="76200" bIns="76200" numCol="1" spcCol="1270" anchor="ctr" anchorCtr="0">
          <a:noAutofit/>
        </a:bodyPr>
        <a:lstStyle/>
        <a:p>
          <a:pPr lvl="0" algn="l" defTabSz="889000">
            <a:lnSpc>
              <a:spcPct val="90000"/>
            </a:lnSpc>
            <a:spcBef>
              <a:spcPct val="0"/>
            </a:spcBef>
            <a:spcAft>
              <a:spcPct val="35000"/>
            </a:spcAft>
          </a:pPr>
          <a:r>
            <a:rPr lang="en-GB" sz="2000" b="1" kern="1200" dirty="0" smtClean="0">
              <a:latin typeface="Calibri" panose="020F0502020204030204" pitchFamily="34" charset="0"/>
              <a:ea typeface="Times New Roman" panose="02020603050405020304" pitchFamily="18" charset="0"/>
            </a:rPr>
            <a:t>The impact of the ISPM on “Sovereignty rights of a country”: </a:t>
          </a:r>
          <a:r>
            <a:rPr lang="en-GB" sz="2000" kern="1200" dirty="0" smtClean="0">
              <a:latin typeface="Calibri" panose="020F0502020204030204" pitchFamily="34" charset="0"/>
              <a:ea typeface="Times New Roman" panose="02020603050405020304" pitchFamily="18" charset="0"/>
            </a:rPr>
            <a:t>Clearer text added throughout the ISPM to emphasize that the standard does not create any obligation for a contracting party to approve, register or adopt any option for phytosanitary measures included in an annex. </a:t>
          </a:r>
          <a:r>
            <a:rPr lang="en-GB" sz="2000" b="1" kern="1200" dirty="0" smtClean="0">
              <a:latin typeface="Calibri" panose="020F0502020204030204" pitchFamily="34" charset="0"/>
              <a:ea typeface="Times New Roman" panose="02020603050405020304" pitchFamily="18" charset="0"/>
            </a:rPr>
            <a:t> </a:t>
          </a:r>
          <a:endParaRPr lang="en-US" sz="2000" kern="1200" dirty="0"/>
        </a:p>
      </dsp:txBody>
      <dsp:txXfrm>
        <a:off x="1131273" y="298218"/>
        <a:ext cx="7601887" cy="1705083"/>
      </dsp:txXfrm>
    </dsp:sp>
    <dsp:sp modelId="{237FC3D9-3C97-406A-8AC9-F3687B7FDD16}">
      <dsp:nvSpPr>
        <dsp:cNvPr id="0" name=""/>
        <dsp:cNvSpPr/>
      </dsp:nvSpPr>
      <dsp:spPr>
        <a:xfrm>
          <a:off x="797492" y="9238"/>
          <a:ext cx="1330268" cy="1849436"/>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5000" r="-75000"/>
          </a:stretch>
        </a:blip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 modelId="{E4F9A77C-EC96-43EB-8B47-9D51F081B5C9}">
      <dsp:nvSpPr>
        <dsp:cNvPr id="0" name=""/>
        <dsp:cNvSpPr/>
      </dsp:nvSpPr>
      <dsp:spPr>
        <a:xfrm>
          <a:off x="1131273" y="2425052"/>
          <a:ext cx="7601887" cy="170508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54910" tIns="76200" rIns="76200" bIns="76200" numCol="1" spcCol="1270" anchor="ctr" anchorCtr="0">
          <a:noAutofit/>
        </a:bodyPr>
        <a:lstStyle/>
        <a:p>
          <a:pPr lvl="0" algn="l" defTabSz="889000">
            <a:lnSpc>
              <a:spcPct val="90000"/>
            </a:lnSpc>
            <a:spcBef>
              <a:spcPct val="0"/>
            </a:spcBef>
            <a:spcAft>
              <a:spcPct val="35000"/>
            </a:spcAft>
          </a:pPr>
          <a:r>
            <a:rPr lang="en-GB" sz="2000" b="1" kern="1200" dirty="0" smtClean="0">
              <a:latin typeface="Calibri" panose="020F0502020204030204" pitchFamily="34" charset="0"/>
              <a:ea typeface="Times New Roman" panose="02020603050405020304" pitchFamily="18" charset="0"/>
            </a:rPr>
            <a:t>The relevancy of including pests associated with the plant species but not associated with the commodity in the draft ISPM: </a:t>
          </a:r>
          <a:r>
            <a:rPr lang="en-GB" sz="2000" kern="1200" dirty="0" smtClean="0">
              <a:latin typeface="Calibri" panose="020F0502020204030204" pitchFamily="34" charset="0"/>
              <a:ea typeface="Times New Roman" panose="02020603050405020304" pitchFamily="18" charset="0"/>
            </a:rPr>
            <a:t>The reference to these pests has been removed from the draft ISPM.</a:t>
          </a:r>
          <a:endParaRPr lang="en-US" sz="2000" kern="1200" dirty="0"/>
        </a:p>
      </dsp:txBody>
      <dsp:txXfrm>
        <a:off x="1131273" y="2425052"/>
        <a:ext cx="7601887" cy="1705083"/>
      </dsp:txXfrm>
    </dsp:sp>
    <dsp:sp modelId="{FCEC61D4-F098-4C9D-A35C-3E009C5398F0}">
      <dsp:nvSpPr>
        <dsp:cNvPr id="0" name=""/>
        <dsp:cNvSpPr/>
      </dsp:nvSpPr>
      <dsp:spPr>
        <a:xfrm>
          <a:off x="727496" y="2161396"/>
          <a:ext cx="1380791" cy="1750985"/>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00000" r="-100000"/>
          </a:stretch>
        </a:blip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BD89D-6697-48C0-AB19-687A2AC442C9}">
      <dsp:nvSpPr>
        <dsp:cNvPr id="0" name=""/>
        <dsp:cNvSpPr/>
      </dsp:nvSpPr>
      <dsp:spPr>
        <a:xfrm>
          <a:off x="692068" y="138725"/>
          <a:ext cx="8480298" cy="1199338"/>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12352" tIns="45720" rIns="45720" bIns="45720" numCol="1" spcCol="1270" anchor="ctr" anchorCtr="0">
          <a:noAutofit/>
        </a:bodyPr>
        <a:lstStyle/>
        <a:p>
          <a:pPr lvl="0" algn="l" defTabSz="533400">
            <a:lnSpc>
              <a:spcPct val="90000"/>
            </a:lnSpc>
            <a:spcBef>
              <a:spcPct val="0"/>
            </a:spcBef>
            <a:spcAft>
              <a:spcPct val="35000"/>
            </a:spcAft>
          </a:pPr>
          <a:r>
            <a:rPr lang="en-GB" sz="1200" b="1" kern="1200" dirty="0" smtClean="0">
              <a:latin typeface="Calibri" panose="020F0502020204030204" pitchFamily="34" charset="0"/>
              <a:ea typeface="Times New Roman" panose="02020603050405020304" pitchFamily="18" charset="0"/>
            </a:rPr>
            <a:t>The placement of text on ‘benefits of commodity standards’ in ‘Requirements’</a:t>
          </a:r>
          <a:r>
            <a:rPr lang="en-GB" sz="1200" kern="1200" dirty="0" smtClean="0">
              <a:latin typeface="Calibri" panose="020F0502020204030204" pitchFamily="34" charset="0"/>
              <a:ea typeface="Times New Roman" panose="02020603050405020304" pitchFamily="18" charset="0"/>
            </a:rPr>
            <a:t> </a:t>
          </a:r>
          <a:r>
            <a:rPr lang="en-GB" sz="1200" b="1" kern="1200" dirty="0" smtClean="0">
              <a:latin typeface="Calibri" panose="020F0502020204030204" pitchFamily="34" charset="0"/>
              <a:ea typeface="Times New Roman" panose="02020603050405020304" pitchFamily="18" charset="0"/>
            </a:rPr>
            <a:t>: </a:t>
          </a:r>
          <a:r>
            <a:rPr lang="en-GB" sz="1200" kern="1200" dirty="0" smtClean="0">
              <a:latin typeface="Calibri" panose="020F0502020204030204" pitchFamily="34" charset="0"/>
              <a:ea typeface="Times New Roman" panose="02020603050405020304" pitchFamily="18" charset="0"/>
            </a:rPr>
            <a:t>The benefits of commodity standards moved to the background.</a:t>
          </a:r>
          <a:endParaRPr lang="en-US" sz="1200" kern="1200" dirty="0"/>
        </a:p>
      </dsp:txBody>
      <dsp:txXfrm>
        <a:off x="692068" y="138725"/>
        <a:ext cx="8480298" cy="1199338"/>
      </dsp:txXfrm>
    </dsp:sp>
    <dsp:sp modelId="{237FC3D9-3C97-406A-8AC9-F3687B7FDD16}">
      <dsp:nvSpPr>
        <dsp:cNvPr id="0" name=""/>
        <dsp:cNvSpPr/>
      </dsp:nvSpPr>
      <dsp:spPr>
        <a:xfrm>
          <a:off x="103739" y="170181"/>
          <a:ext cx="797240" cy="111238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E4F9A77C-EC96-43EB-8B47-9D51F081B5C9}">
      <dsp:nvSpPr>
        <dsp:cNvPr id="0" name=""/>
        <dsp:cNvSpPr/>
      </dsp:nvSpPr>
      <dsp:spPr>
        <a:xfrm>
          <a:off x="692068" y="1475320"/>
          <a:ext cx="8480298" cy="1199338"/>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12352" tIns="45720" rIns="45720" bIns="45720" numCol="1" spcCol="1270" anchor="ctr" anchorCtr="0">
          <a:noAutofit/>
        </a:bodyPr>
        <a:lstStyle/>
        <a:p>
          <a:pPr lvl="0" algn="l" defTabSz="533400">
            <a:lnSpc>
              <a:spcPct val="90000"/>
            </a:lnSpc>
            <a:spcBef>
              <a:spcPct val="0"/>
            </a:spcBef>
            <a:spcAft>
              <a:spcPct val="35000"/>
            </a:spcAft>
          </a:pPr>
          <a:r>
            <a:rPr lang="en-NZ" sz="1200" b="1" kern="1200" dirty="0" smtClean="0">
              <a:latin typeface="Calibri" panose="020F0502020204030204" pitchFamily="34" charset="0"/>
              <a:ea typeface="Times New Roman" panose="02020603050405020304" pitchFamily="18" charset="0"/>
            </a:rPr>
            <a:t>The value of the Section on Verification of Compliance</a:t>
          </a:r>
          <a:r>
            <a:rPr lang="en-GB" sz="1200" b="1" kern="1200" dirty="0" smtClean="0">
              <a:latin typeface="Calibri" panose="020F0502020204030204" pitchFamily="34" charset="0"/>
              <a:ea typeface="Times New Roman" panose="02020603050405020304" pitchFamily="18" charset="0"/>
            </a:rPr>
            <a:t>: </a:t>
          </a:r>
          <a:r>
            <a:rPr lang="en-NZ" sz="1200" kern="1200" dirty="0" smtClean="0">
              <a:latin typeface="Calibri" panose="020F0502020204030204" pitchFamily="34" charset="0"/>
              <a:ea typeface="Times New Roman" panose="02020603050405020304" pitchFamily="18" charset="0"/>
            </a:rPr>
            <a:t>Section removed as it did not provide any additional guidance than already included in other ISPMs.</a:t>
          </a:r>
          <a:endParaRPr lang="en-US" sz="1200" kern="1200" dirty="0"/>
        </a:p>
      </dsp:txBody>
      <dsp:txXfrm>
        <a:off x="692068" y="1475320"/>
        <a:ext cx="8480298" cy="1199338"/>
      </dsp:txXfrm>
    </dsp:sp>
    <dsp:sp modelId="{FCEC61D4-F098-4C9D-A35C-3E009C5398F0}">
      <dsp:nvSpPr>
        <dsp:cNvPr id="0" name=""/>
        <dsp:cNvSpPr/>
      </dsp:nvSpPr>
      <dsp:spPr>
        <a:xfrm>
          <a:off x="106380" y="1629791"/>
          <a:ext cx="820420" cy="894988"/>
        </a:xfrm>
        <a:prstGeom prst="rect">
          <a:avLst/>
        </a:prstGeom>
        <a:blipFill>
          <a:blip xmlns:r="http://schemas.openxmlformats.org/officeDocument/2006/relationships" r:embed="rId2" cstate="hqprint">
            <a:extLst>
              <a:ext uri="{28A0092B-C50C-407E-A947-70E740481C1C}">
                <a14:useLocalDpi xmlns:a14="http://schemas.microsoft.com/office/drawing/2010/main" val="0"/>
              </a:ext>
            </a:extLst>
          </a:blip>
          <a:srcRect/>
          <a:stretch>
            <a:fillRect l="-13000" r="-13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0EAD0EC4-D69F-4BCE-BF40-403F80A345AE}">
      <dsp:nvSpPr>
        <dsp:cNvPr id="0" name=""/>
        <dsp:cNvSpPr/>
      </dsp:nvSpPr>
      <dsp:spPr>
        <a:xfrm>
          <a:off x="250001" y="2886005"/>
          <a:ext cx="9364431" cy="1369955"/>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12352" tIns="45720" rIns="45720" bIns="45720" numCol="1" spcCol="1270" anchor="ctr" anchorCtr="0">
          <a:noAutofit/>
        </a:bodyPr>
        <a:lstStyle/>
        <a:p>
          <a:pPr lvl="0" algn="l" defTabSz="533400">
            <a:lnSpc>
              <a:spcPct val="90000"/>
            </a:lnSpc>
            <a:spcBef>
              <a:spcPct val="0"/>
            </a:spcBef>
            <a:spcAft>
              <a:spcPct val="35000"/>
            </a:spcAft>
          </a:pPr>
          <a:r>
            <a:rPr lang="en-NZ" sz="1200" b="1" kern="1200" dirty="0" smtClean="0">
              <a:latin typeface="Calibri" panose="020F0502020204030204" pitchFamily="34" charset="0"/>
              <a:ea typeface="Times New Roman" panose="02020603050405020304" pitchFamily="18" charset="0"/>
            </a:rPr>
            <a:t>The categorization of confidence in measures as high, medium, or low and how this could be achieved objectively and meaningfully</a:t>
          </a:r>
          <a:r>
            <a:rPr lang="en-GB" sz="1200" b="1" kern="1200" dirty="0" smtClean="0">
              <a:latin typeface="Calibri" panose="020F0502020204030204" pitchFamily="34" charset="0"/>
              <a:ea typeface="Times New Roman" panose="02020603050405020304" pitchFamily="18" charset="0"/>
            </a:rPr>
            <a:t>: </a:t>
          </a:r>
          <a:r>
            <a:rPr lang="en-NZ" sz="1200" kern="1200" dirty="0" smtClean="0">
              <a:latin typeface="Calibri" panose="020F0502020204030204" pitchFamily="34" charset="0"/>
              <a:ea typeface="Times New Roman" panose="02020603050405020304" pitchFamily="18" charset="0"/>
            </a:rPr>
            <a:t>The categorization has been removed and now refers to Evaluation of confidence which will be determined by the Technical Panel on Commodity Standards (TPCS).</a:t>
          </a:r>
          <a:endParaRPr lang="en-US" sz="1200" kern="1200" dirty="0"/>
        </a:p>
      </dsp:txBody>
      <dsp:txXfrm>
        <a:off x="250001" y="2886005"/>
        <a:ext cx="9364431" cy="1369955"/>
      </dsp:txXfrm>
    </dsp:sp>
    <dsp:sp modelId="{E5384A0B-50DD-4402-B12A-653A33EA86A6}">
      <dsp:nvSpPr>
        <dsp:cNvPr id="0" name=""/>
        <dsp:cNvSpPr/>
      </dsp:nvSpPr>
      <dsp:spPr>
        <a:xfrm>
          <a:off x="0" y="2935479"/>
          <a:ext cx="971234" cy="1231625"/>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82FAD-3695-41D7-AF80-FED1DB1CE2CC}">
      <dsp:nvSpPr>
        <dsp:cNvPr id="0" name=""/>
        <dsp:cNvSpPr/>
      </dsp:nvSpPr>
      <dsp:spPr>
        <a:xfrm>
          <a:off x="0" y="4638"/>
          <a:ext cx="10978619" cy="5036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effectLst>
                <a:outerShdw blurRad="38100" dist="38100" dir="2700000" algn="tl">
                  <a:srgbClr val="000000">
                    <a:alpha val="43137"/>
                  </a:srgbClr>
                </a:outerShdw>
              </a:effectLst>
            </a:rPr>
            <a:t>Specific commodity standards will be presented as annexes to this standard</a:t>
          </a:r>
          <a:endParaRPr lang="ru-RU" sz="2100" b="1" kern="1200" dirty="0">
            <a:effectLst>
              <a:outerShdw blurRad="38100" dist="38100" dir="2700000" algn="tl">
                <a:srgbClr val="000000">
                  <a:alpha val="43137"/>
                </a:srgbClr>
              </a:outerShdw>
            </a:effectLst>
          </a:endParaRPr>
        </a:p>
      </dsp:txBody>
      <dsp:txXfrm>
        <a:off x="24588" y="29226"/>
        <a:ext cx="10929443" cy="45450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82FAD-3695-41D7-AF80-FED1DB1CE2CC}">
      <dsp:nvSpPr>
        <dsp:cNvPr id="0" name=""/>
        <dsp:cNvSpPr/>
      </dsp:nvSpPr>
      <dsp:spPr>
        <a:xfrm>
          <a:off x="0" y="6236"/>
          <a:ext cx="11086042" cy="86382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100000"/>
            </a:lnSpc>
            <a:spcBef>
              <a:spcPct val="0"/>
            </a:spcBef>
            <a:spcAft>
              <a:spcPct val="35000"/>
            </a:spcAft>
          </a:pPr>
          <a:r>
            <a:rPr lang="en-US" sz="2200" kern="1200" dirty="0">
              <a:solidFill>
                <a:schemeClr val="bg1"/>
              </a:solidFill>
              <a:effectLst>
                <a:outerShdw blurRad="38100" dist="38100" dir="2700000" algn="tl">
                  <a:srgbClr val="000000">
                    <a:alpha val="43137"/>
                  </a:srgbClr>
                </a:outerShdw>
              </a:effectLst>
            </a:rPr>
            <a:t>The scope of this standard and its annexes </a:t>
          </a:r>
          <a:r>
            <a:rPr lang="en-US" sz="2200" b="1" u="sng" kern="1200" dirty="0">
              <a:solidFill>
                <a:schemeClr val="bg1"/>
              </a:solidFill>
              <a:effectLst>
                <a:outerShdw blurRad="38100" dist="38100" dir="2700000" algn="tl">
                  <a:srgbClr val="000000">
                    <a:alpha val="43137"/>
                  </a:srgbClr>
                </a:outerShdw>
              </a:effectLst>
            </a:rPr>
            <a:t>does not include</a:t>
          </a:r>
          <a:r>
            <a:rPr lang="en-US" sz="2200" b="1" kern="1200" dirty="0">
              <a:solidFill>
                <a:schemeClr val="bg1"/>
              </a:solidFill>
              <a:effectLst>
                <a:outerShdw blurRad="38100" dist="38100" dir="2700000" algn="tl">
                  <a:srgbClr val="000000">
                    <a:alpha val="43137"/>
                  </a:srgbClr>
                </a:outerShdw>
              </a:effectLst>
            </a:rPr>
            <a:t> </a:t>
          </a:r>
          <a:r>
            <a:rPr lang="en-US" sz="2200" kern="1200" dirty="0">
              <a:solidFill>
                <a:schemeClr val="bg1"/>
              </a:solidFill>
              <a:effectLst>
                <a:outerShdw blurRad="38100" dist="38100" dir="2700000" algn="tl">
                  <a:srgbClr val="000000">
                    <a:alpha val="43137"/>
                  </a:srgbClr>
                </a:outerShdw>
              </a:effectLst>
            </a:rPr>
            <a:t>consideration of</a:t>
          </a:r>
          <a:r>
            <a:rPr lang="en-US" sz="2200" b="1" kern="1200" dirty="0">
              <a:solidFill>
                <a:schemeClr val="bg1"/>
              </a:solidFill>
              <a:effectLst>
                <a:outerShdw blurRad="38100" dist="38100" dir="2700000" algn="tl">
                  <a:srgbClr val="000000">
                    <a:alpha val="43137"/>
                  </a:srgbClr>
                </a:outerShdw>
              </a:effectLst>
            </a:rPr>
            <a:t> contaminating pests or diversion from intended use</a:t>
          </a:r>
          <a:endParaRPr lang="ru-RU" sz="2200" b="1" kern="1200" dirty="0">
            <a:solidFill>
              <a:schemeClr val="bg1"/>
            </a:solidFill>
            <a:effectLst>
              <a:outerShdw blurRad="38100" dist="38100" dir="2700000" algn="tl">
                <a:srgbClr val="000000">
                  <a:alpha val="43137"/>
                </a:srgbClr>
              </a:outerShdw>
            </a:effectLst>
          </a:endParaRPr>
        </a:p>
      </dsp:txBody>
      <dsp:txXfrm>
        <a:off x="42169" y="48405"/>
        <a:ext cx="11001704" cy="7794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0114E-66D6-44DA-BCCA-103B5631BFC9}">
      <dsp:nvSpPr>
        <dsp:cNvPr id="0" name=""/>
        <dsp:cNvSpPr/>
      </dsp:nvSpPr>
      <dsp:spPr>
        <a:xfrm rot="5400000">
          <a:off x="6585860" y="-3396811"/>
          <a:ext cx="783672" cy="777321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a:lnSpc>
              <a:spcPct val="90000"/>
            </a:lnSpc>
            <a:spcBef>
              <a:spcPct val="0"/>
            </a:spcBef>
            <a:spcAft>
              <a:spcPct val="15000"/>
            </a:spcAft>
            <a:buChar char="••"/>
          </a:pPr>
          <a:r>
            <a:rPr lang="en-US" sz="2200" kern="1200" dirty="0"/>
            <a:t>To support the development of phytosanitary import requirements that facilitate safe trade</a:t>
          </a:r>
          <a:endParaRPr lang="ru-RU" sz="2200" kern="1200" dirty="0"/>
        </a:p>
      </dsp:txBody>
      <dsp:txXfrm rot="-5400000">
        <a:off x="3091090" y="136215"/>
        <a:ext cx="7734957" cy="707160"/>
      </dsp:txXfrm>
    </dsp:sp>
    <dsp:sp modelId="{44E0F866-7708-42C6-9BC0-2CF896B5CCE7}">
      <dsp:nvSpPr>
        <dsp:cNvPr id="0" name=""/>
        <dsp:cNvSpPr/>
      </dsp:nvSpPr>
      <dsp:spPr>
        <a:xfrm>
          <a:off x="221738" y="0"/>
          <a:ext cx="2869351" cy="9795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93345" rIns="186690" bIns="93345" numCol="1" spcCol="1270" anchor="ctr" anchorCtr="0">
          <a:noAutofit/>
        </a:bodyPr>
        <a:lstStyle/>
        <a:p>
          <a:pPr lvl="0" algn="ctr" defTabSz="2178050">
            <a:lnSpc>
              <a:spcPct val="90000"/>
            </a:lnSpc>
            <a:spcBef>
              <a:spcPct val="0"/>
            </a:spcBef>
            <a:spcAft>
              <a:spcPct val="35000"/>
            </a:spcAft>
          </a:pPr>
          <a:r>
            <a:rPr lang="en-US" sz="4900" kern="1200" dirty="0">
              <a:effectLst>
                <a:outerShdw blurRad="38100" dist="38100" dir="2700000" algn="tl">
                  <a:srgbClr val="000000">
                    <a:alpha val="43137"/>
                  </a:srgbClr>
                </a:outerShdw>
              </a:effectLst>
            </a:rPr>
            <a:t>Purpose</a:t>
          </a:r>
          <a:endParaRPr lang="ru-RU" sz="4900" kern="1200" dirty="0">
            <a:effectLst>
              <a:outerShdw blurRad="38100" dist="38100" dir="2700000" algn="tl">
                <a:srgbClr val="000000">
                  <a:alpha val="43137"/>
                </a:srgbClr>
              </a:outerShdw>
            </a:effectLst>
          </a:endParaRPr>
        </a:p>
      </dsp:txBody>
      <dsp:txXfrm>
        <a:off x="269558" y="47820"/>
        <a:ext cx="2773711" cy="88395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CE8A20-B43A-4C28-B616-DECEF6D766C2}">
      <dsp:nvSpPr>
        <dsp:cNvPr id="0" name=""/>
        <dsp:cNvSpPr/>
      </dsp:nvSpPr>
      <dsp:spPr>
        <a:xfrm>
          <a:off x="0" y="0"/>
          <a:ext cx="11086039" cy="1128647"/>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a:effectLst>
                <a:outerShdw blurRad="38100" dist="38100" dir="2700000" algn="tl">
                  <a:srgbClr val="000000">
                    <a:alpha val="43137"/>
                  </a:srgbClr>
                </a:outerShdw>
              </a:effectLst>
            </a:rPr>
            <a:t>Commodity standards aren’t developed as annexes to this standard when:</a:t>
          </a:r>
          <a:endParaRPr lang="ru-RU" sz="3100" kern="1200" dirty="0">
            <a:effectLst>
              <a:outerShdw blurRad="38100" dist="38100" dir="2700000" algn="tl">
                <a:srgbClr val="000000">
                  <a:alpha val="43137"/>
                </a:srgbClr>
              </a:outerShdw>
            </a:effectLst>
          </a:endParaRPr>
        </a:p>
      </dsp:txBody>
      <dsp:txXfrm>
        <a:off x="0" y="0"/>
        <a:ext cx="11086039" cy="1128647"/>
      </dsp:txXfrm>
    </dsp:sp>
    <dsp:sp modelId="{D858EE78-6ED6-44CD-8DA8-13615C4BB5EA}">
      <dsp:nvSpPr>
        <dsp:cNvPr id="0" name=""/>
        <dsp:cNvSpPr/>
      </dsp:nvSpPr>
      <dsp:spPr>
        <a:xfrm>
          <a:off x="5413" y="1128647"/>
          <a:ext cx="3691737" cy="2370158"/>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a:effectLst>
                <a:outerShdw blurRad="38100" dist="38100" dir="2700000" algn="tl">
                  <a:srgbClr val="000000">
                    <a:alpha val="43137"/>
                  </a:srgbClr>
                </a:outerShdw>
              </a:effectLst>
            </a:rPr>
            <a:t>No effective phytosanitary measures are available</a:t>
          </a:r>
          <a:endParaRPr lang="ru-RU" sz="3200" kern="1200" dirty="0">
            <a:effectLst>
              <a:outerShdw blurRad="38100" dist="38100" dir="2700000" algn="tl">
                <a:srgbClr val="000000">
                  <a:alpha val="43137"/>
                </a:srgbClr>
              </a:outerShdw>
            </a:effectLst>
          </a:endParaRPr>
        </a:p>
      </dsp:txBody>
      <dsp:txXfrm>
        <a:off x="5413" y="1128647"/>
        <a:ext cx="3691737" cy="2370158"/>
      </dsp:txXfrm>
    </dsp:sp>
    <dsp:sp modelId="{B43F2481-EF76-4D9D-BAE8-6C25575133D9}">
      <dsp:nvSpPr>
        <dsp:cNvPr id="0" name=""/>
        <dsp:cNvSpPr/>
      </dsp:nvSpPr>
      <dsp:spPr>
        <a:xfrm>
          <a:off x="3697151" y="1128647"/>
          <a:ext cx="3691737" cy="2370158"/>
        </a:xfrm>
        <a:prstGeom prst="rect">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a:effectLst>
                <a:outerShdw blurRad="38100" dist="38100" dir="2700000" algn="tl">
                  <a:srgbClr val="000000">
                    <a:alpha val="43137"/>
                  </a:srgbClr>
                </a:outerShdw>
              </a:effectLst>
            </a:rPr>
            <a:t>An existing ISPM already provides sufficient guidance</a:t>
          </a:r>
          <a:endParaRPr lang="ru-RU" sz="3200" kern="1200">
            <a:effectLst>
              <a:outerShdw blurRad="38100" dist="38100" dir="2700000" algn="tl">
                <a:srgbClr val="000000">
                  <a:alpha val="43137"/>
                </a:srgbClr>
              </a:outerShdw>
            </a:effectLst>
          </a:endParaRPr>
        </a:p>
      </dsp:txBody>
      <dsp:txXfrm>
        <a:off x="3697151" y="1128647"/>
        <a:ext cx="3691737" cy="2370158"/>
      </dsp:txXfrm>
    </dsp:sp>
    <dsp:sp modelId="{2E297752-E969-41CB-827C-F0CF92522762}">
      <dsp:nvSpPr>
        <dsp:cNvPr id="0" name=""/>
        <dsp:cNvSpPr/>
      </dsp:nvSpPr>
      <dsp:spPr>
        <a:xfrm>
          <a:off x="7388888" y="1128647"/>
          <a:ext cx="3691737" cy="2370158"/>
        </a:xfrm>
        <a:prstGeom prst="rect">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a:effectLst>
                <a:outerShdw blurRad="38100" dist="38100" dir="2700000" algn="tl">
                  <a:srgbClr val="000000">
                    <a:alpha val="43137"/>
                  </a:srgbClr>
                </a:outerShdw>
              </a:effectLst>
            </a:rPr>
            <a:t>A commodity shouldn’t be regulated within the scope of the IPPC</a:t>
          </a:r>
          <a:endParaRPr lang="ru-RU" sz="3200" kern="1200">
            <a:effectLst>
              <a:outerShdw blurRad="38100" dist="38100" dir="2700000" algn="tl">
                <a:srgbClr val="000000">
                  <a:alpha val="43137"/>
                </a:srgbClr>
              </a:outerShdw>
            </a:effectLst>
          </a:endParaRPr>
        </a:p>
      </dsp:txBody>
      <dsp:txXfrm>
        <a:off x="7388888" y="1128647"/>
        <a:ext cx="3691737" cy="2370158"/>
      </dsp:txXfrm>
    </dsp:sp>
    <dsp:sp modelId="{EF760195-AF2C-4EBA-90E8-36EC88369F4E}">
      <dsp:nvSpPr>
        <dsp:cNvPr id="0" name=""/>
        <dsp:cNvSpPr/>
      </dsp:nvSpPr>
      <dsp:spPr>
        <a:xfrm>
          <a:off x="0" y="3498806"/>
          <a:ext cx="11086039" cy="263350"/>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E66D7-CBA8-4E71-939C-4E54CD118152}">
      <dsp:nvSpPr>
        <dsp:cNvPr id="0" name=""/>
        <dsp:cNvSpPr/>
      </dsp:nvSpPr>
      <dsp:spPr>
        <a:xfrm>
          <a:off x="4449" y="2176"/>
          <a:ext cx="11077138" cy="91016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effectLst>
                <a:outerShdw blurRad="38100" dist="38100" dir="2700000" algn="tl">
                  <a:srgbClr val="000000">
                    <a:alpha val="43137"/>
                  </a:srgbClr>
                </a:outerShdw>
              </a:effectLst>
            </a:rPr>
            <a:t>The commodity standards that form the annexes to this standard are arranged according to the 5 sections:</a:t>
          </a:r>
          <a:endParaRPr lang="ru-RU" sz="2400" kern="1200" dirty="0">
            <a:effectLst>
              <a:outerShdw blurRad="38100" dist="38100" dir="2700000" algn="tl">
                <a:srgbClr val="000000">
                  <a:alpha val="43137"/>
                </a:srgbClr>
              </a:outerShdw>
            </a:effectLst>
          </a:endParaRPr>
        </a:p>
      </dsp:txBody>
      <dsp:txXfrm>
        <a:off x="31107" y="28834"/>
        <a:ext cx="11023822" cy="856848"/>
      </dsp:txXfrm>
    </dsp:sp>
    <dsp:sp modelId="{D3DC7F50-2C70-4C0D-B249-5F2926695D55}">
      <dsp:nvSpPr>
        <dsp:cNvPr id="0" name=""/>
        <dsp:cNvSpPr/>
      </dsp:nvSpPr>
      <dsp:spPr>
        <a:xfrm>
          <a:off x="4449" y="1034938"/>
          <a:ext cx="2075925" cy="2221864"/>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effectLst>
                <a:outerShdw blurRad="38100" dist="38100" dir="2700000" algn="tl">
                  <a:srgbClr val="000000">
                    <a:alpha val="43137"/>
                  </a:srgbClr>
                </a:outerShdw>
              </a:effectLst>
            </a:rPr>
            <a:t>Scope</a:t>
          </a:r>
          <a:endParaRPr lang="ru-RU" sz="2400" kern="1200" dirty="0">
            <a:effectLst>
              <a:outerShdw blurRad="38100" dist="38100" dir="2700000" algn="tl">
                <a:srgbClr val="000000">
                  <a:alpha val="43137"/>
                </a:srgbClr>
              </a:outerShdw>
            </a:effectLst>
          </a:endParaRPr>
        </a:p>
      </dsp:txBody>
      <dsp:txXfrm>
        <a:off x="65251" y="1095740"/>
        <a:ext cx="1954321" cy="2100260"/>
      </dsp:txXfrm>
    </dsp:sp>
    <dsp:sp modelId="{0491847C-B0D5-4DF8-ABDD-7F6E779145C5}">
      <dsp:nvSpPr>
        <dsp:cNvPr id="0" name=""/>
        <dsp:cNvSpPr/>
      </dsp:nvSpPr>
      <dsp:spPr>
        <a:xfrm>
          <a:off x="2254752" y="1034938"/>
          <a:ext cx="2075925" cy="222186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effectLst>
                <a:outerShdw blurRad="38100" dist="38100" dir="2700000" algn="tl">
                  <a:srgbClr val="000000">
                    <a:alpha val="43137"/>
                  </a:srgbClr>
                </a:outerShdw>
              </a:effectLst>
            </a:rPr>
            <a:t>Description of the commodity and its intended use</a:t>
          </a:r>
          <a:endParaRPr lang="ru-RU" sz="2400" kern="1200" dirty="0">
            <a:effectLst>
              <a:outerShdw blurRad="38100" dist="38100" dir="2700000" algn="tl">
                <a:srgbClr val="000000">
                  <a:alpha val="43137"/>
                </a:srgbClr>
              </a:outerShdw>
            </a:effectLst>
          </a:endParaRPr>
        </a:p>
      </dsp:txBody>
      <dsp:txXfrm>
        <a:off x="2315554" y="1095740"/>
        <a:ext cx="1954321" cy="2100260"/>
      </dsp:txXfrm>
    </dsp:sp>
    <dsp:sp modelId="{DFCA5CE3-7FD9-4DD6-9A8E-C9BBA65FEAAA}">
      <dsp:nvSpPr>
        <dsp:cNvPr id="0" name=""/>
        <dsp:cNvSpPr/>
      </dsp:nvSpPr>
      <dsp:spPr>
        <a:xfrm>
          <a:off x="4505056" y="1034938"/>
          <a:ext cx="2075925" cy="2221864"/>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effectLst>
                <a:outerShdw blurRad="38100" dist="38100" dir="2700000" algn="tl">
                  <a:srgbClr val="000000">
                    <a:alpha val="43137"/>
                  </a:srgbClr>
                </a:outerShdw>
              </a:effectLst>
            </a:rPr>
            <a:t>Pests</a:t>
          </a:r>
          <a:endParaRPr lang="ru-RU" sz="2400" kern="1200" dirty="0">
            <a:effectLst>
              <a:outerShdw blurRad="38100" dist="38100" dir="2700000" algn="tl">
                <a:srgbClr val="000000">
                  <a:alpha val="43137"/>
                </a:srgbClr>
              </a:outerShdw>
            </a:effectLst>
          </a:endParaRPr>
        </a:p>
      </dsp:txBody>
      <dsp:txXfrm>
        <a:off x="4565858" y="1095740"/>
        <a:ext cx="1954321" cy="2100260"/>
      </dsp:txXfrm>
    </dsp:sp>
    <dsp:sp modelId="{AA6D9F0E-FF6B-4B65-9229-9927A8994DB5}">
      <dsp:nvSpPr>
        <dsp:cNvPr id="0" name=""/>
        <dsp:cNvSpPr/>
      </dsp:nvSpPr>
      <dsp:spPr>
        <a:xfrm>
          <a:off x="6755359" y="1034938"/>
          <a:ext cx="2075925" cy="2221864"/>
        </a:xfrm>
        <a:prstGeom prst="roundRect">
          <a:avLst>
            <a:gd name="adj" fmla="val 1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effectLst>
                <a:outerShdw blurRad="38100" dist="38100" dir="2700000" algn="tl">
                  <a:srgbClr val="000000">
                    <a:alpha val="43137"/>
                  </a:srgbClr>
                </a:outerShdw>
              </a:effectLst>
            </a:rPr>
            <a:t>Options for phytosanitary measures</a:t>
          </a:r>
          <a:endParaRPr lang="ru-RU" sz="2400" kern="1200" dirty="0">
            <a:effectLst>
              <a:outerShdw blurRad="38100" dist="38100" dir="2700000" algn="tl">
                <a:srgbClr val="000000">
                  <a:alpha val="43137"/>
                </a:srgbClr>
              </a:outerShdw>
            </a:effectLst>
          </a:endParaRPr>
        </a:p>
      </dsp:txBody>
      <dsp:txXfrm>
        <a:off x="6816161" y="1095740"/>
        <a:ext cx="1954321" cy="2100260"/>
      </dsp:txXfrm>
    </dsp:sp>
    <dsp:sp modelId="{23068B19-62F2-4230-A324-52C2899482FC}">
      <dsp:nvSpPr>
        <dsp:cNvPr id="0" name=""/>
        <dsp:cNvSpPr/>
      </dsp:nvSpPr>
      <dsp:spPr>
        <a:xfrm>
          <a:off x="9005662" y="1034938"/>
          <a:ext cx="2075925" cy="2221864"/>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effectLst>
                <a:outerShdw blurRad="38100" dist="38100" dir="2700000" algn="tl">
                  <a:srgbClr val="000000">
                    <a:alpha val="43137"/>
                  </a:srgbClr>
                </a:outerShdw>
              </a:effectLst>
            </a:rPr>
            <a:t>References</a:t>
          </a:r>
          <a:endParaRPr lang="ru-RU" sz="2400" kern="1200" dirty="0">
            <a:effectLst>
              <a:outerShdw blurRad="38100" dist="38100" dir="2700000" algn="tl">
                <a:srgbClr val="000000">
                  <a:alpha val="43137"/>
                </a:srgbClr>
              </a:outerShdw>
            </a:effectLst>
          </a:endParaRPr>
        </a:p>
      </dsp:txBody>
      <dsp:txXfrm>
        <a:off x="9066464" y="1095740"/>
        <a:ext cx="1954321" cy="2100260"/>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2</a:t>
            </a:fld>
            <a:endParaRPr lang="ru-RU"/>
          </a:p>
        </p:txBody>
      </p:sp>
    </p:spTree>
    <p:extLst>
      <p:ext uri="{BB962C8B-B14F-4D97-AF65-F5344CB8AC3E}">
        <p14:creationId xmlns:p14="http://schemas.microsoft.com/office/powerpoint/2010/main" val="38389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13</a:t>
            </a:fld>
            <a:endParaRPr lang="en-US" dirty="0"/>
          </a:p>
        </p:txBody>
      </p:sp>
    </p:spTree>
    <p:extLst>
      <p:ext uri="{BB962C8B-B14F-4D97-AF65-F5344CB8AC3E}">
        <p14:creationId xmlns:p14="http://schemas.microsoft.com/office/powerpoint/2010/main" val="117044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(and hence in operation between at least two CPs)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a:t>
            </a:r>
            <a:r>
              <a:rPr lang="en-US" sz="1200" dirty="0"/>
              <a:t>(pest risk management options)</a:t>
            </a:r>
            <a:endParaRPr lang="ru-R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14</a:t>
            </a:fld>
            <a:endParaRPr lang="en-US" dirty="0"/>
          </a:p>
        </p:txBody>
      </p:sp>
    </p:spTree>
    <p:extLst>
      <p:ext uri="{BB962C8B-B14F-4D97-AF65-F5344CB8AC3E}">
        <p14:creationId xmlns:p14="http://schemas.microsoft.com/office/powerpoint/2010/main" val="2374185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Important</a:t>
            </a:r>
            <a:r>
              <a:rPr lang="en-US" b="1" baseline="0" dirty="0"/>
              <a:t> notes: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baseline="0" dirty="0">
                <a:solidFill>
                  <a:schemeClr val="tx1"/>
                </a:solidFill>
                <a:effectLst/>
                <a:latin typeface="+mn-lt"/>
                <a:ea typeface="+mn-ea"/>
                <a:cs typeface="+mn-cs"/>
              </a:rPr>
              <a:t>1) </a:t>
            </a:r>
            <a:r>
              <a:rPr lang="en-GB" sz="1200" kern="1200" dirty="0">
                <a:solidFill>
                  <a:schemeClr val="tx1"/>
                </a:solidFill>
                <a:effectLst/>
                <a:latin typeface="+mn-lt"/>
                <a:ea typeface="+mn-ea"/>
                <a:cs typeface="+mn-cs"/>
              </a:rPr>
              <a:t>The inclusion of a measure in this ISPM does not create any obligation for a contracting party to approve it, register it or adopt it for use in its territory</a:t>
            </a:r>
            <a:r>
              <a:rPr lang="en-GB" sz="1200" kern="1200" baseline="0" dirty="0">
                <a:solidFill>
                  <a:schemeClr val="tx1"/>
                </a:solidFill>
                <a:effectLst/>
                <a:latin typeface="+mn-lt"/>
                <a:ea typeface="+mn-ea"/>
                <a:cs typeface="+mn-cs"/>
              </a:rPr>
              <a:t> (see footnote)</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effectLst/>
                <a:latin typeface="+mn-lt"/>
                <a:ea typeface="+mn-ea"/>
                <a:cs typeface="+mn-cs"/>
              </a:rPr>
              <a:t>2) These options are not intended to be exhaustive; other measures may be implemented by contracting parties, if technically justified, and may be proposed for inclusion in commodity standards.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15</a:t>
            </a:fld>
            <a:endParaRPr lang="en-US" dirty="0"/>
          </a:p>
        </p:txBody>
      </p:sp>
    </p:spTree>
    <p:extLst>
      <p:ext uri="{BB962C8B-B14F-4D97-AF65-F5344CB8AC3E}">
        <p14:creationId xmlns:p14="http://schemas.microsoft.com/office/powerpoint/2010/main" val="4243649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ru-RU" dirty="0"/>
              <a:t>*</a:t>
            </a:r>
            <a:r>
              <a:rPr lang="en-US" dirty="0"/>
              <a:t>Each category is accompanied by an explanatory description</a:t>
            </a:r>
          </a:p>
          <a:p>
            <a:endParaRPr lang="en-US" dirty="0"/>
          </a:p>
          <a:p>
            <a:r>
              <a:rPr lang="en-GB" sz="1200" kern="1200" dirty="0">
                <a:solidFill>
                  <a:schemeClr val="tx1"/>
                </a:solidFill>
                <a:effectLst/>
                <a:latin typeface="+mn-lt"/>
                <a:ea typeface="+mn-ea"/>
                <a:cs typeface="+mn-cs"/>
              </a:rPr>
              <a:t>These categories may be based on factors such 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presence of the measure in an adopted ISPM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presence of the measure in a regional standard</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history of the use of the measure by contracting parties</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history of the use of the measure by the private sector</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inclusion of the measure in a PRA</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number of PRAs that include the measure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number of years that the measure has been in use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reports of success or failure of the measure, including interception data</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volume or frequency of traded commodities subjected to the measure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availability of quantitative or qualitative analyses pertinent to the measure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number and diversity of countries applying the measures.</a:t>
            </a:r>
          </a:p>
          <a:p>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16</a:t>
            </a:fld>
            <a:endParaRPr lang="en-US"/>
          </a:p>
        </p:txBody>
      </p:sp>
    </p:spTree>
    <p:extLst>
      <p:ext uri="{BB962C8B-B14F-4D97-AF65-F5344CB8AC3E}">
        <p14:creationId xmlns:p14="http://schemas.microsoft.com/office/powerpoint/2010/main" val="266580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Same as for other annexes.</a:t>
            </a:r>
          </a:p>
          <a:p>
            <a:r>
              <a:rPr lang="en-GB" dirty="0"/>
              <a:t>Examples of ISPM 27 and 28 and its</a:t>
            </a:r>
            <a:r>
              <a:rPr lang="en-GB" baseline="0" dirty="0"/>
              <a:t> annexes (diagnostic protocols and phytosanitary treatments, respectively)</a:t>
            </a: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17</a:t>
            </a:fld>
            <a:endParaRPr lang="en-US"/>
          </a:p>
        </p:txBody>
      </p:sp>
    </p:spTree>
    <p:extLst>
      <p:ext uri="{BB962C8B-B14F-4D97-AF65-F5344CB8AC3E}">
        <p14:creationId xmlns:p14="http://schemas.microsoft.com/office/powerpoint/2010/main" val="10666517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Technical Panel on Commodity Standards (TPCS):</a:t>
            </a:r>
            <a:r>
              <a:rPr lang="en-US" sz="1200" baseline="0" dirty="0"/>
              <a:t> the draft Specification is out for consultation in 2020.</a:t>
            </a:r>
            <a:endParaRPr lang="en-US" dirty="0"/>
          </a:p>
          <a:p>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18</a:t>
            </a:fld>
            <a:endParaRPr lang="en-US"/>
          </a:p>
        </p:txBody>
      </p:sp>
    </p:spTree>
    <p:extLst>
      <p:ext uri="{BB962C8B-B14F-4D97-AF65-F5344CB8AC3E}">
        <p14:creationId xmlns:p14="http://schemas.microsoft.com/office/powerpoint/2010/main" val="1753276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Trade supports economic growth and development, helping to reduce poverty around the world.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Significant advances in the facilitation of safe trade can be made through the development and adoption of international commodity-based standards for phytosanitary measures.</a:t>
            </a: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a:p>
        </p:txBody>
      </p:sp>
    </p:spTree>
    <p:extLst>
      <p:ext uri="{BB962C8B-B14F-4D97-AF65-F5344CB8AC3E}">
        <p14:creationId xmlns:p14="http://schemas.microsoft.com/office/powerpoint/2010/main" val="1325817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Specific commodity standards will be presented as annexes to this standard</a:t>
            </a:r>
            <a:endParaRPr lang="ru-RU" sz="1200" b="1" dirty="0"/>
          </a:p>
          <a:p>
            <a:pPr marL="171450" indent="-171450">
              <a:buFontTx/>
              <a:buChar char="-"/>
            </a:pPr>
            <a:r>
              <a:rPr lang="en-GB" dirty="0"/>
              <a:t>Examples of existing</a:t>
            </a:r>
            <a:r>
              <a:rPr lang="en-GB" baseline="0" dirty="0"/>
              <a:t> models with success: </a:t>
            </a:r>
          </a:p>
          <a:p>
            <a:pPr marL="228600" indent="-228600">
              <a:buFontTx/>
              <a:buAutoNum type="arabicParenR"/>
            </a:pPr>
            <a:r>
              <a:rPr lang="en-GB" baseline="0" dirty="0"/>
              <a:t>ISPM 27 for diagnostic protocols and its technical panel</a:t>
            </a:r>
          </a:p>
          <a:p>
            <a:pPr marL="228600" indent="-228600">
              <a:buFontTx/>
              <a:buAutoNum type="arabicParenR"/>
            </a:pPr>
            <a:r>
              <a:rPr lang="en-GB" baseline="0" dirty="0"/>
              <a:t>ISPM 28 for phytosanitary treatments and its technical panel</a:t>
            </a: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a:p>
        </p:txBody>
      </p:sp>
    </p:spTree>
    <p:extLst>
      <p:ext uri="{BB962C8B-B14F-4D97-AF65-F5344CB8AC3E}">
        <p14:creationId xmlns:p14="http://schemas.microsoft.com/office/powerpoint/2010/main" val="3787975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fr-FR" dirty="0"/>
              <a:t>Scope: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This standard provides guidance on the </a:t>
            </a:r>
            <a:r>
              <a:rPr lang="en-US" b="1" dirty="0">
                <a:solidFill>
                  <a:schemeClr val="tx1"/>
                </a:solidFill>
              </a:rPr>
              <a:t>purpose, use, content and publication</a:t>
            </a:r>
            <a:r>
              <a:rPr lang="en-US" dirty="0">
                <a:solidFill>
                  <a:schemeClr val="tx1"/>
                </a:solidFill>
              </a:rPr>
              <a:t> of commodity-based standards for phytosanitary measures.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 Such standards, </a:t>
            </a:r>
            <a:r>
              <a:rPr lang="en-US" b="1" dirty="0">
                <a:solidFill>
                  <a:schemeClr val="tx1"/>
                </a:solidFill>
              </a:rPr>
              <a:t>presented as annexes to this overarching concept standard</a:t>
            </a:r>
            <a:r>
              <a:rPr lang="en-US" dirty="0">
                <a:solidFill>
                  <a:schemeClr val="tx1"/>
                </a:solidFill>
              </a:rPr>
              <a:t>, apply to commodities being moved in international trade and identify pests associated with these commodities and options for relevant phytosanitary measures to be considered by CPs.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 The scope of this standard and its annexes doesn’t include consideration of contaminating pests or diversion from intended use.</a:t>
            </a:r>
            <a:endParaRPr lang="ru-RU"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347946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fr-FR" dirty="0"/>
              <a:t>Scope: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This standard provides guidance on the </a:t>
            </a:r>
            <a:r>
              <a:rPr lang="en-US" b="1" dirty="0">
                <a:solidFill>
                  <a:schemeClr val="tx1"/>
                </a:solidFill>
              </a:rPr>
              <a:t>purpose, use, content and publication</a:t>
            </a:r>
            <a:r>
              <a:rPr lang="en-US" dirty="0">
                <a:solidFill>
                  <a:schemeClr val="tx1"/>
                </a:solidFill>
              </a:rPr>
              <a:t> of commodity-based standards for phytosanitary measures.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 Such standards, </a:t>
            </a:r>
            <a:r>
              <a:rPr lang="en-US" b="1" dirty="0">
                <a:solidFill>
                  <a:schemeClr val="tx1"/>
                </a:solidFill>
              </a:rPr>
              <a:t>presented as annexes to this overarching concept standard</a:t>
            </a:r>
            <a:r>
              <a:rPr lang="en-US" dirty="0">
                <a:solidFill>
                  <a:schemeClr val="tx1"/>
                </a:solidFill>
              </a:rPr>
              <a:t>, apply to commodities being moved in international trade and identify pests associated with these commodities and options for relevant phytosanitary measures to be considered by CPs.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 The scope of this standard and its annexes doesn’t include consideration of contaminating pests or diversion from intended use.</a:t>
            </a:r>
            <a:endParaRPr lang="ru-RU"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8</a:t>
            </a:fld>
            <a:endParaRPr lang="ru-RU"/>
          </a:p>
        </p:txBody>
      </p:sp>
    </p:spTree>
    <p:extLst>
      <p:ext uri="{BB962C8B-B14F-4D97-AF65-F5344CB8AC3E}">
        <p14:creationId xmlns:p14="http://schemas.microsoft.com/office/powerpoint/2010/main" val="838427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panose="02020603050405020304" pitchFamily="18" charset="0"/>
                <a:cs typeface="Times New Roman" panose="02020603050405020304" pitchFamily="18" charset="0"/>
              </a:rPr>
              <a:t>The IPPC contains a range of international rights and obligations. In the context of these rights and obligations, the basic principles of particular importance and relevance to commodity standards are as follows:</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5.</a:t>
            </a:r>
            <a:r>
              <a:rPr lang="en-US" dirty="0"/>
              <a:t> However, the regulation of any pest remains subject to technical justification, using an appropriate PRA or, where applicable, another comparable examination and evaluation of available scientific information (Articles II and VI of the IPPC)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 These options are not intended to be exhaustive; other measures may be implemented by contracting parties, if technically justified, and may be proposed for inclusion in commodity standards</a:t>
            </a:r>
          </a:p>
        </p:txBody>
      </p:sp>
      <p:sp>
        <p:nvSpPr>
          <p:cNvPr id="4" name="Номер слайда 3"/>
          <p:cNvSpPr>
            <a:spLocks noGrp="1"/>
          </p:cNvSpPr>
          <p:nvPr>
            <p:ph type="sldNum" sz="quarter" idx="5"/>
          </p:nvPr>
        </p:nvSpPr>
        <p:spPr/>
        <p:txBody>
          <a:bodyPr/>
          <a:lstStyle/>
          <a:p>
            <a:fld id="{CFEC6BDB-A580-43C2-93AA-25CD6942CD0F}" type="slidenum">
              <a:rPr lang="ru-RU" smtClean="0"/>
              <a:t>9</a:t>
            </a:fld>
            <a:endParaRPr lang="ru-RU"/>
          </a:p>
        </p:txBody>
      </p:sp>
    </p:spTree>
    <p:extLst>
      <p:ext uri="{BB962C8B-B14F-4D97-AF65-F5344CB8AC3E}">
        <p14:creationId xmlns:p14="http://schemas.microsoft.com/office/powerpoint/2010/main" val="3392093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standards may serve to facilitate the evaluation of such measures in PRA (or other comparable examination and evaluation). These standards may also be useful during market access discussions.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Important</a:t>
            </a:r>
            <a:r>
              <a:rPr lang="en-US" b="1" baseline="0" dirty="0"/>
              <a:t> notes: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baseline="0" dirty="0">
                <a:solidFill>
                  <a:schemeClr val="tx1"/>
                </a:solidFill>
                <a:effectLst/>
                <a:latin typeface="+mn-lt"/>
                <a:ea typeface="+mn-ea"/>
                <a:cs typeface="+mn-cs"/>
              </a:rPr>
              <a:t>1) </a:t>
            </a:r>
            <a:r>
              <a:rPr lang="en-GB" sz="1200" kern="1200" dirty="0">
                <a:solidFill>
                  <a:schemeClr val="tx1"/>
                </a:solidFill>
                <a:effectLst/>
                <a:latin typeface="+mn-lt"/>
                <a:ea typeface="+mn-ea"/>
                <a:cs typeface="+mn-cs"/>
              </a:rPr>
              <a:t>The inclusion of a measure in this ISPM does not create any obligation for a contracting party to approve it, register it or adopt it for use in its territory</a:t>
            </a:r>
            <a:r>
              <a:rPr lang="en-GB" sz="1200" kern="1200" baseline="0" dirty="0">
                <a:solidFill>
                  <a:schemeClr val="tx1"/>
                </a:solidFill>
                <a:effectLst/>
                <a:latin typeface="+mn-lt"/>
                <a:ea typeface="+mn-ea"/>
                <a:cs typeface="+mn-cs"/>
              </a:rPr>
              <a:t> (see footnote)</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lvl="0" indent="0" algn="just">
              <a:spcAft>
                <a:spcPts val="300"/>
              </a:spcAft>
              <a:buClr>
                <a:srgbClr val="0000FF"/>
              </a:buClr>
              <a:buSzPts val="800"/>
              <a:buFont typeface="Arial" panose="020B0604020202020204" pitchFamily="34" charset="0"/>
              <a:buNone/>
            </a:pPr>
            <a:r>
              <a:rPr lang="en-US" sz="1200" dirty="0">
                <a:effectLst/>
                <a:latin typeface="+mn-lt"/>
                <a:ea typeface="+mn-ea"/>
                <a:cs typeface="+mn-cs"/>
              </a:rPr>
              <a:t>** </a:t>
            </a:r>
            <a:r>
              <a:rPr lang="en-GB" sz="1800" dirty="0">
                <a:effectLst/>
                <a:latin typeface="Times New Roman" panose="02020603050405020304" pitchFamily="18" charset="0"/>
                <a:ea typeface="Times" panose="02020603050405020304" pitchFamily="18" charset="0"/>
                <a:cs typeface="Times New Roman" panose="02020603050405020304" pitchFamily="18" charset="0"/>
              </a:rPr>
              <a:t>For example, commodity standards may be beneficial by: </a:t>
            </a:r>
            <a:endParaRPr lang="ru-RU" sz="1800" dirty="0">
              <a:effectLst/>
              <a:latin typeface="Times New Roman" panose="02020603050405020304" pitchFamily="18" charset="0"/>
              <a:ea typeface="Times" panose="02020603050405020304" pitchFamily="18" charset="0"/>
              <a:cs typeface="Times New Roman" panose="02020603050405020304" pitchFamily="18"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supporting and assisting developing countries </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facilitating market-access discussions</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facilitating safe trade</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facilitating the optimal use of resources</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900"/>
              </a:spcAft>
              <a:buSzPts val="1100"/>
              <a:buFont typeface="Times New Roman" panose="02020603050405020304" pitchFamily="18" charset="0"/>
              <a:buChar char="-"/>
            </a:pPr>
            <a:r>
              <a:rPr lang="en-GB" sz="1800" dirty="0">
                <a:effectLst/>
                <a:latin typeface="Times New Roman" panose="02020603050405020304" pitchFamily="18" charset="0"/>
                <a:ea typeface="Times" panose="02020603050405020304" pitchFamily="18" charset="0"/>
              </a:rPr>
              <a:t>identifying and increasing awareness of measures available to minimize pests associated with the movement of commodities in international trade.</a:t>
            </a:r>
            <a:endParaRPr lang="ru-RU" sz="1800" dirty="0">
              <a:effectLst/>
              <a:latin typeface="Times New Roman" panose="02020603050405020304" pitchFamily="18"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Номер слайда 3"/>
          <p:cNvSpPr>
            <a:spLocks noGrp="1"/>
          </p:cNvSpPr>
          <p:nvPr>
            <p:ph type="sldNum" sz="quarter" idx="5"/>
          </p:nvPr>
        </p:nvSpPr>
        <p:spPr/>
        <p:txBody>
          <a:bodyPr/>
          <a:lstStyle/>
          <a:p>
            <a:fld id="{CFEC6BDB-A580-43C2-93AA-25CD6942CD0F}" type="slidenum">
              <a:rPr lang="ru-RU" smtClean="0"/>
              <a:t>10</a:t>
            </a:fld>
            <a:endParaRPr lang="ru-RU"/>
          </a:p>
        </p:txBody>
      </p:sp>
    </p:spTree>
    <p:extLst>
      <p:ext uri="{BB962C8B-B14F-4D97-AF65-F5344CB8AC3E}">
        <p14:creationId xmlns:p14="http://schemas.microsoft.com/office/powerpoint/2010/main" val="4164613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lvl="0" indent="0" algn="just">
              <a:spcAft>
                <a:spcPts val="300"/>
              </a:spcAft>
              <a:buClr>
                <a:srgbClr val="0000FF"/>
              </a:buClr>
              <a:buSzPts val="800"/>
              <a:buFont typeface="Arial" panose="020B0604020202020204" pitchFamily="34" charset="0"/>
              <a:buNone/>
            </a:pPr>
            <a:r>
              <a:rPr lang="en-US" sz="1000" dirty="0">
                <a:effectLst/>
                <a:latin typeface="+mn-lt"/>
                <a:ea typeface="+mn-ea"/>
                <a:cs typeface="+mn-cs"/>
              </a:rPr>
              <a:t>** </a:t>
            </a:r>
            <a:r>
              <a:rPr lang="en-GB" sz="1200" dirty="0">
                <a:effectLst/>
                <a:latin typeface="Times New Roman" panose="02020603050405020304" pitchFamily="18" charset="0"/>
                <a:ea typeface="Times" panose="02020603050405020304" pitchFamily="18" charset="0"/>
                <a:cs typeface="Times New Roman" panose="02020603050405020304" pitchFamily="18" charset="0"/>
              </a:rPr>
              <a:t>For example, commodity standards may be beneficial by: </a:t>
            </a:r>
            <a:endParaRPr lang="ru-RU" sz="1200" dirty="0">
              <a:effectLst/>
              <a:latin typeface="Times New Roman" panose="02020603050405020304" pitchFamily="18" charset="0"/>
              <a:ea typeface="Times" panose="02020603050405020304" pitchFamily="18" charset="0"/>
              <a:cs typeface="Times New Roman" panose="02020603050405020304" pitchFamily="18"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supporting and assisting developing countries </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facilitating market-access discussions</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facilitating safe trade</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facilitating the optimal use of resources</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900"/>
              </a:spcAft>
              <a:buSzPts val="1100"/>
              <a:buFont typeface="Times New Roman" panose="02020603050405020304" pitchFamily="18" charset="0"/>
              <a:buChar char="-"/>
            </a:pPr>
            <a:r>
              <a:rPr lang="en-GB" sz="1200" dirty="0">
                <a:effectLst/>
                <a:latin typeface="Times New Roman" panose="02020603050405020304" pitchFamily="18" charset="0"/>
                <a:ea typeface="Times" panose="02020603050405020304" pitchFamily="18" charset="0"/>
              </a:rPr>
              <a:t>identifying and increasing awareness of measures available to minimize pests associated with the movement of commodities in international trade.</a:t>
            </a:r>
            <a:endParaRPr lang="ru-RU" sz="1200" dirty="0">
              <a:effectLst/>
              <a:latin typeface="Times New Roman" panose="02020603050405020304" pitchFamily="18"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Номер слайда 3"/>
          <p:cNvSpPr>
            <a:spLocks noGrp="1"/>
          </p:cNvSpPr>
          <p:nvPr>
            <p:ph type="sldNum" sz="quarter" idx="5"/>
          </p:nvPr>
        </p:nvSpPr>
        <p:spPr/>
        <p:txBody>
          <a:bodyPr/>
          <a:lstStyle/>
          <a:p>
            <a:fld id="{CFEC6BDB-A580-43C2-93AA-25CD6942CD0F}" type="slidenum">
              <a:rPr lang="ru-RU" smtClean="0"/>
              <a:t>11</a:t>
            </a:fld>
            <a:endParaRPr lang="ru-RU"/>
          </a:p>
        </p:txBody>
      </p:sp>
    </p:spTree>
    <p:extLst>
      <p:ext uri="{BB962C8B-B14F-4D97-AF65-F5344CB8AC3E}">
        <p14:creationId xmlns:p14="http://schemas.microsoft.com/office/powerpoint/2010/main" val="3315770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12</a:t>
            </a:fld>
            <a:endParaRPr lang="en-US" dirty="0"/>
          </a:p>
        </p:txBody>
      </p:sp>
    </p:spTree>
    <p:extLst>
      <p:ext uri="{BB962C8B-B14F-4D97-AF65-F5344CB8AC3E}">
        <p14:creationId xmlns:p14="http://schemas.microsoft.com/office/powerpoint/2010/main" val="1575832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461966" y="2362558"/>
            <a:ext cx="10454285" cy="3466710"/>
          </a:xfrm>
          <a:prstGeom prst="rect">
            <a:avLst/>
          </a:prstGeom>
        </p:spPr>
        <p:txBody>
          <a:bodyPr/>
          <a:lstStyle>
            <a:lvl1pPr marL="0" marR="0" indent="0" algn="l" defTabSz="103729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387256" marR="0" lvl="0" indent="-387256" algn="l" defTabSz="1037294" rtl="0" eaLnBrk="0" fontAlgn="base" latinLnBrk="0" hangingPunct="0">
              <a:lnSpc>
                <a:spcPct val="100000"/>
              </a:lnSpc>
              <a:spcBef>
                <a:spcPct val="20000"/>
              </a:spcBef>
              <a:spcAft>
                <a:spcPct val="0"/>
              </a:spcAft>
              <a:buClrTx/>
              <a:buSzTx/>
              <a:buFont typeface="Arial" charset="0"/>
              <a:buNone/>
              <a:tabLst/>
              <a:defRPr/>
            </a:pPr>
            <a:r>
              <a:rPr lang="en-US" sz="2178" baseline="0" dirty="0"/>
              <a:t>Lorem </a:t>
            </a:r>
            <a:r>
              <a:rPr lang="en-US" sz="2178" baseline="0" dirty="0" err="1"/>
              <a:t>Ipsum</a:t>
            </a:r>
            <a:endParaRPr lang="en-US" sz="2178" baseline="0" dirty="0"/>
          </a:p>
        </p:txBody>
      </p:sp>
    </p:spTree>
    <p:extLst>
      <p:ext uri="{BB962C8B-B14F-4D97-AF65-F5344CB8AC3E}">
        <p14:creationId xmlns:p14="http://schemas.microsoft.com/office/powerpoint/2010/main" val="2779305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7428132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Draft</a:t>
            </a:r>
            <a:r>
              <a:rPr lang="en-US" baseline="0" dirty="0" smtClean="0">
                <a:solidFill>
                  <a:srgbClr val="00825F"/>
                </a:solidFill>
              </a:rPr>
              <a:t> ISPM: Commodity Based Standards for Phytosanitary Measures (2019-008) (Priority 1)</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287000" y="6413091"/>
            <a:ext cx="19050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s://www.ippc.int/en/publications/89276/"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en-GB" dirty="0" smtClean="0"/>
              <a:t>Draft ISPM: Commodity-Based Standards for </a:t>
            </a:r>
            <a:r>
              <a:rPr lang="en-GB" dirty="0" err="1" smtClean="0"/>
              <a:t>Phytosanitary</a:t>
            </a:r>
            <a:r>
              <a:rPr lang="en-GB" dirty="0" smtClean="0"/>
              <a:t> Measures (2019-008) Priority 1</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en-GB" dirty="0" smtClean="0"/>
              <a:t>IPPC Second consultation 1 July to 31 </a:t>
            </a:r>
            <a:r>
              <a:rPr lang="en-GB" dirty="0" err="1" smtClean="0"/>
              <a:t>Augst</a:t>
            </a:r>
            <a:r>
              <a:rPr lang="en-GB" smtClean="0"/>
              <a:t> 2021</a:t>
            </a:r>
            <a:endParaRPr lang="x-none"/>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lstStyle/>
          <a:p>
            <a:pPr algn="ctr"/>
            <a:r>
              <a:rPr lang="en-US" sz="3333" dirty="0"/>
              <a:t>Requirements (1): </a:t>
            </a:r>
            <a:br>
              <a:rPr lang="en-US" sz="3333" dirty="0"/>
            </a:br>
            <a:r>
              <a:rPr lang="en-US" sz="3333" dirty="0"/>
              <a:t>Purpose and Use of Commodity Standards</a:t>
            </a:r>
          </a:p>
        </p:txBody>
      </p:sp>
      <p:graphicFrame>
        <p:nvGraphicFramePr>
          <p:cNvPr id="3" name="Схема 2">
            <a:extLst>
              <a:ext uri="{FF2B5EF4-FFF2-40B4-BE49-F238E27FC236}">
                <a16:creationId xmlns:a16="http://schemas.microsoft.com/office/drawing/2014/main" id="{2EEDC175-C19C-43CD-B285-588C4F262B2D}"/>
              </a:ext>
            </a:extLst>
          </p:cNvPr>
          <p:cNvGraphicFramePr/>
          <p:nvPr>
            <p:extLst/>
          </p:nvPr>
        </p:nvGraphicFramePr>
        <p:xfrm>
          <a:off x="552981" y="1371695"/>
          <a:ext cx="11086042" cy="979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009A29D4-8052-4028-BD80-AC71EBAD7287}"/>
              </a:ext>
            </a:extLst>
          </p:cNvPr>
          <p:cNvSpPr txBox="1"/>
          <p:nvPr/>
        </p:nvSpPr>
        <p:spPr>
          <a:xfrm>
            <a:off x="552981" y="2612466"/>
            <a:ext cx="10496019" cy="178510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2200" b="1" dirty="0"/>
              <a:t>Measures</a:t>
            </a:r>
            <a:r>
              <a:rPr lang="en-US" sz="2200" dirty="0"/>
              <a:t> contained within commodity standards </a:t>
            </a:r>
            <a:r>
              <a:rPr lang="en-US" sz="2200" b="1" dirty="0"/>
              <a:t>should be considered </a:t>
            </a:r>
            <a:r>
              <a:rPr lang="en-US" sz="2200" dirty="0"/>
              <a:t>when developing </a:t>
            </a:r>
            <a:r>
              <a:rPr lang="en-US" sz="2200" b="1" dirty="0"/>
              <a:t>phytosanitary import requirements</a:t>
            </a:r>
            <a:r>
              <a:rPr lang="en-US" sz="2200" dirty="0"/>
              <a:t>*</a:t>
            </a:r>
          </a:p>
          <a:p>
            <a:pPr algn="ctr"/>
            <a:endParaRPr lang="en-US" sz="2200" dirty="0"/>
          </a:p>
          <a:p>
            <a:pPr algn="ctr"/>
            <a:r>
              <a:rPr lang="en-GB" sz="2200" i="1" dirty="0">
                <a:solidFill>
                  <a:schemeClr val="tx1"/>
                </a:solidFill>
              </a:rPr>
              <a:t>The inclusion of a measure in this ISPM does not create any obligation for a contracting party to approve it, register it or adopt it for use in its territory</a:t>
            </a:r>
            <a:endParaRPr lang="ru-RU" sz="2200" dirty="0"/>
          </a:p>
        </p:txBody>
      </p:sp>
      <p:sp>
        <p:nvSpPr>
          <p:cNvPr id="10" name="Right Arrow 1">
            <a:extLst>
              <a:ext uri="{FF2B5EF4-FFF2-40B4-BE49-F238E27FC236}">
                <a16:creationId xmlns:a16="http://schemas.microsoft.com/office/drawing/2014/main" id="{5D8B2154-BEDC-43C1-B319-F3707221A3B0}"/>
              </a:ext>
            </a:extLst>
          </p:cNvPr>
          <p:cNvSpPr/>
          <p:nvPr/>
        </p:nvSpPr>
        <p:spPr>
          <a:xfrm rot="1560664">
            <a:off x="88711" y="3676364"/>
            <a:ext cx="928537" cy="636897"/>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sz="4000"/>
          </a:p>
        </p:txBody>
      </p:sp>
      <p:sp>
        <p:nvSpPr>
          <p:cNvPr id="12" name="TextBox 11">
            <a:extLst>
              <a:ext uri="{FF2B5EF4-FFF2-40B4-BE49-F238E27FC236}">
                <a16:creationId xmlns:a16="http://schemas.microsoft.com/office/drawing/2014/main" id="{686F1A5B-3CFB-42BC-A9B2-29AC9E755A0C}"/>
              </a:ext>
            </a:extLst>
          </p:cNvPr>
          <p:cNvSpPr txBox="1"/>
          <p:nvPr/>
        </p:nvSpPr>
        <p:spPr>
          <a:xfrm>
            <a:off x="552981" y="4839334"/>
            <a:ext cx="11086042" cy="769441"/>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US" sz="2200" b="1" dirty="0"/>
              <a:t>It is intended that commodity standards provide benefits for both importing and exporting countries</a:t>
            </a:r>
            <a:r>
              <a:rPr lang="en-US" sz="2200" dirty="0"/>
              <a:t>**</a:t>
            </a:r>
            <a:endParaRPr lang="ru-RU" sz="2200" dirty="0"/>
          </a:p>
        </p:txBody>
      </p:sp>
    </p:spTree>
    <p:extLst>
      <p:ext uri="{BB962C8B-B14F-4D97-AF65-F5344CB8AC3E}">
        <p14:creationId xmlns:p14="http://schemas.microsoft.com/office/powerpoint/2010/main" val="3795534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7" presetClass="emph" presetSubtype="0" fill="remove" grpId="0" nodeType="clickEffect">
                                  <p:stCondLst>
                                    <p:cond delay="0"/>
                                  </p:stCondLst>
                                  <p:childTnLst>
                                    <p:animClr clrSpc="rgb" dir="cw">
                                      <p:cBhvr override="childStyle">
                                        <p:cTn id="11" dur="250" autoRev="1" fill="remove"/>
                                        <p:tgtEl>
                                          <p:spTgt spid="10"/>
                                        </p:tgtEl>
                                        <p:attrNameLst>
                                          <p:attrName>style.color</p:attrName>
                                        </p:attrNameLst>
                                      </p:cBhvr>
                                      <p:to>
                                        <a:schemeClr val="bg1"/>
                                      </p:to>
                                    </p:animClr>
                                    <p:animClr clrSpc="rgb" dir="cw">
                                      <p:cBhvr>
                                        <p:cTn id="12" dur="250" autoRev="1" fill="remove"/>
                                        <p:tgtEl>
                                          <p:spTgt spid="10"/>
                                        </p:tgtEl>
                                        <p:attrNameLst>
                                          <p:attrName>fillcolor</p:attrName>
                                        </p:attrNameLst>
                                      </p:cBhvr>
                                      <p:to>
                                        <a:schemeClr val="bg1"/>
                                      </p:to>
                                    </p:animClr>
                                    <p:set>
                                      <p:cBhvr>
                                        <p:cTn id="13" dur="250" autoRev="1" fill="remove"/>
                                        <p:tgtEl>
                                          <p:spTgt spid="10"/>
                                        </p:tgtEl>
                                        <p:attrNameLst>
                                          <p:attrName>fill.type</p:attrName>
                                        </p:attrNameLst>
                                      </p:cBhvr>
                                      <p:to>
                                        <p:strVal val="solid"/>
                                      </p:to>
                                    </p:set>
                                    <p:set>
                                      <p:cBhvr>
                                        <p:cTn id="14" dur="250" autoRev="1" fill="remove"/>
                                        <p:tgtEl>
                                          <p:spTgt spid="10"/>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lstStyle/>
          <a:p>
            <a:pPr algn="ctr"/>
            <a:r>
              <a:rPr lang="en-US" sz="3333" dirty="0"/>
              <a:t>Requirements (1): </a:t>
            </a:r>
            <a:br>
              <a:rPr lang="en-US" sz="3333" dirty="0"/>
            </a:br>
            <a:r>
              <a:rPr lang="en-US" sz="3333" dirty="0"/>
              <a:t>Purpose and Use of Commodity Standards</a:t>
            </a:r>
            <a:br>
              <a:rPr lang="en-US" sz="3333" dirty="0"/>
            </a:br>
            <a:r>
              <a:rPr lang="en-US" sz="3333" dirty="0"/>
              <a:t>(cont’d)</a:t>
            </a:r>
          </a:p>
        </p:txBody>
      </p:sp>
      <p:graphicFrame>
        <p:nvGraphicFramePr>
          <p:cNvPr id="4" name="Схема 3">
            <a:extLst>
              <a:ext uri="{FF2B5EF4-FFF2-40B4-BE49-F238E27FC236}">
                <a16:creationId xmlns:a16="http://schemas.microsoft.com/office/drawing/2014/main" id="{044BCA7F-7C4D-4321-9180-25F63B21D509}"/>
              </a:ext>
            </a:extLst>
          </p:cNvPr>
          <p:cNvGraphicFramePr/>
          <p:nvPr>
            <p:extLst/>
          </p:nvPr>
        </p:nvGraphicFramePr>
        <p:xfrm>
          <a:off x="552980" y="1890822"/>
          <a:ext cx="11086040" cy="37621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02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a:extLst>
              <a:ext uri="{FF2B5EF4-FFF2-40B4-BE49-F238E27FC236}">
                <a16:creationId xmlns:a16="http://schemas.microsoft.com/office/drawing/2014/main" id="{5E239E15-0F43-4DE5-879D-78E55E7E2AC1}"/>
              </a:ext>
            </a:extLst>
          </p:cNvPr>
          <p:cNvGraphicFramePr/>
          <p:nvPr>
            <p:extLst>
              <p:ext uri="{D42A27DB-BD31-4B8C-83A1-F6EECF244321}">
                <p14:modId xmlns:p14="http://schemas.microsoft.com/office/powerpoint/2010/main" val="2529373938"/>
              </p:ext>
            </p:extLst>
          </p:nvPr>
        </p:nvGraphicFramePr>
        <p:xfrm>
          <a:off x="538111" y="1922940"/>
          <a:ext cx="11086038" cy="35274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6BDB57D7-37CC-4D0D-B2AF-8DD3B4FD89EF}"/>
              </a:ext>
            </a:extLst>
          </p:cNvPr>
          <p:cNvSpPr txBox="1"/>
          <p:nvPr/>
        </p:nvSpPr>
        <p:spPr>
          <a:xfrm>
            <a:off x="552980" y="5450365"/>
            <a:ext cx="11086037" cy="707886"/>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US" sz="2000" dirty="0"/>
              <a:t>The content of these sections is described in this draft ISPM, together with the basis on which pests (section 2.3) and measures (sections 2.4 and 4) are included in the standards</a:t>
            </a:r>
          </a:p>
        </p:txBody>
      </p:sp>
      <p:sp>
        <p:nvSpPr>
          <p:cNvPr id="7" name="Title 1">
            <a:extLst>
              <a:ext uri="{FF2B5EF4-FFF2-40B4-BE49-F238E27FC236}">
                <a16:creationId xmlns:a16="http://schemas.microsoft.com/office/drawing/2014/main" id="{2491FAB2-E120-41C1-BBC4-41CE02379E8D}"/>
              </a:ext>
            </a:extLst>
          </p:cNvPr>
          <p:cNvSpPr txBox="1">
            <a:spLocks/>
          </p:cNvSpPr>
          <p:nvPr/>
        </p:nvSpPr>
        <p:spPr>
          <a:xfrm>
            <a:off x="1" y="0"/>
            <a:ext cx="12191999" cy="1215054"/>
          </a:xfrm>
          <a:prstGeom prst="rect">
            <a:avLst/>
          </a:prstGeom>
        </p:spPr>
        <p:txBody>
          <a:bodyPr/>
          <a:lstStyle>
            <a:lvl1pPr algn="ctr" defTabSz="622364">
              <a:defRPr sz="2000">
                <a:latin typeface="+mj-lt"/>
                <a:ea typeface="+mj-ea"/>
                <a:cs typeface="+mj-cs"/>
              </a:defRPr>
            </a:lvl1pPr>
            <a:lvl2pPr algn="ctr" defTabSz="622364">
              <a:defRPr sz="2962">
                <a:latin typeface="Calibri" pitchFamily="34" charset="0"/>
              </a:defRPr>
            </a:lvl2pPr>
            <a:lvl3pPr algn="ctr" defTabSz="622364">
              <a:defRPr sz="2962">
                <a:latin typeface="Calibri" pitchFamily="34" charset="0"/>
              </a:defRPr>
            </a:lvl3pPr>
            <a:lvl4pPr algn="ctr" defTabSz="622364">
              <a:defRPr sz="2962">
                <a:latin typeface="Calibri" pitchFamily="34" charset="0"/>
              </a:defRPr>
            </a:lvl4pPr>
            <a:lvl5pPr algn="ctr" defTabSz="622364">
              <a:defRPr sz="2962">
                <a:latin typeface="Calibri" pitchFamily="34" charset="0"/>
              </a:defRPr>
            </a:lvl5pPr>
            <a:lvl6pPr marL="398313" algn="ctr" defTabSz="622364" fontAlgn="base">
              <a:spcBef>
                <a:spcPct val="0"/>
              </a:spcBef>
              <a:spcAft>
                <a:spcPct val="0"/>
              </a:spcAft>
              <a:defRPr sz="2962">
                <a:latin typeface="Calibri" pitchFamily="34" charset="0"/>
              </a:defRPr>
            </a:lvl6pPr>
            <a:lvl7pPr marL="796625" algn="ctr" defTabSz="622364" fontAlgn="base">
              <a:spcBef>
                <a:spcPct val="0"/>
              </a:spcBef>
              <a:spcAft>
                <a:spcPct val="0"/>
              </a:spcAft>
              <a:defRPr sz="2962">
                <a:latin typeface="Calibri" pitchFamily="34" charset="0"/>
              </a:defRPr>
            </a:lvl7pPr>
            <a:lvl8pPr marL="1194938" algn="ctr" defTabSz="622364" fontAlgn="base">
              <a:spcBef>
                <a:spcPct val="0"/>
              </a:spcBef>
              <a:spcAft>
                <a:spcPct val="0"/>
              </a:spcAft>
              <a:defRPr sz="2962">
                <a:latin typeface="Calibri" pitchFamily="34" charset="0"/>
              </a:defRPr>
            </a:lvl8pPr>
            <a:lvl9pPr marL="1593251" algn="ctr" defTabSz="622364" fontAlgn="base">
              <a:spcBef>
                <a:spcPct val="0"/>
              </a:spcBef>
              <a:spcAft>
                <a:spcPct val="0"/>
              </a:spcAft>
              <a:defRPr sz="2962">
                <a:latin typeface="Calibri" pitchFamily="34" charset="0"/>
              </a:defRPr>
            </a:lvl9pPr>
          </a:lstStyle>
          <a:p>
            <a:r>
              <a:rPr lang="en-US" sz="3333" dirty="0"/>
              <a:t>Requirements (2): </a:t>
            </a:r>
            <a:br>
              <a:rPr lang="en-US" sz="3333" dirty="0"/>
            </a:br>
            <a:r>
              <a:rPr lang="en-US" sz="3333" dirty="0"/>
              <a:t>Content of Commodity Standards</a:t>
            </a:r>
          </a:p>
        </p:txBody>
      </p:sp>
    </p:spTree>
    <p:extLst>
      <p:ext uri="{BB962C8B-B14F-4D97-AF65-F5344CB8AC3E}">
        <p14:creationId xmlns:p14="http://schemas.microsoft.com/office/powerpoint/2010/main" val="265637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9273BB4D-CBBB-418C-BC67-55E5E6E0293A}"/>
              </a:ext>
            </a:extLst>
          </p:cNvPr>
          <p:cNvGraphicFramePr/>
          <p:nvPr>
            <p:extLst/>
          </p:nvPr>
        </p:nvGraphicFramePr>
        <p:xfrm>
          <a:off x="0" y="1301750"/>
          <a:ext cx="12192000" cy="555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id="{16ECC5A7-5D7B-4832-B889-1F83591C01B7}"/>
              </a:ext>
            </a:extLst>
          </p:cNvPr>
          <p:cNvSpPr txBox="1">
            <a:spLocks/>
          </p:cNvSpPr>
          <p:nvPr/>
        </p:nvSpPr>
        <p:spPr>
          <a:xfrm>
            <a:off x="1" y="-1667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3333" dirty="0"/>
              <a:t>Requirements (3): </a:t>
            </a:r>
            <a:br>
              <a:rPr lang="en-US" sz="3333" dirty="0"/>
            </a:br>
            <a:r>
              <a:rPr lang="en-US" sz="3333" dirty="0"/>
              <a:t>Verification of Compliance</a:t>
            </a:r>
          </a:p>
        </p:txBody>
      </p:sp>
    </p:spTree>
    <p:extLst>
      <p:ext uri="{BB962C8B-B14F-4D97-AF65-F5344CB8AC3E}">
        <p14:creationId xmlns:p14="http://schemas.microsoft.com/office/powerpoint/2010/main" val="916610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rrow Icon Free Download Png And Vector - Curved White Arrow Png ..."/>
          <p:cNvPicPr>
            <a:picLocks noChangeAspect="1" noChangeArrowheads="1"/>
          </p:cNvPicPr>
          <p:nvPr/>
        </p:nvPicPr>
        <p:blipFill>
          <a:blip r:embed="rId3" cstate="hqprint">
            <a:biLevel thresh="75000"/>
            <a:extLst>
              <a:ext uri="{28A0092B-C50C-407E-A947-70E740481C1C}">
                <a14:useLocalDpi xmlns:a14="http://schemas.microsoft.com/office/drawing/2010/main" val="0"/>
              </a:ext>
            </a:extLst>
          </a:blip>
          <a:srcRect/>
          <a:stretch>
            <a:fillRect/>
          </a:stretch>
        </p:blipFill>
        <p:spPr bwMode="auto">
          <a:xfrm>
            <a:off x="533400" y="4011840"/>
            <a:ext cx="1549018" cy="1330137"/>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533400" y="2362200"/>
            <a:ext cx="11086038" cy="1487607"/>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r>
              <a:rPr lang="en-US" dirty="0">
                <a:solidFill>
                  <a:schemeClr val="tx1"/>
                </a:solidFill>
              </a:rPr>
              <a:t>A measure is considered for inclusion in a commodity standard when it is, or has been, set as a phytosanitary import requirement by at least one CP*, or when included in at least one bilateral arrangement</a:t>
            </a:r>
            <a:endParaRPr lang="ru-RU" dirty="0">
              <a:solidFill>
                <a:schemeClr val="tx1"/>
              </a:solidFill>
            </a:endParaRPr>
          </a:p>
        </p:txBody>
      </p:sp>
      <p:sp>
        <p:nvSpPr>
          <p:cNvPr id="3" name="Rectangle 2"/>
          <p:cNvSpPr/>
          <p:nvPr/>
        </p:nvSpPr>
        <p:spPr>
          <a:xfrm>
            <a:off x="2082417" y="4080094"/>
            <a:ext cx="9537020" cy="83099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r>
              <a:rPr lang="en-US" dirty="0"/>
              <a:t>The practicability and feasibility of the measure is also taken into account when a measure is being considered for inclusion in a commodity standard</a:t>
            </a:r>
            <a:endParaRPr lang="ru-RU" dirty="0"/>
          </a:p>
        </p:txBody>
      </p:sp>
      <p:sp>
        <p:nvSpPr>
          <p:cNvPr id="5" name="Rectangle 4"/>
          <p:cNvSpPr/>
          <p:nvPr/>
        </p:nvSpPr>
        <p:spPr>
          <a:xfrm>
            <a:off x="2082418" y="5628150"/>
            <a:ext cx="6257498" cy="40011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2000" dirty="0"/>
              <a:t>* (and hence in operation between at least two CPs) </a:t>
            </a:r>
          </a:p>
        </p:txBody>
      </p:sp>
      <p:sp>
        <p:nvSpPr>
          <p:cNvPr id="4" name="Title 1">
            <a:extLst>
              <a:ext uri="{FF2B5EF4-FFF2-40B4-BE49-F238E27FC236}">
                <a16:creationId xmlns:a16="http://schemas.microsoft.com/office/drawing/2014/main" id="{95149EAD-CF6E-47E4-BAEB-6A73A5D9150D}"/>
              </a:ext>
            </a:extLst>
          </p:cNvPr>
          <p:cNvSpPr txBox="1">
            <a:spLocks/>
          </p:cNvSpPr>
          <p:nvPr/>
        </p:nvSpPr>
        <p:spPr>
          <a:xfrm>
            <a:off x="-19582" y="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3333" dirty="0"/>
              <a:t>Requirements (4): </a:t>
            </a:r>
            <a:br>
              <a:rPr lang="en-US" sz="3333" dirty="0"/>
            </a:br>
            <a:r>
              <a:rPr lang="en-US" sz="3333" dirty="0"/>
              <a:t>Criteria for Inclusion of </a:t>
            </a:r>
            <a:r>
              <a:rPr lang="en-US" sz="3333" dirty="0" smtClean="0"/>
              <a:t>Measures</a:t>
            </a:r>
          </a:p>
          <a:p>
            <a:pPr algn="ctr"/>
            <a:r>
              <a:rPr lang="en-US" sz="3333" dirty="0" smtClean="0"/>
              <a:t> </a:t>
            </a:r>
            <a:r>
              <a:rPr lang="en-US" sz="3333" dirty="0"/>
              <a:t>in Commodity Standards</a:t>
            </a:r>
          </a:p>
        </p:txBody>
      </p:sp>
    </p:spTree>
    <p:extLst>
      <p:ext uri="{BB962C8B-B14F-4D97-AF65-F5344CB8AC3E}">
        <p14:creationId xmlns:p14="http://schemas.microsoft.com/office/powerpoint/2010/main" val="554384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9953923" y="3325927"/>
            <a:ext cx="2076677" cy="2749607"/>
          </a:xfrm>
          <a:prstGeom prst="rect">
            <a:avLst/>
          </a:prstGeom>
        </p:spPr>
      </p:pic>
      <p:sp>
        <p:nvSpPr>
          <p:cNvPr id="4" name="Rectangle 3"/>
          <p:cNvSpPr/>
          <p:nvPr/>
        </p:nvSpPr>
        <p:spPr>
          <a:xfrm>
            <a:off x="552979" y="1734431"/>
            <a:ext cx="11310938" cy="43088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just"/>
            <a:r>
              <a:rPr lang="en-US" sz="2200" b="1" dirty="0"/>
              <a:t>Inclusion in the standard is further supported if one or more of the following criteria are met:</a:t>
            </a:r>
            <a:endParaRPr lang="ru-RU" sz="2200" b="1" dirty="0"/>
          </a:p>
        </p:txBody>
      </p:sp>
      <p:sp>
        <p:nvSpPr>
          <p:cNvPr id="2" name="Rectangle 1"/>
          <p:cNvSpPr/>
          <p:nvPr/>
        </p:nvSpPr>
        <p:spPr>
          <a:xfrm>
            <a:off x="552980" y="2604499"/>
            <a:ext cx="9238720" cy="3323987"/>
          </a:xfrm>
          <a:prstGeom prst="rect">
            <a:avLst/>
          </a:prstGeom>
        </p:spPr>
        <p:txBody>
          <a:bodyPr wrap="square">
            <a:spAutoFit/>
          </a:bodyPr>
          <a:lstStyle/>
          <a:p>
            <a:pPr marL="342907" indent="-342907">
              <a:spcBef>
                <a:spcPts val="600"/>
              </a:spcBef>
              <a:spcAft>
                <a:spcPts val="600"/>
              </a:spcAft>
              <a:buFont typeface="Wingdings" panose="05000000000000000000" pitchFamily="2" charset="2"/>
              <a:buChar char="ü"/>
            </a:pPr>
            <a:r>
              <a:rPr lang="en-US" sz="2000" dirty="0"/>
              <a:t>Experience from use in trade indicates that the measure is effective</a:t>
            </a:r>
            <a:endParaRPr lang="ru-RU" sz="2000" dirty="0"/>
          </a:p>
          <a:p>
            <a:pPr marL="342907" indent="-342907">
              <a:spcBef>
                <a:spcPts val="600"/>
              </a:spcBef>
              <a:spcAft>
                <a:spcPts val="600"/>
              </a:spcAft>
              <a:buFont typeface="Wingdings" panose="05000000000000000000" pitchFamily="2" charset="2"/>
              <a:buChar char="ü"/>
            </a:pPr>
            <a:r>
              <a:rPr lang="en-US" sz="2000" dirty="0"/>
              <a:t>Experience from domestic use indicates that the measure is effective</a:t>
            </a:r>
            <a:endParaRPr lang="ru-RU" sz="2000" dirty="0"/>
          </a:p>
          <a:p>
            <a:pPr marL="342907" indent="-342907">
              <a:spcBef>
                <a:spcPts val="600"/>
              </a:spcBef>
              <a:spcAft>
                <a:spcPts val="600"/>
              </a:spcAft>
              <a:buFont typeface="Wingdings" panose="05000000000000000000" pitchFamily="2" charset="2"/>
              <a:buChar char="ü"/>
            </a:pPr>
            <a:r>
              <a:rPr lang="en-US" sz="2000" dirty="0"/>
              <a:t>Experimental evidence indicates that the measure is effective</a:t>
            </a:r>
            <a:endParaRPr lang="ru-RU" sz="2000" dirty="0"/>
          </a:p>
          <a:p>
            <a:pPr marL="342907" indent="-342907">
              <a:spcBef>
                <a:spcPts val="600"/>
              </a:spcBef>
              <a:spcAft>
                <a:spcPts val="600"/>
              </a:spcAft>
              <a:buFont typeface="Wingdings" panose="05000000000000000000" pitchFamily="2" charset="2"/>
              <a:buChar char="ü"/>
            </a:pPr>
            <a:r>
              <a:rPr lang="en-US" sz="2000" dirty="0"/>
              <a:t>Information from PRAs or, where applicable, from another comparable examination and evaluation of available scientific information, indicates that the measure is effective</a:t>
            </a:r>
            <a:endParaRPr lang="ru-RU" sz="2000" dirty="0"/>
          </a:p>
          <a:p>
            <a:pPr marL="342907" indent="-342907">
              <a:spcBef>
                <a:spcPts val="600"/>
              </a:spcBef>
              <a:spcAft>
                <a:spcPts val="600"/>
              </a:spcAft>
              <a:buFont typeface="Wingdings" panose="05000000000000000000" pitchFamily="2" charset="2"/>
              <a:buChar char="ü"/>
            </a:pPr>
            <a:r>
              <a:rPr lang="en-US" sz="2000" dirty="0"/>
              <a:t>Adopted ISPMs exist that are relevant to the pests or commodities</a:t>
            </a:r>
            <a:endParaRPr lang="ru-RU" sz="2000" dirty="0"/>
          </a:p>
          <a:p>
            <a:pPr marL="342907" indent="-342907">
              <a:spcBef>
                <a:spcPts val="600"/>
              </a:spcBef>
              <a:spcAft>
                <a:spcPts val="600"/>
              </a:spcAft>
              <a:buFont typeface="Wingdings" panose="05000000000000000000" pitchFamily="2" charset="2"/>
              <a:buChar char="ü"/>
            </a:pPr>
            <a:r>
              <a:rPr lang="en-US" sz="2000" dirty="0"/>
              <a:t>Regional standards exist that are relevant to the pests or commodities</a:t>
            </a:r>
            <a:endParaRPr lang="ru-RU" sz="2000" dirty="0"/>
          </a:p>
        </p:txBody>
      </p:sp>
      <p:sp>
        <p:nvSpPr>
          <p:cNvPr id="7" name="Title 1">
            <a:extLst>
              <a:ext uri="{FF2B5EF4-FFF2-40B4-BE49-F238E27FC236}">
                <a16:creationId xmlns:a16="http://schemas.microsoft.com/office/drawing/2014/main" id="{A7CA958D-FD3B-42ED-9121-AF7BA713C4CC}"/>
              </a:ext>
            </a:extLst>
          </p:cNvPr>
          <p:cNvSpPr txBox="1">
            <a:spLocks/>
          </p:cNvSpPr>
          <p:nvPr/>
        </p:nvSpPr>
        <p:spPr>
          <a:xfrm>
            <a:off x="1" y="-1667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3333" dirty="0"/>
              <a:t>Requirements (4): </a:t>
            </a:r>
            <a:br>
              <a:rPr lang="en-US" sz="3333" dirty="0"/>
            </a:br>
            <a:r>
              <a:rPr lang="en-US" sz="3333" dirty="0"/>
              <a:t>Criteria for Inclusion of Measures in Commodity Standards</a:t>
            </a:r>
            <a:br>
              <a:rPr lang="en-US" sz="3333" dirty="0"/>
            </a:br>
            <a:r>
              <a:rPr lang="en-US" sz="3333" dirty="0"/>
              <a:t>(cont’d)</a:t>
            </a:r>
          </a:p>
        </p:txBody>
      </p:sp>
    </p:spTree>
    <p:extLst>
      <p:ext uri="{BB962C8B-B14F-4D97-AF65-F5344CB8AC3E}">
        <p14:creationId xmlns:p14="http://schemas.microsoft.com/office/powerpoint/2010/main" val="2401065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Arrow Icon Free Download Png And Vector - Curved White Arrow Png ..."/>
          <p:cNvPicPr>
            <a:picLocks noChangeAspect="1" noChangeArrowheads="1"/>
          </p:cNvPicPr>
          <p:nvPr/>
        </p:nvPicPr>
        <p:blipFill>
          <a:blip r:embed="rId3" cstate="hqprint">
            <a:biLevel thresh="75000"/>
            <a:extLst>
              <a:ext uri="{28A0092B-C50C-407E-A947-70E740481C1C}">
                <a14:useLocalDpi xmlns:a14="http://schemas.microsoft.com/office/drawing/2010/main" val="0"/>
              </a:ext>
            </a:extLst>
          </a:blip>
          <a:srcRect/>
          <a:stretch>
            <a:fillRect/>
          </a:stretch>
        </p:blipFill>
        <p:spPr bwMode="auto">
          <a:xfrm>
            <a:off x="737663" y="4011455"/>
            <a:ext cx="1549018" cy="133013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286680" y="4137287"/>
            <a:ext cx="9537020" cy="110799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n-US" sz="2200" dirty="0"/>
              <a:t>Confidence depends on the </a:t>
            </a:r>
            <a:r>
              <a:rPr lang="en-US" sz="2200" dirty="0" err="1"/>
              <a:t>rigour</a:t>
            </a:r>
            <a:r>
              <a:rPr lang="en-US" sz="2200" dirty="0"/>
              <a:t> of any supporting analyses and may be increased if there are cumulative sources of evidence, such as information on usage or acceptance.</a:t>
            </a:r>
          </a:p>
        </p:txBody>
      </p:sp>
      <p:sp>
        <p:nvSpPr>
          <p:cNvPr id="3" name="Title 1">
            <a:extLst>
              <a:ext uri="{FF2B5EF4-FFF2-40B4-BE49-F238E27FC236}">
                <a16:creationId xmlns:a16="http://schemas.microsoft.com/office/drawing/2014/main" id="{D92BE603-471E-49DA-8AD2-34D52647899D}"/>
              </a:ext>
            </a:extLst>
          </p:cNvPr>
          <p:cNvSpPr txBox="1">
            <a:spLocks/>
          </p:cNvSpPr>
          <p:nvPr/>
        </p:nvSpPr>
        <p:spPr>
          <a:xfrm>
            <a:off x="1" y="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3333" dirty="0"/>
              <a:t>Requirements (5): </a:t>
            </a:r>
            <a:br>
              <a:rPr lang="en-US" sz="3333" dirty="0"/>
            </a:br>
            <a:r>
              <a:rPr lang="en-US" sz="3333" dirty="0"/>
              <a:t>Confidence in Measures</a:t>
            </a:r>
          </a:p>
        </p:txBody>
      </p:sp>
      <p:sp>
        <p:nvSpPr>
          <p:cNvPr id="4" name="Rectangle 3"/>
          <p:cNvSpPr/>
          <p:nvPr/>
        </p:nvSpPr>
        <p:spPr>
          <a:xfrm>
            <a:off x="737663" y="2011141"/>
            <a:ext cx="11086038" cy="1344238"/>
          </a:xfrm>
          <a:prstGeom prst="rect">
            <a:avLst/>
          </a:prstGeom>
          <a:solidFill>
            <a:schemeClr val="accent3">
              <a:lumMod val="40000"/>
              <a:lumOff val="60000"/>
            </a:schemeClr>
          </a:solidFill>
          <a:effectLst>
            <a:outerShdw blurRad="50800" dist="38100" dir="5400000" algn="t" rotWithShape="0">
              <a:prstClr val="black">
                <a:alpha val="40000"/>
              </a:prstClr>
            </a:outerShdw>
          </a:effectLst>
        </p:spPr>
        <p:txBody>
          <a:bodyPr/>
          <a:lstStyle/>
          <a:p>
            <a:pPr lvl="0"/>
            <a:r>
              <a:rPr lang="en-US" sz="2800" dirty="0"/>
              <a:t>Measures are evaluated by the Technical Panel on Commodity Standards (TPCS). There is no longer indication of categories, but factor in which </a:t>
            </a:r>
            <a:r>
              <a:rPr lang="en-GB" sz="2800" dirty="0"/>
              <a:t>evaluation of confidence may be based.</a:t>
            </a:r>
            <a:endParaRPr lang="ru-RU" sz="2800" dirty="0"/>
          </a:p>
        </p:txBody>
      </p:sp>
    </p:spTree>
    <p:extLst>
      <p:ext uri="{BB962C8B-B14F-4D97-AF65-F5344CB8AC3E}">
        <p14:creationId xmlns:p14="http://schemas.microsoft.com/office/powerpoint/2010/main" val="3195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Схема 18">
            <a:extLst>
              <a:ext uri="{FF2B5EF4-FFF2-40B4-BE49-F238E27FC236}">
                <a16:creationId xmlns:a16="http://schemas.microsoft.com/office/drawing/2014/main" id="{DA771624-0C5A-4B3B-8CF5-ECA168E3FB77}"/>
              </a:ext>
            </a:extLst>
          </p:cNvPr>
          <p:cNvGraphicFramePr/>
          <p:nvPr>
            <p:extLst/>
          </p:nvPr>
        </p:nvGraphicFramePr>
        <p:xfrm>
          <a:off x="552980" y="1548924"/>
          <a:ext cx="11279187" cy="40871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17D8654A-1417-4AE2-9797-EED24D356D16}"/>
              </a:ext>
            </a:extLst>
          </p:cNvPr>
          <p:cNvSpPr txBox="1">
            <a:spLocks/>
          </p:cNvSpPr>
          <p:nvPr/>
        </p:nvSpPr>
        <p:spPr>
          <a:xfrm>
            <a:off x="1" y="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3333" dirty="0"/>
              <a:t>Requirements (6): </a:t>
            </a:r>
            <a:br>
              <a:rPr lang="en-US" sz="3333" dirty="0"/>
            </a:br>
            <a:r>
              <a:rPr lang="en-US" sz="3333" dirty="0"/>
              <a:t>Publication of Annexes</a:t>
            </a:r>
          </a:p>
        </p:txBody>
      </p:sp>
    </p:spTree>
    <p:extLst>
      <p:ext uri="{BB962C8B-B14F-4D97-AF65-F5344CB8AC3E}">
        <p14:creationId xmlns:p14="http://schemas.microsoft.com/office/powerpoint/2010/main" val="1689359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819972FC-DB30-48BF-BFC8-39737ADF33C9}"/>
              </a:ext>
            </a:extLst>
          </p:cNvPr>
          <p:cNvGraphicFramePr/>
          <p:nvPr>
            <p:extLst/>
          </p:nvPr>
        </p:nvGraphicFramePr>
        <p:xfrm>
          <a:off x="552980" y="1143001"/>
          <a:ext cx="11310937" cy="49061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id="{7304FF52-4E83-4BDC-A6BE-D7884FE0E0F0}"/>
              </a:ext>
            </a:extLst>
          </p:cNvPr>
          <p:cNvSpPr txBox="1">
            <a:spLocks/>
          </p:cNvSpPr>
          <p:nvPr/>
        </p:nvSpPr>
        <p:spPr>
          <a:xfrm>
            <a:off x="1" y="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3333" dirty="0"/>
              <a:t>Requirements (7): </a:t>
            </a:r>
            <a:br>
              <a:rPr lang="en-US" sz="3333" dirty="0"/>
            </a:br>
            <a:r>
              <a:rPr lang="en-US" sz="3333" dirty="0"/>
              <a:t>Review and Re-evaluations</a:t>
            </a:r>
          </a:p>
        </p:txBody>
      </p:sp>
    </p:spTree>
    <p:extLst>
      <p:ext uri="{BB962C8B-B14F-4D97-AF65-F5344CB8AC3E}">
        <p14:creationId xmlns:p14="http://schemas.microsoft.com/office/powerpoint/2010/main" val="2193751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lstStyle/>
          <a:p>
            <a:pPr algn="ctr"/>
            <a:r>
              <a:rPr lang="en-US" dirty="0"/>
              <a:t>Development history</a:t>
            </a:r>
          </a:p>
        </p:txBody>
      </p:sp>
      <p:graphicFrame>
        <p:nvGraphicFramePr>
          <p:cNvPr id="9"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174358664"/>
              </p:ext>
            </p:extLst>
          </p:nvPr>
        </p:nvGraphicFramePr>
        <p:xfrm>
          <a:off x="1000392" y="1585975"/>
          <a:ext cx="1019122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906648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lstStyle/>
          <a:p>
            <a:pPr algn="ctr"/>
            <a:r>
              <a:rPr lang="en-US" dirty="0"/>
              <a:t>Background</a:t>
            </a:r>
          </a:p>
        </p:txBody>
      </p:sp>
      <p:graphicFrame>
        <p:nvGraphicFramePr>
          <p:cNvPr id="5" name="Схема 4">
            <a:extLst>
              <a:ext uri="{FF2B5EF4-FFF2-40B4-BE49-F238E27FC236}">
                <a16:creationId xmlns:a16="http://schemas.microsoft.com/office/drawing/2014/main" id="{5956F7DE-A237-4DC2-BA2A-5FAB8D175118}"/>
              </a:ext>
            </a:extLst>
          </p:cNvPr>
          <p:cNvGraphicFramePr/>
          <p:nvPr>
            <p:extLst>
              <p:ext uri="{D42A27DB-BD31-4B8C-83A1-F6EECF244321}">
                <p14:modId xmlns:p14="http://schemas.microsoft.com/office/powerpoint/2010/main" val="4146220338"/>
              </p:ext>
            </p:extLst>
          </p:nvPr>
        </p:nvGraphicFramePr>
        <p:xfrm>
          <a:off x="552975" y="1143000"/>
          <a:ext cx="11178645" cy="24919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a16="http://schemas.microsoft.com/office/drawing/2014/main" id="{F9AAC48F-E515-410B-AE9E-F69C479E784E}"/>
              </a:ext>
            </a:extLst>
          </p:cNvPr>
          <p:cNvSpPr txBox="1"/>
          <p:nvPr/>
        </p:nvSpPr>
        <p:spPr>
          <a:xfrm>
            <a:off x="552975" y="4470059"/>
            <a:ext cx="11178645" cy="810350"/>
          </a:xfrm>
          <a:prstGeom prst="rect">
            <a:avLst/>
          </a:prstGeom>
          <a:noFill/>
        </p:spPr>
        <p:txBody>
          <a:bodyPr wrap="square">
            <a:spAutoFit/>
          </a:bodyPr>
          <a:lstStyle/>
          <a:p>
            <a:pPr marL="571511" indent="-571511" algn="just">
              <a:spcBef>
                <a:spcPts val="667"/>
              </a:spcBef>
              <a:spcAft>
                <a:spcPts val="667"/>
              </a:spcAft>
              <a:buFont typeface="Wingdings" panose="05000000000000000000" pitchFamily="2" charset="2"/>
              <a:buChar char="ü"/>
            </a:pPr>
            <a:r>
              <a:rPr lang="en-US" sz="2333" b="1" dirty="0"/>
              <a:t>IPPC Strategic Framework 2020-2030:</a:t>
            </a:r>
            <a:r>
              <a:rPr lang="en-US" sz="2333" dirty="0"/>
              <a:t> proposes the development of ISPMs for specific commodities to simplify trade and expedite market-access negotiations</a:t>
            </a:r>
          </a:p>
        </p:txBody>
      </p:sp>
    </p:spTree>
    <p:extLst>
      <p:ext uri="{BB962C8B-B14F-4D97-AF65-F5344CB8AC3E}">
        <p14:creationId xmlns:p14="http://schemas.microsoft.com/office/powerpoint/2010/main" val="1756191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50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923" y="1503402"/>
            <a:ext cx="10618741" cy="553998"/>
          </a:xfrm>
          <a:prstGeom prst="rect">
            <a:avLst/>
          </a:prstGeom>
          <a:solidFill>
            <a:schemeClr val="accent3">
              <a:lumMod val="40000"/>
              <a:lumOff val="60000"/>
            </a:schemeClr>
          </a:solidFill>
          <a:ln>
            <a:solidFill>
              <a:schemeClr val="accent2">
                <a:lumMod val="50000"/>
              </a:schemeClr>
            </a:solidFill>
          </a:ln>
          <a:effectLst>
            <a:outerShdw blurRad="50800" dist="38100" dir="13500000" algn="br" rotWithShape="0">
              <a:prstClr val="black">
                <a:alpha val="40000"/>
              </a:prstClr>
            </a:outerShdw>
          </a:effectLst>
        </p:spPr>
        <p:txBody>
          <a:bodyPr wrap="none">
            <a:spAutoFit/>
          </a:bodyPr>
          <a:lstStyle/>
          <a:p>
            <a:r>
              <a:rPr lang="en-US" sz="3000" b="1" dirty="0">
                <a:latin typeface="Calibri" panose="020F0502020204030204" pitchFamily="34" charset="0"/>
                <a:ea typeface="Calibri" panose="020F0502020204030204" pitchFamily="34" charset="0"/>
              </a:rPr>
              <a:t>First consultation - main concerns raised and revision by the SC-7:</a:t>
            </a:r>
            <a:endParaRPr lang="en-US" sz="3000" dirty="0">
              <a:latin typeface="Calibri" panose="020F0502020204030204" pitchFamily="34" charset="0"/>
              <a:ea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2776411393"/>
              </p:ext>
            </p:extLst>
          </p:nvPr>
        </p:nvGraphicFramePr>
        <p:xfrm>
          <a:off x="987075" y="2286000"/>
          <a:ext cx="9864435" cy="41525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9258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9876" y="1295400"/>
            <a:ext cx="10614188" cy="502766"/>
          </a:xfrm>
          <a:prstGeom prst="rect">
            <a:avLst/>
          </a:prstGeom>
          <a:solidFill>
            <a:schemeClr val="accent3">
              <a:lumMod val="40000"/>
              <a:lumOff val="60000"/>
            </a:schemeClr>
          </a:solidFill>
          <a:ln>
            <a:solidFill>
              <a:schemeClr val="accent2">
                <a:lumMod val="50000"/>
              </a:schemeClr>
            </a:solidFill>
          </a:ln>
          <a:effectLst>
            <a:outerShdw blurRad="50800" dist="38100" dir="13500000" algn="br" rotWithShape="0">
              <a:prstClr val="black">
                <a:alpha val="40000"/>
              </a:prstClr>
            </a:outerShdw>
          </a:effectLst>
        </p:spPr>
        <p:txBody>
          <a:bodyPr wrap="none">
            <a:spAutoFit/>
          </a:bodyPr>
          <a:lstStyle/>
          <a:p>
            <a:r>
              <a:rPr lang="en-US" sz="2667" b="1" dirty="0">
                <a:latin typeface="Calibri" panose="020F0502020204030204" pitchFamily="34" charset="0"/>
                <a:ea typeface="Calibri" panose="020F0502020204030204" pitchFamily="34" charset="0"/>
              </a:rPr>
              <a:t>First consultation - main concerns raised and revision by the SC-7 (cont’d):</a:t>
            </a:r>
            <a:endParaRPr lang="en-US" sz="2667" dirty="0">
              <a:latin typeface="Calibri" panose="020F0502020204030204" pitchFamily="34" charset="0"/>
              <a:ea typeface="Calibri" panose="020F0502020204030204" pitchFamily="34" charset="0"/>
            </a:endParaRPr>
          </a:p>
        </p:txBody>
      </p:sp>
      <p:graphicFrame>
        <p:nvGraphicFramePr>
          <p:cNvPr id="6" name="Diagram 5"/>
          <p:cNvGraphicFramePr/>
          <p:nvPr>
            <p:extLst>
              <p:ext uri="{D42A27DB-BD31-4B8C-83A1-F6EECF244321}">
                <p14:modId xmlns:p14="http://schemas.microsoft.com/office/powerpoint/2010/main" val="817824955"/>
              </p:ext>
            </p:extLst>
          </p:nvPr>
        </p:nvGraphicFramePr>
        <p:xfrm>
          <a:off x="1066800" y="1981200"/>
          <a:ext cx="9864435" cy="4294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428466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11" y="341399"/>
            <a:ext cx="12192002" cy="1143000"/>
          </a:xfrm>
        </p:spPr>
        <p:txBody>
          <a:bodyPr/>
          <a:lstStyle/>
          <a:p>
            <a:pPr algn="ctr"/>
            <a:r>
              <a:rPr lang="en-US" dirty="0"/>
              <a:t>Outline of Requirements</a:t>
            </a:r>
          </a:p>
        </p:txBody>
      </p:sp>
      <p:sp>
        <p:nvSpPr>
          <p:cNvPr id="9" name="TextBox 8">
            <a:extLst>
              <a:ext uri="{FF2B5EF4-FFF2-40B4-BE49-F238E27FC236}">
                <a16:creationId xmlns:a16="http://schemas.microsoft.com/office/drawing/2014/main" id="{9979FC82-ECF1-427F-BF05-9BC5E8227199}"/>
              </a:ext>
            </a:extLst>
          </p:cNvPr>
          <p:cNvSpPr txBox="1"/>
          <p:nvPr/>
        </p:nvSpPr>
        <p:spPr>
          <a:xfrm>
            <a:off x="496757" y="1957719"/>
            <a:ext cx="11198487" cy="2297680"/>
          </a:xfrm>
          <a:prstGeom prst="rect">
            <a:avLst/>
          </a:prstGeom>
          <a:noFill/>
        </p:spPr>
        <p:txBody>
          <a:bodyPr wrap="square">
            <a:spAutoFit/>
          </a:bodyPr>
          <a:lstStyle/>
          <a:p>
            <a:pPr marL="476260" indent="-476260" defTabSz="1524030">
              <a:spcBef>
                <a:spcPts val="1000"/>
              </a:spcBef>
              <a:buSzPct val="150000"/>
              <a:buFont typeface="Arial" panose="020B0604020202020204" pitchFamily="34" charset="0"/>
              <a:buChar char="•"/>
              <a:defRPr/>
            </a:pPr>
            <a:r>
              <a:rPr lang="en-US" sz="1833" dirty="0">
                <a:solidFill>
                  <a:prstClr val="black"/>
                </a:solidFill>
              </a:rPr>
              <a:t>Commodity standards should be considered by CPs </a:t>
            </a:r>
            <a:r>
              <a:rPr lang="en-US" sz="1833" b="1" dirty="0">
                <a:solidFill>
                  <a:prstClr val="black"/>
                </a:solidFill>
              </a:rPr>
              <a:t>when developing phytosanitary import requirements</a:t>
            </a:r>
          </a:p>
          <a:p>
            <a:pPr marL="476260" indent="-476260" defTabSz="1524030">
              <a:spcBef>
                <a:spcPts val="1000"/>
              </a:spcBef>
              <a:buSzPct val="150000"/>
              <a:buFont typeface="Arial" panose="020B0604020202020204" pitchFamily="34" charset="0"/>
              <a:buChar char="•"/>
              <a:defRPr/>
            </a:pPr>
            <a:r>
              <a:rPr lang="en-US" sz="1833" dirty="0">
                <a:solidFill>
                  <a:prstClr val="black"/>
                </a:solidFill>
              </a:rPr>
              <a:t>Such standards </a:t>
            </a:r>
            <a:r>
              <a:rPr lang="en-US" sz="1833" b="1" dirty="0">
                <a:solidFill>
                  <a:prstClr val="black"/>
                </a:solidFill>
              </a:rPr>
              <a:t>contain lists of pests and corresponding options for phytosanitary measures</a:t>
            </a:r>
            <a:endParaRPr lang="en-US" sz="1833" dirty="0">
              <a:solidFill>
                <a:prstClr val="black"/>
              </a:solidFill>
            </a:endParaRPr>
          </a:p>
          <a:p>
            <a:pPr marL="476260" indent="-476260" defTabSz="1524030">
              <a:spcBef>
                <a:spcPts val="1000"/>
              </a:spcBef>
              <a:buSzPct val="150000"/>
              <a:buFont typeface="Arial" panose="020B0604020202020204" pitchFamily="34" charset="0"/>
              <a:buChar char="•"/>
              <a:defRPr/>
            </a:pPr>
            <a:r>
              <a:rPr lang="en-US" sz="1833" dirty="0">
                <a:solidFill>
                  <a:prstClr val="black"/>
                </a:solidFill>
              </a:rPr>
              <a:t>The </a:t>
            </a:r>
            <a:r>
              <a:rPr lang="en-US" sz="1833" b="1" dirty="0">
                <a:solidFill>
                  <a:prstClr val="black"/>
                </a:solidFill>
              </a:rPr>
              <a:t>lists of pests include those known to be associated with the specified commodity and intended use</a:t>
            </a:r>
          </a:p>
          <a:p>
            <a:pPr marL="476260" indent="-476260" defTabSz="1524030">
              <a:spcBef>
                <a:spcPts val="1000"/>
              </a:spcBef>
              <a:buSzPct val="150000"/>
              <a:buFont typeface="Arial" panose="020B0604020202020204" pitchFamily="34" charset="0"/>
              <a:buChar char="•"/>
              <a:defRPr/>
            </a:pPr>
            <a:r>
              <a:rPr lang="en-US" sz="1833" dirty="0">
                <a:solidFill>
                  <a:prstClr val="black"/>
                </a:solidFill>
              </a:rPr>
              <a:t>The </a:t>
            </a:r>
            <a:r>
              <a:rPr lang="en-US" sz="1833" b="1" dirty="0">
                <a:solidFill>
                  <a:prstClr val="black"/>
                </a:solidFill>
              </a:rPr>
              <a:t>measures listed </a:t>
            </a:r>
            <a:r>
              <a:rPr lang="en-US" sz="1833" dirty="0">
                <a:solidFill>
                  <a:prstClr val="black"/>
                </a:solidFill>
              </a:rPr>
              <a:t>are those that satisfy </a:t>
            </a:r>
            <a:r>
              <a:rPr lang="en-US" sz="1833" b="1" dirty="0">
                <a:solidFill>
                  <a:prstClr val="black"/>
                </a:solidFill>
              </a:rPr>
              <a:t>minimum criteria for inclusion in the standard</a:t>
            </a:r>
            <a:endParaRPr lang="en-US" sz="1833" dirty="0">
              <a:solidFill>
                <a:prstClr val="black"/>
              </a:solidFill>
            </a:endParaRPr>
          </a:p>
          <a:p>
            <a:pPr marL="476260" indent="-476260" defTabSz="1524030">
              <a:spcBef>
                <a:spcPts val="1000"/>
              </a:spcBef>
              <a:buSzPct val="150000"/>
              <a:buFont typeface="Arial" panose="020B0604020202020204" pitchFamily="34" charset="0"/>
              <a:buChar char="•"/>
              <a:defRPr/>
            </a:pPr>
            <a:r>
              <a:rPr lang="en-US" sz="1833" dirty="0">
                <a:solidFill>
                  <a:prstClr val="black"/>
                </a:solidFill>
              </a:rPr>
              <a:t>The </a:t>
            </a:r>
            <a:r>
              <a:rPr lang="en-US" sz="1833" b="1" dirty="0">
                <a:solidFill>
                  <a:prstClr val="black"/>
                </a:solidFill>
              </a:rPr>
              <a:t>lists of pests and options</a:t>
            </a:r>
            <a:r>
              <a:rPr lang="en-US" sz="1833" dirty="0">
                <a:solidFill>
                  <a:prstClr val="black"/>
                </a:solidFill>
              </a:rPr>
              <a:t> for phytosanitary measures are </a:t>
            </a:r>
            <a:r>
              <a:rPr lang="en-US" sz="1833" b="1" dirty="0">
                <a:solidFill>
                  <a:prstClr val="black"/>
                </a:solidFill>
              </a:rPr>
              <a:t>not intended to be exhaustive</a:t>
            </a:r>
            <a:r>
              <a:rPr lang="en-US" sz="1833" dirty="0">
                <a:solidFill>
                  <a:prstClr val="black"/>
                </a:solidFill>
              </a:rPr>
              <a:t> and are subject to review and amendment</a:t>
            </a:r>
            <a:endParaRPr lang="ru-RU" sz="1833" dirty="0">
              <a:solidFill>
                <a:prstClr val="black"/>
              </a:solidFill>
            </a:endParaRPr>
          </a:p>
        </p:txBody>
      </p:sp>
      <p:graphicFrame>
        <p:nvGraphicFramePr>
          <p:cNvPr id="12" name="Схема 11">
            <a:extLst>
              <a:ext uri="{FF2B5EF4-FFF2-40B4-BE49-F238E27FC236}">
                <a16:creationId xmlns:a16="http://schemas.microsoft.com/office/drawing/2014/main" id="{F4B84A45-3839-4464-8CD0-C13A53D47048}"/>
              </a:ext>
            </a:extLst>
          </p:cNvPr>
          <p:cNvGraphicFramePr/>
          <p:nvPr>
            <p:extLst/>
          </p:nvPr>
        </p:nvGraphicFramePr>
        <p:xfrm>
          <a:off x="552980" y="5202039"/>
          <a:ext cx="10978620" cy="512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8086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7360"/>
            <a:ext cx="12192002" cy="1143000"/>
          </a:xfrm>
        </p:spPr>
        <p:txBody>
          <a:bodyPr/>
          <a:lstStyle/>
          <a:p>
            <a:pPr algn="ctr"/>
            <a:r>
              <a:rPr lang="en-US" dirty="0"/>
              <a:t>Scope</a:t>
            </a:r>
          </a:p>
        </p:txBody>
      </p:sp>
      <p:sp>
        <p:nvSpPr>
          <p:cNvPr id="6" name="TextBox 5">
            <a:extLst>
              <a:ext uri="{FF2B5EF4-FFF2-40B4-BE49-F238E27FC236}">
                <a16:creationId xmlns:a16="http://schemas.microsoft.com/office/drawing/2014/main" id="{46F920D3-569B-484D-A9A3-71A9EEA4E702}"/>
              </a:ext>
            </a:extLst>
          </p:cNvPr>
          <p:cNvSpPr txBox="1"/>
          <p:nvPr/>
        </p:nvSpPr>
        <p:spPr>
          <a:xfrm>
            <a:off x="355986" y="1300360"/>
            <a:ext cx="11795125" cy="830997"/>
          </a:xfrm>
          <a:prstGeom prst="rect">
            <a:avLst/>
          </a:prstGeom>
          <a:noFill/>
        </p:spPr>
        <p:txBody>
          <a:bodyPr wrap="square">
            <a:spAutoFit/>
          </a:bodyPr>
          <a:lstStyle/>
          <a:p>
            <a:r>
              <a:rPr lang="en-US" dirty="0">
                <a:latin typeface="+mj-lt"/>
              </a:rPr>
              <a:t>This standard provides guidance on the purpose, use, content and publication of commodity-based standards for phytosanitary measures</a:t>
            </a:r>
          </a:p>
        </p:txBody>
      </p:sp>
      <p:sp>
        <p:nvSpPr>
          <p:cNvPr id="11" name="TextBox 10">
            <a:extLst>
              <a:ext uri="{FF2B5EF4-FFF2-40B4-BE49-F238E27FC236}">
                <a16:creationId xmlns:a16="http://schemas.microsoft.com/office/drawing/2014/main" id="{6AB102F9-2FC5-4580-9641-4C1FF3D7B551}"/>
              </a:ext>
            </a:extLst>
          </p:cNvPr>
          <p:cNvSpPr txBox="1"/>
          <p:nvPr/>
        </p:nvSpPr>
        <p:spPr>
          <a:xfrm>
            <a:off x="391298" y="2153415"/>
            <a:ext cx="11398257" cy="2734467"/>
          </a:xfrm>
          <a:prstGeom prst="rect">
            <a:avLst/>
          </a:prstGeom>
          <a:noFill/>
        </p:spPr>
        <p:txBody>
          <a:bodyPr wrap="square">
            <a:spAutoFit/>
          </a:bodyPr>
          <a:lstStyle/>
          <a:p>
            <a:pPr marL="571511" indent="-571511">
              <a:spcBef>
                <a:spcPts val="1000"/>
              </a:spcBef>
              <a:buFont typeface="Wingdings" panose="05000000000000000000" pitchFamily="2" charset="2"/>
              <a:buChar char="Ø"/>
            </a:pPr>
            <a:r>
              <a:rPr lang="en-US" sz="2167" dirty="0">
                <a:latin typeface="+mj-lt"/>
              </a:rPr>
              <a:t>This is an overarching </a:t>
            </a:r>
            <a:r>
              <a:rPr lang="en-US" sz="2167" b="1" dirty="0">
                <a:latin typeface="+mj-lt"/>
              </a:rPr>
              <a:t>over-arching concept standard</a:t>
            </a:r>
          </a:p>
          <a:p>
            <a:pPr marL="571511" indent="-571511">
              <a:spcBef>
                <a:spcPts val="1000"/>
              </a:spcBef>
              <a:buFont typeface="Wingdings" panose="05000000000000000000" pitchFamily="2" charset="2"/>
              <a:buChar char="Ø"/>
            </a:pPr>
            <a:r>
              <a:rPr lang="en-US" sz="2167" b="1" dirty="0">
                <a:latin typeface="+mj-lt"/>
              </a:rPr>
              <a:t>Specific commodity-based standards </a:t>
            </a:r>
            <a:r>
              <a:rPr lang="en-US" sz="2167" dirty="0">
                <a:latin typeface="+mj-lt"/>
              </a:rPr>
              <a:t>for phytosanitary measures are to be annexes </a:t>
            </a:r>
          </a:p>
          <a:p>
            <a:pPr marL="571511" indent="-571511">
              <a:spcBef>
                <a:spcPts val="1000"/>
              </a:spcBef>
              <a:buFont typeface="Wingdings" panose="05000000000000000000" pitchFamily="2" charset="2"/>
              <a:buChar char="Ø"/>
            </a:pPr>
            <a:r>
              <a:rPr lang="en-US" sz="2167" b="1" dirty="0">
                <a:latin typeface="+mj-lt"/>
              </a:rPr>
              <a:t>Specific commodity-based standards</a:t>
            </a:r>
            <a:r>
              <a:rPr lang="en-US" sz="2167" dirty="0">
                <a:latin typeface="+mj-lt"/>
              </a:rPr>
              <a:t>:</a:t>
            </a:r>
          </a:p>
          <a:p>
            <a:pPr marL="1071585" lvl="1" indent="-476260">
              <a:spcBef>
                <a:spcPts val="1000"/>
              </a:spcBef>
              <a:buFont typeface="Arial" panose="020B0604020202020204" pitchFamily="34" charset="0"/>
              <a:buChar char="•"/>
            </a:pPr>
            <a:r>
              <a:rPr lang="en-US" sz="2167" dirty="0">
                <a:latin typeface="+mj-lt"/>
              </a:rPr>
              <a:t>commodities being moved in international trade</a:t>
            </a:r>
          </a:p>
          <a:p>
            <a:pPr marL="1071585" lvl="1" indent="-476260">
              <a:spcBef>
                <a:spcPts val="1000"/>
              </a:spcBef>
              <a:buFont typeface="Arial" panose="020B0604020202020204" pitchFamily="34" charset="0"/>
              <a:buChar char="•"/>
            </a:pPr>
            <a:r>
              <a:rPr lang="en-US" sz="2167" dirty="0">
                <a:latin typeface="+mj-lt"/>
              </a:rPr>
              <a:t>identify pests associated with these commodities</a:t>
            </a:r>
          </a:p>
          <a:p>
            <a:pPr marL="1071585" lvl="1" indent="-476260">
              <a:spcBef>
                <a:spcPts val="1000"/>
              </a:spcBef>
              <a:buFont typeface="Arial" panose="020B0604020202020204" pitchFamily="34" charset="0"/>
              <a:buChar char="•"/>
            </a:pPr>
            <a:r>
              <a:rPr lang="en-US" sz="2167" dirty="0">
                <a:latin typeface="+mj-lt"/>
              </a:rPr>
              <a:t>options for relevant phytosanitary measures</a:t>
            </a:r>
          </a:p>
        </p:txBody>
      </p:sp>
      <p:graphicFrame>
        <p:nvGraphicFramePr>
          <p:cNvPr id="9" name="Схема 8">
            <a:extLst>
              <a:ext uri="{FF2B5EF4-FFF2-40B4-BE49-F238E27FC236}">
                <a16:creationId xmlns:a16="http://schemas.microsoft.com/office/drawing/2014/main" id="{6C8FCD48-758C-49DD-87F8-B84674E5CECC}"/>
              </a:ext>
            </a:extLst>
          </p:cNvPr>
          <p:cNvGraphicFramePr/>
          <p:nvPr>
            <p:extLst>
              <p:ext uri="{D42A27DB-BD31-4B8C-83A1-F6EECF244321}">
                <p14:modId xmlns:p14="http://schemas.microsoft.com/office/powerpoint/2010/main" val="1822897124"/>
              </p:ext>
            </p:extLst>
          </p:nvPr>
        </p:nvGraphicFramePr>
        <p:xfrm>
          <a:off x="552981" y="5067300"/>
          <a:ext cx="11086042" cy="876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9584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0870" y="27878"/>
            <a:ext cx="9230265" cy="1318797"/>
          </a:xfrm>
        </p:spPr>
        <p:txBody>
          <a:bodyPr/>
          <a:lstStyle/>
          <a:p>
            <a:pPr algn="ctr"/>
            <a:r>
              <a:rPr lang="en-US" sz="2600" b="1" dirty="0" smtClean="0">
                <a:effectLst>
                  <a:outerShdw blurRad="38100" dist="38100" dir="2700000" algn="tl">
                    <a:srgbClr val="000000">
                      <a:alpha val="43137"/>
                    </a:srgbClr>
                  </a:outerShdw>
                </a:effectLst>
              </a:rPr>
              <a:t>Information: </a:t>
            </a:r>
            <a:r>
              <a:rPr lang="en-NZ" sz="2600" b="1" dirty="0" smtClean="0">
                <a:effectLst>
                  <a:outerShdw blurRad="38100" dist="38100" dir="2700000" algn="tl">
                    <a:srgbClr val="000000">
                      <a:alpha val="43137"/>
                    </a:srgbClr>
                  </a:outerShdw>
                </a:effectLst>
                <a:ea typeface="Times New Roman" panose="02020603050405020304" pitchFamily="18" charset="0"/>
              </a:rPr>
              <a:t>Technical Panel on</a:t>
            </a:r>
            <a:br>
              <a:rPr lang="en-NZ" sz="2600" b="1" dirty="0" smtClean="0">
                <a:effectLst>
                  <a:outerShdw blurRad="38100" dist="38100" dir="2700000" algn="tl">
                    <a:srgbClr val="000000">
                      <a:alpha val="43137"/>
                    </a:srgbClr>
                  </a:outerShdw>
                </a:effectLst>
                <a:ea typeface="Times New Roman" panose="02020603050405020304" pitchFamily="18" charset="0"/>
              </a:rPr>
            </a:br>
            <a:r>
              <a:rPr lang="en-NZ" sz="2600" b="1" dirty="0" smtClean="0">
                <a:effectLst>
                  <a:outerShdw blurRad="38100" dist="38100" dir="2700000" algn="tl">
                    <a:srgbClr val="000000">
                      <a:alpha val="43137"/>
                    </a:srgbClr>
                  </a:outerShdw>
                </a:effectLst>
                <a:ea typeface="Times New Roman" panose="02020603050405020304" pitchFamily="18" charset="0"/>
              </a:rPr>
              <a:t> Commodity Standards (TPCS)</a:t>
            </a:r>
            <a:r>
              <a:rPr lang="en-US" sz="2600" b="1" dirty="0" smtClean="0">
                <a:effectLst>
                  <a:outerShdw blurRad="38100" dist="38100" dir="2700000" algn="tl">
                    <a:srgbClr val="000000">
                      <a:alpha val="43137"/>
                    </a:srgbClr>
                  </a:outerShdw>
                </a:effectLst>
              </a:rPr>
              <a:t> </a:t>
            </a:r>
            <a:endParaRPr lang="en-US" sz="2600" b="1"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04799" y="1817265"/>
            <a:ext cx="2225068" cy="1482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2763300" y="1865992"/>
            <a:ext cx="7620484" cy="1323439"/>
          </a:xfrm>
          <a:prstGeom prst="rect">
            <a:avLst/>
          </a:prstGeom>
        </p:spPr>
        <p:txBody>
          <a:bodyPr wrap="none">
            <a:spAutoFit/>
          </a:bodyPr>
          <a:lstStyle/>
          <a:p>
            <a:pPr marL="476260" indent="-476260">
              <a:buFont typeface="Wingdings" panose="05000000000000000000" pitchFamily="2" charset="2"/>
              <a:buChar char="Ø"/>
            </a:pPr>
            <a:r>
              <a:rPr lang="en-US" sz="2000" dirty="0">
                <a:latin typeface="+mj-lt"/>
                <a:hlinkClick r:id="rId4"/>
              </a:rPr>
              <a:t>Specification number TP06</a:t>
            </a:r>
            <a:r>
              <a:rPr lang="en-US" sz="2000" dirty="0">
                <a:latin typeface="+mj-lt"/>
              </a:rPr>
              <a:t>: approved by the SC  in November 2020 </a:t>
            </a:r>
          </a:p>
          <a:p>
            <a:pPr marL="476260" indent="-476260">
              <a:buFont typeface="Wingdings" panose="05000000000000000000" pitchFamily="2" charset="2"/>
              <a:buChar char="Ø"/>
            </a:pPr>
            <a:r>
              <a:rPr lang="en-US" sz="2000" dirty="0">
                <a:latin typeface="+mj-lt"/>
              </a:rPr>
              <a:t>The stewards for the TPCS:</a:t>
            </a:r>
          </a:p>
          <a:p>
            <a:pPr marL="881081" lvl="1" indent="-285756">
              <a:buFont typeface="Arial" panose="020B0604020202020204" pitchFamily="34" charset="0"/>
              <a:buChar char="•"/>
            </a:pPr>
            <a:r>
              <a:rPr lang="en-US" sz="2000" dirty="0">
                <a:latin typeface="+mj-lt"/>
              </a:rPr>
              <a:t>Steward: Ezequiel FERRO (Argentina)</a:t>
            </a:r>
          </a:p>
          <a:p>
            <a:pPr marL="881081" lvl="1" indent="-285756">
              <a:buFont typeface="Arial" panose="020B0604020202020204" pitchFamily="34" charset="0"/>
              <a:buChar char="•"/>
            </a:pPr>
            <a:r>
              <a:rPr lang="en-US" sz="2000" dirty="0">
                <a:latin typeface="+mj-lt"/>
              </a:rPr>
              <a:t>Assistant stewards: - Joanne WILSON (NZ) and Sam BISHOP (UK)</a:t>
            </a:r>
          </a:p>
        </p:txBody>
      </p:sp>
      <p:sp>
        <p:nvSpPr>
          <p:cNvPr id="6" name="TextBox 5"/>
          <p:cNvSpPr txBox="1"/>
          <p:nvPr/>
        </p:nvSpPr>
        <p:spPr>
          <a:xfrm>
            <a:off x="222132" y="3467441"/>
            <a:ext cx="11498812" cy="707886"/>
          </a:xfrm>
          <a:prstGeom prst="rect">
            <a:avLst/>
          </a:prstGeom>
          <a:noFill/>
        </p:spPr>
        <p:txBody>
          <a:bodyPr wrap="square" rtlCol="0">
            <a:spAutoFit/>
          </a:bodyPr>
          <a:lstStyle/>
          <a:p>
            <a:pPr marL="476260" indent="-476260">
              <a:buFont typeface="Arial" panose="020B0604020202020204" pitchFamily="34" charset="0"/>
              <a:buChar char="•"/>
            </a:pPr>
            <a:r>
              <a:rPr lang="en-US" sz="2000" b="1" dirty="0">
                <a:latin typeface="+mj-lt"/>
              </a:rPr>
              <a:t>Call for experts: </a:t>
            </a:r>
            <a:r>
              <a:rPr lang="en-US" sz="2000" dirty="0">
                <a:latin typeface="+mj-lt"/>
              </a:rPr>
              <a:t>planned to be open on the 4th quarter of 2021 </a:t>
            </a:r>
            <a:r>
              <a:rPr lang="en-US" sz="2000" dirty="0">
                <a:latin typeface="+mj-lt"/>
                <a:sym typeface="Wingdings" panose="05000000000000000000" pitchFamily="2" charset="2"/>
              </a:rPr>
              <a:t></a:t>
            </a:r>
            <a:r>
              <a:rPr lang="en-US" sz="2000" dirty="0">
                <a:latin typeface="+mj-lt"/>
              </a:rPr>
              <a:t> have the selection of experts by the SC by early 2022 </a:t>
            </a:r>
            <a:r>
              <a:rPr lang="en-US" sz="2000" dirty="0">
                <a:latin typeface="+mj-lt"/>
                <a:sym typeface="Wingdings" panose="05000000000000000000" pitchFamily="2" charset="2"/>
              </a:rPr>
              <a:t></a:t>
            </a:r>
            <a:r>
              <a:rPr lang="en-US" sz="2000" dirty="0">
                <a:latin typeface="+mj-lt"/>
              </a:rPr>
              <a:t> new TPCS operating before or right after CPM-16. </a:t>
            </a:r>
          </a:p>
        </p:txBody>
      </p:sp>
      <p:sp>
        <p:nvSpPr>
          <p:cNvPr id="8" name="Rectangle 7"/>
          <p:cNvSpPr/>
          <p:nvPr/>
        </p:nvSpPr>
        <p:spPr>
          <a:xfrm>
            <a:off x="1039718" y="4314482"/>
            <a:ext cx="10945090" cy="1631216"/>
          </a:xfrm>
          <a:prstGeom prst="rect">
            <a:avLst/>
          </a:prstGeom>
        </p:spPr>
        <p:txBody>
          <a:bodyPr wrap="square">
            <a:spAutoFit/>
          </a:bodyPr>
          <a:lstStyle/>
          <a:p>
            <a:r>
              <a:rPr lang="en-US" sz="2000" dirty="0">
                <a:latin typeface="+mj-lt"/>
              </a:rPr>
              <a:t>Pending:  </a:t>
            </a:r>
          </a:p>
          <a:p>
            <a:pPr marL="285756" indent="-285756">
              <a:buFont typeface="Courier New" panose="02070309020205020404" pitchFamily="49" charset="0"/>
              <a:buChar char="o"/>
            </a:pPr>
            <a:r>
              <a:rPr lang="en-US" sz="2000" dirty="0">
                <a:latin typeface="+mj-lt"/>
              </a:rPr>
              <a:t>adoption of the “overarching commodity standard”, foreseen for CPM-16 (2022) </a:t>
            </a:r>
          </a:p>
          <a:p>
            <a:pPr marL="285756" indent="-285756">
              <a:buFont typeface="Courier New" panose="02070309020205020404" pitchFamily="49" charset="0"/>
              <a:buChar char="o"/>
            </a:pPr>
            <a:r>
              <a:rPr lang="en-US" sz="2000" dirty="0">
                <a:latin typeface="+mj-lt"/>
              </a:rPr>
              <a:t>the results from the call for topics (this year) </a:t>
            </a:r>
          </a:p>
          <a:p>
            <a:pPr marL="285756" indent="-285756">
              <a:buFont typeface="Courier New" panose="02070309020205020404" pitchFamily="49" charset="0"/>
              <a:buChar char="o"/>
            </a:pPr>
            <a:r>
              <a:rPr lang="en-US" sz="2000" dirty="0">
                <a:latin typeface="+mj-lt"/>
              </a:rPr>
              <a:t>CPM’s approval to include new topics on “commodities” into the work </a:t>
            </a:r>
            <a:r>
              <a:rPr lang="en-US" sz="2000" dirty="0" err="1">
                <a:latin typeface="+mj-lt"/>
              </a:rPr>
              <a:t>programme</a:t>
            </a:r>
            <a:r>
              <a:rPr lang="en-US" sz="2000" dirty="0">
                <a:latin typeface="+mj-lt"/>
              </a:rPr>
              <a:t> (foreseen for CPM-16, 2022)</a:t>
            </a:r>
          </a:p>
        </p:txBody>
      </p:sp>
      <p:sp>
        <p:nvSpPr>
          <p:cNvPr id="9" name="Curved Right Arrow 8"/>
          <p:cNvSpPr/>
          <p:nvPr/>
        </p:nvSpPr>
        <p:spPr>
          <a:xfrm rot="20600250">
            <a:off x="526474" y="4442724"/>
            <a:ext cx="434108" cy="615553"/>
          </a:xfrm>
          <a:prstGeom prst="curvedRightArrow">
            <a:avLst>
              <a:gd name="adj1" fmla="val 25000"/>
              <a:gd name="adj2" fmla="val 70899"/>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chemeClr val="tx1"/>
              </a:solidFill>
            </a:endParaRPr>
          </a:p>
        </p:txBody>
      </p:sp>
    </p:spTree>
    <p:extLst>
      <p:ext uri="{BB962C8B-B14F-4D97-AF65-F5344CB8AC3E}">
        <p14:creationId xmlns:p14="http://schemas.microsoft.com/office/powerpoint/2010/main" val="275265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53108491-DEB5-4DA0-AC56-8FF6FD6E95AE}"/>
              </a:ext>
            </a:extLst>
          </p:cNvPr>
          <p:cNvPicPr>
            <a:picLocks noChangeAspect="1"/>
          </p:cNvPicPr>
          <p:nvPr/>
        </p:nvPicPr>
        <p:blipFill>
          <a:blip r:embed="rId3">
            <a:biLevel thresh="75000"/>
          </a:blip>
          <a:stretch>
            <a:fillRect/>
          </a:stretch>
        </p:blipFill>
        <p:spPr>
          <a:xfrm>
            <a:off x="4091254" y="120521"/>
            <a:ext cx="1024159" cy="1117669"/>
          </a:xfrm>
          <a:prstGeom prst="rect">
            <a:avLst/>
          </a:prstGeom>
        </p:spPr>
      </p:pic>
      <p:cxnSp>
        <p:nvCxnSpPr>
          <p:cNvPr id="8" name="Straight Connector 6">
            <a:extLst>
              <a:ext uri="{FF2B5EF4-FFF2-40B4-BE49-F238E27FC236}">
                <a16:creationId xmlns:a16="http://schemas.microsoft.com/office/drawing/2014/main" id="{E2912930-F55F-4CDA-A420-4E869F76F5E2}"/>
              </a:ext>
            </a:extLst>
          </p:cNvPr>
          <p:cNvCxnSpPr>
            <a:cxnSpLocks/>
            <a:stCxn id="12" idx="0"/>
            <a:endCxn id="13" idx="4"/>
          </p:cNvCxnSpPr>
          <p:nvPr/>
        </p:nvCxnSpPr>
        <p:spPr>
          <a:xfrm>
            <a:off x="441556" y="1434269"/>
            <a:ext cx="22753" cy="4774036"/>
          </a:xfrm>
          <a:prstGeom prst="line">
            <a:avLst/>
          </a:prstGeom>
          <a:ln/>
        </p:spPr>
        <p:style>
          <a:lnRef idx="3">
            <a:schemeClr val="accent1"/>
          </a:lnRef>
          <a:fillRef idx="0">
            <a:schemeClr val="accent1"/>
          </a:fillRef>
          <a:effectRef idx="2">
            <a:schemeClr val="accent1"/>
          </a:effectRef>
          <a:fontRef idx="minor">
            <a:schemeClr val="tx1"/>
          </a:fontRef>
        </p:style>
      </p:cxnSp>
      <p:sp>
        <p:nvSpPr>
          <p:cNvPr id="10" name="Rectangle 8">
            <a:extLst>
              <a:ext uri="{FF2B5EF4-FFF2-40B4-BE49-F238E27FC236}">
                <a16:creationId xmlns:a16="http://schemas.microsoft.com/office/drawing/2014/main" id="{14E50283-5696-4ED8-9373-ACA72B80559C}"/>
              </a:ext>
            </a:extLst>
          </p:cNvPr>
          <p:cNvSpPr/>
          <p:nvPr/>
        </p:nvSpPr>
        <p:spPr>
          <a:xfrm>
            <a:off x="5117272" y="268381"/>
            <a:ext cx="2595245" cy="553998"/>
          </a:xfrm>
          <a:prstGeom prst="rect">
            <a:avLst/>
          </a:prstGeom>
        </p:spPr>
        <p:txBody>
          <a:bodyPr wrap="square">
            <a:spAutoFit/>
            <a:scene3d>
              <a:camera prst="orthographicFront"/>
              <a:lightRig rig="threePt" dir="t"/>
            </a:scene3d>
            <a:sp3d extrusionH="57150">
              <a:bevelT w="38100" h="38100"/>
            </a:sp3d>
          </a:bodyPr>
          <a:lstStyle/>
          <a:p>
            <a:r>
              <a:rPr lang="en-US" sz="3000" b="1" dirty="0">
                <a:solidFill>
                  <a:schemeClr val="tx1">
                    <a:lumMod val="95000"/>
                    <a:lumOff val="5000"/>
                  </a:schemeClr>
                </a:solidFill>
              </a:rPr>
              <a:t>6 principles</a:t>
            </a:r>
            <a:endParaRPr lang="en-GB" sz="3000" b="1" dirty="0">
              <a:solidFill>
                <a:schemeClr val="tx1">
                  <a:lumMod val="95000"/>
                  <a:lumOff val="5000"/>
                </a:schemeClr>
              </a:solidFill>
            </a:endParaRPr>
          </a:p>
        </p:txBody>
      </p:sp>
      <p:sp>
        <p:nvSpPr>
          <p:cNvPr id="12" name="Flowchart: Connector 9">
            <a:extLst>
              <a:ext uri="{FF2B5EF4-FFF2-40B4-BE49-F238E27FC236}">
                <a16:creationId xmlns:a16="http://schemas.microsoft.com/office/drawing/2014/main" id="{E3D947E9-3FAD-489F-84A9-155C8317F693}"/>
              </a:ext>
            </a:extLst>
          </p:cNvPr>
          <p:cNvSpPr/>
          <p:nvPr/>
        </p:nvSpPr>
        <p:spPr>
          <a:xfrm>
            <a:off x="-36728" y="1434269"/>
            <a:ext cx="956568" cy="664575"/>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750" b="1" dirty="0">
                <a:effectLst>
                  <a:outerShdw blurRad="38100" dist="38100" dir="2700000" algn="tl">
                    <a:srgbClr val="000000">
                      <a:alpha val="43137"/>
                    </a:srgbClr>
                  </a:outerShdw>
                </a:effectLst>
              </a:rPr>
              <a:t>1</a:t>
            </a:r>
          </a:p>
        </p:txBody>
      </p:sp>
      <p:sp>
        <p:nvSpPr>
          <p:cNvPr id="13" name="Flowchart: Connector 16">
            <a:extLst>
              <a:ext uri="{FF2B5EF4-FFF2-40B4-BE49-F238E27FC236}">
                <a16:creationId xmlns:a16="http://schemas.microsoft.com/office/drawing/2014/main" id="{814142E2-8CC0-4390-B439-B76A95DC5664}"/>
              </a:ext>
            </a:extLst>
          </p:cNvPr>
          <p:cNvSpPr/>
          <p:nvPr/>
        </p:nvSpPr>
        <p:spPr>
          <a:xfrm>
            <a:off x="8772" y="5444704"/>
            <a:ext cx="911074" cy="763601"/>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750" b="1" dirty="0">
                <a:solidFill>
                  <a:schemeClr val="bg1"/>
                </a:solidFill>
                <a:effectLst>
                  <a:outerShdw blurRad="38100" dist="38100" dir="2700000" algn="tl">
                    <a:srgbClr val="000000">
                      <a:alpha val="43137"/>
                    </a:srgbClr>
                  </a:outerShdw>
                </a:effectLst>
              </a:rPr>
              <a:t>6</a:t>
            </a:r>
          </a:p>
        </p:txBody>
      </p:sp>
      <p:sp>
        <p:nvSpPr>
          <p:cNvPr id="14" name="Flowchart: Connector 17">
            <a:extLst>
              <a:ext uri="{FF2B5EF4-FFF2-40B4-BE49-F238E27FC236}">
                <a16:creationId xmlns:a16="http://schemas.microsoft.com/office/drawing/2014/main" id="{ACEFEB52-3575-4535-B9AF-46D98C850115}"/>
              </a:ext>
            </a:extLst>
          </p:cNvPr>
          <p:cNvSpPr/>
          <p:nvPr/>
        </p:nvSpPr>
        <p:spPr>
          <a:xfrm>
            <a:off x="-36728" y="2215368"/>
            <a:ext cx="933822" cy="784129"/>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750" b="1" dirty="0">
                <a:solidFill>
                  <a:schemeClr val="bg1"/>
                </a:solidFill>
                <a:effectLst>
                  <a:outerShdw blurRad="38100" dist="38100" dir="2700000" algn="tl">
                    <a:srgbClr val="000000">
                      <a:alpha val="43137"/>
                    </a:srgbClr>
                  </a:outerShdw>
                </a:effectLst>
              </a:rPr>
              <a:t>2</a:t>
            </a:r>
          </a:p>
        </p:txBody>
      </p:sp>
      <p:sp>
        <p:nvSpPr>
          <p:cNvPr id="15" name="Flowchart: Connector 18">
            <a:extLst>
              <a:ext uri="{FF2B5EF4-FFF2-40B4-BE49-F238E27FC236}">
                <a16:creationId xmlns:a16="http://schemas.microsoft.com/office/drawing/2014/main" id="{87287C63-CC1E-40AA-8FF6-2F5F2D815849}"/>
              </a:ext>
            </a:extLst>
          </p:cNvPr>
          <p:cNvSpPr/>
          <p:nvPr/>
        </p:nvSpPr>
        <p:spPr>
          <a:xfrm>
            <a:off x="8772" y="3100156"/>
            <a:ext cx="933820" cy="686886"/>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750" b="1" dirty="0">
                <a:effectLst>
                  <a:outerShdw blurRad="38100" dist="38100" dir="2700000" algn="tl">
                    <a:srgbClr val="000000">
                      <a:alpha val="43137"/>
                    </a:srgbClr>
                  </a:outerShdw>
                </a:effectLst>
              </a:rPr>
              <a:t>3</a:t>
            </a:r>
          </a:p>
        </p:txBody>
      </p:sp>
      <p:sp>
        <p:nvSpPr>
          <p:cNvPr id="16" name="Flowchart: Connector 19">
            <a:extLst>
              <a:ext uri="{FF2B5EF4-FFF2-40B4-BE49-F238E27FC236}">
                <a16:creationId xmlns:a16="http://schemas.microsoft.com/office/drawing/2014/main" id="{8E1D67A6-D8F5-4594-893B-737DCE92FF10}"/>
              </a:ext>
            </a:extLst>
          </p:cNvPr>
          <p:cNvSpPr/>
          <p:nvPr/>
        </p:nvSpPr>
        <p:spPr>
          <a:xfrm>
            <a:off x="8772" y="3882133"/>
            <a:ext cx="933819" cy="728084"/>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750" b="1" dirty="0">
                <a:solidFill>
                  <a:schemeClr val="bg1"/>
                </a:solidFill>
                <a:effectLst>
                  <a:outerShdw blurRad="38100" dist="38100" dir="2700000" algn="tl">
                    <a:srgbClr val="000000">
                      <a:alpha val="43137"/>
                    </a:srgbClr>
                  </a:outerShdw>
                </a:effectLst>
              </a:rPr>
              <a:t>4</a:t>
            </a:r>
          </a:p>
        </p:txBody>
      </p:sp>
      <p:sp>
        <p:nvSpPr>
          <p:cNvPr id="17" name="Flowchart: Connector 20">
            <a:extLst>
              <a:ext uri="{FF2B5EF4-FFF2-40B4-BE49-F238E27FC236}">
                <a16:creationId xmlns:a16="http://schemas.microsoft.com/office/drawing/2014/main" id="{5880A956-94F4-49DC-AD2B-D7DE629FB461}"/>
              </a:ext>
            </a:extLst>
          </p:cNvPr>
          <p:cNvSpPr/>
          <p:nvPr/>
        </p:nvSpPr>
        <p:spPr>
          <a:xfrm>
            <a:off x="8773" y="4632656"/>
            <a:ext cx="911074" cy="786322"/>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750" b="1" dirty="0">
                <a:effectLst>
                  <a:outerShdw blurRad="38100" dist="38100" dir="2700000" algn="tl">
                    <a:srgbClr val="000000">
                      <a:alpha val="43137"/>
                    </a:srgbClr>
                  </a:outerShdw>
                </a:effectLst>
              </a:rPr>
              <a:t>5</a:t>
            </a:r>
          </a:p>
        </p:txBody>
      </p:sp>
      <p:sp>
        <p:nvSpPr>
          <p:cNvPr id="18" name="Rectangle 10">
            <a:extLst>
              <a:ext uri="{FF2B5EF4-FFF2-40B4-BE49-F238E27FC236}">
                <a16:creationId xmlns:a16="http://schemas.microsoft.com/office/drawing/2014/main" id="{31223E38-D4CE-401C-BCAB-4E6FA1E37871}"/>
              </a:ext>
            </a:extLst>
          </p:cNvPr>
          <p:cNvSpPr/>
          <p:nvPr/>
        </p:nvSpPr>
        <p:spPr>
          <a:xfrm>
            <a:off x="874347" y="1567220"/>
            <a:ext cx="7736096" cy="400110"/>
          </a:xfrm>
          <a:prstGeom prst="rect">
            <a:avLst/>
          </a:prstGeom>
        </p:spPr>
        <p:txBody>
          <a:bodyPr wrap="square">
            <a:spAutoFit/>
          </a:bodyPr>
          <a:lstStyle/>
          <a:p>
            <a:pPr lvl="0"/>
            <a:r>
              <a:rPr lang="en-GB" sz="2000" dirty="0"/>
              <a:t>Sovereign rights are not affected by commodity standards</a:t>
            </a:r>
            <a:endParaRPr lang="en-US" sz="2000" dirty="0"/>
          </a:p>
        </p:txBody>
      </p:sp>
      <p:sp>
        <p:nvSpPr>
          <p:cNvPr id="19" name="Rectangle 11">
            <a:extLst>
              <a:ext uri="{FF2B5EF4-FFF2-40B4-BE49-F238E27FC236}">
                <a16:creationId xmlns:a16="http://schemas.microsoft.com/office/drawing/2014/main" id="{16B1D49F-5F5F-4202-A0A0-84DD4BBD0941}"/>
              </a:ext>
            </a:extLst>
          </p:cNvPr>
          <p:cNvSpPr/>
          <p:nvPr/>
        </p:nvSpPr>
        <p:spPr>
          <a:xfrm>
            <a:off x="874347" y="2247343"/>
            <a:ext cx="11305542" cy="707886"/>
          </a:xfrm>
          <a:prstGeom prst="rect">
            <a:avLst/>
          </a:prstGeom>
        </p:spPr>
        <p:txBody>
          <a:bodyPr wrap="square">
            <a:spAutoFit/>
          </a:bodyPr>
          <a:lstStyle/>
          <a:p>
            <a:pPr lvl="0"/>
            <a:r>
              <a:rPr lang="en-GB" sz="2000" dirty="0"/>
              <a:t>Existing international obligations of contracting parties  remain unaffected (i.e. under the IPPC and WTO-SPS)</a:t>
            </a:r>
            <a:endParaRPr lang="en-US" sz="2000" dirty="0"/>
          </a:p>
        </p:txBody>
      </p:sp>
      <p:sp>
        <p:nvSpPr>
          <p:cNvPr id="20" name="Rectangle 21">
            <a:extLst>
              <a:ext uri="{FF2B5EF4-FFF2-40B4-BE49-F238E27FC236}">
                <a16:creationId xmlns:a16="http://schemas.microsoft.com/office/drawing/2014/main" id="{23FA9CF0-F1F2-4D69-9D66-D5A50D2272BD}"/>
              </a:ext>
            </a:extLst>
          </p:cNvPr>
          <p:cNvSpPr/>
          <p:nvPr/>
        </p:nvSpPr>
        <p:spPr>
          <a:xfrm>
            <a:off x="935209" y="3284259"/>
            <a:ext cx="11274816" cy="400110"/>
          </a:xfrm>
          <a:prstGeom prst="rect">
            <a:avLst/>
          </a:prstGeom>
        </p:spPr>
        <p:txBody>
          <a:bodyPr wrap="square">
            <a:spAutoFit/>
          </a:bodyPr>
          <a:lstStyle/>
          <a:p>
            <a:pPr lvl="0"/>
            <a:r>
              <a:rPr lang="en-GB" sz="2000" dirty="0"/>
              <a:t>Commodity standards do not impose additional obligations on importing countries</a:t>
            </a:r>
            <a:endParaRPr lang="en-US" sz="2000" dirty="0"/>
          </a:p>
        </p:txBody>
      </p:sp>
      <p:sp>
        <p:nvSpPr>
          <p:cNvPr id="21" name="Rectangle 22">
            <a:extLst>
              <a:ext uri="{FF2B5EF4-FFF2-40B4-BE49-F238E27FC236}">
                <a16:creationId xmlns:a16="http://schemas.microsoft.com/office/drawing/2014/main" id="{E07310D4-4FC9-41F0-9135-001F67EEDFDE}"/>
              </a:ext>
            </a:extLst>
          </p:cNvPr>
          <p:cNvSpPr/>
          <p:nvPr/>
        </p:nvSpPr>
        <p:spPr>
          <a:xfrm>
            <a:off x="942591" y="4076897"/>
            <a:ext cx="11274816" cy="400110"/>
          </a:xfrm>
          <a:prstGeom prst="rect">
            <a:avLst/>
          </a:prstGeom>
        </p:spPr>
        <p:txBody>
          <a:bodyPr wrap="square">
            <a:spAutoFit/>
          </a:bodyPr>
          <a:lstStyle/>
          <a:p>
            <a:pPr lvl="0"/>
            <a:r>
              <a:rPr lang="en-GB" sz="2000" dirty="0"/>
              <a:t>The scope of commodity standards does not include diversion from intended use</a:t>
            </a:r>
            <a:endParaRPr lang="en-US" sz="2000" dirty="0"/>
          </a:p>
        </p:txBody>
      </p:sp>
      <p:sp>
        <p:nvSpPr>
          <p:cNvPr id="22" name="Rectangle 24">
            <a:extLst>
              <a:ext uri="{FF2B5EF4-FFF2-40B4-BE49-F238E27FC236}">
                <a16:creationId xmlns:a16="http://schemas.microsoft.com/office/drawing/2014/main" id="{1F50BA28-CD4B-419C-8EAD-84DCBEEE2EFE}"/>
              </a:ext>
            </a:extLst>
          </p:cNvPr>
          <p:cNvSpPr/>
          <p:nvPr/>
        </p:nvSpPr>
        <p:spPr>
          <a:xfrm>
            <a:off x="942591" y="4671771"/>
            <a:ext cx="10944609" cy="707886"/>
          </a:xfrm>
          <a:prstGeom prst="rect">
            <a:avLst/>
          </a:prstGeom>
        </p:spPr>
        <p:txBody>
          <a:bodyPr wrap="square">
            <a:spAutoFit/>
          </a:bodyPr>
          <a:lstStyle/>
          <a:p>
            <a:pPr lvl="0" algn="just"/>
            <a:r>
              <a:rPr lang="en-GB" sz="2000" dirty="0"/>
              <a:t>Lists of pests are presented in commodity standards. However, the regulation of any pest remains subject to technical justification</a:t>
            </a:r>
            <a:endParaRPr lang="en-US" sz="2000" dirty="0"/>
          </a:p>
        </p:txBody>
      </p:sp>
      <p:sp>
        <p:nvSpPr>
          <p:cNvPr id="23" name="Rectangle 25">
            <a:extLst>
              <a:ext uri="{FF2B5EF4-FFF2-40B4-BE49-F238E27FC236}">
                <a16:creationId xmlns:a16="http://schemas.microsoft.com/office/drawing/2014/main" id="{D63E53FB-1C1D-4919-BCA4-E6126A243C5B}"/>
              </a:ext>
            </a:extLst>
          </p:cNvPr>
          <p:cNvSpPr/>
          <p:nvPr/>
        </p:nvSpPr>
        <p:spPr>
          <a:xfrm>
            <a:off x="942591" y="5412692"/>
            <a:ext cx="11274820" cy="707886"/>
          </a:xfrm>
          <a:prstGeom prst="rect">
            <a:avLst/>
          </a:prstGeom>
        </p:spPr>
        <p:txBody>
          <a:bodyPr wrap="square">
            <a:spAutoFit/>
          </a:bodyPr>
          <a:lstStyle/>
          <a:p>
            <a:pPr lvl="0" algn="just"/>
            <a:r>
              <a:rPr lang="en-GB" sz="2000" dirty="0"/>
              <a:t>Commodity standards provide CPs with options for phytosanitary measures to prevent the entry and establishment of regulated pests. These options are not intended to be exhaustive</a:t>
            </a:r>
            <a:endParaRPr lang="en-US" sz="2000" dirty="0"/>
          </a:p>
        </p:txBody>
      </p:sp>
    </p:spTree>
    <p:extLst>
      <p:ext uri="{BB962C8B-B14F-4D97-AF65-F5344CB8AC3E}">
        <p14:creationId xmlns:p14="http://schemas.microsoft.com/office/powerpoint/2010/main" val="3074343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750"/>
                            </p:stCondLst>
                            <p:childTnLst>
                              <p:par>
                                <p:cTn id="16" presetID="26" presetClass="emph" presetSubtype="0" fill="hold" grpId="0" nodeType="afterEffect">
                                  <p:stCondLst>
                                    <p:cond delay="250"/>
                                  </p:stCondLst>
                                  <p:childTnLst>
                                    <p:animEffect transition="out" filter="fade">
                                      <p:cBhvr>
                                        <p:cTn id="17" dur="500" tmFilter="0, 0; .2, .5; .8, .5; 1, 0"/>
                                        <p:tgtEl>
                                          <p:spTgt spid="12"/>
                                        </p:tgtEl>
                                      </p:cBhvr>
                                    </p:animEffect>
                                    <p:animScale>
                                      <p:cBhvr>
                                        <p:cTn id="18" dur="250" autoRev="1" fill="hold"/>
                                        <p:tgtEl>
                                          <p:spTgt spid="12"/>
                                        </p:tgtEl>
                                      </p:cBhvr>
                                      <p:by x="105000" y="105000"/>
                                    </p:animScale>
                                  </p:childTnLst>
                                </p:cTn>
                              </p:par>
                            </p:childTnLst>
                          </p:cTn>
                        </p:par>
                        <p:par>
                          <p:cTn id="19" fill="hold">
                            <p:stCondLst>
                              <p:cond delay="1500"/>
                            </p:stCondLst>
                            <p:childTnLst>
                              <p:par>
                                <p:cTn id="20" presetID="26" presetClass="emph" presetSubtype="0" fill="hold" grpId="0" nodeType="afterEffect">
                                  <p:stCondLst>
                                    <p:cond delay="250"/>
                                  </p:stCondLst>
                                  <p:childTnLst>
                                    <p:animEffect transition="out" filter="fade">
                                      <p:cBhvr>
                                        <p:cTn id="21" dur="500" tmFilter="0, 0; .2, .5; .8, .5; 1, 0"/>
                                        <p:tgtEl>
                                          <p:spTgt spid="14"/>
                                        </p:tgtEl>
                                      </p:cBhvr>
                                    </p:animEffect>
                                    <p:animScale>
                                      <p:cBhvr>
                                        <p:cTn id="22" dur="250" autoRev="1" fill="hold"/>
                                        <p:tgtEl>
                                          <p:spTgt spid="14"/>
                                        </p:tgtEl>
                                      </p:cBhvr>
                                      <p:by x="105000" y="105000"/>
                                    </p:animScale>
                                  </p:childTnLst>
                                </p:cTn>
                              </p:par>
                            </p:childTnLst>
                          </p:cTn>
                        </p:par>
                        <p:par>
                          <p:cTn id="23" fill="hold">
                            <p:stCondLst>
                              <p:cond delay="2250"/>
                            </p:stCondLst>
                            <p:childTnLst>
                              <p:par>
                                <p:cTn id="24" presetID="26" presetClass="emph" presetSubtype="0" fill="hold" grpId="0" nodeType="afterEffect">
                                  <p:stCondLst>
                                    <p:cond delay="250"/>
                                  </p:stCondLst>
                                  <p:childTnLst>
                                    <p:animEffect transition="out" filter="fade">
                                      <p:cBhvr>
                                        <p:cTn id="25" dur="500" tmFilter="0, 0; .2, .5; .8, .5; 1, 0"/>
                                        <p:tgtEl>
                                          <p:spTgt spid="15"/>
                                        </p:tgtEl>
                                      </p:cBhvr>
                                    </p:animEffect>
                                    <p:animScale>
                                      <p:cBhvr>
                                        <p:cTn id="26" dur="250" autoRev="1" fill="hold"/>
                                        <p:tgtEl>
                                          <p:spTgt spid="15"/>
                                        </p:tgtEl>
                                      </p:cBhvr>
                                      <p:by x="105000" y="105000"/>
                                    </p:animScale>
                                  </p:childTnLst>
                                </p:cTn>
                              </p:par>
                            </p:childTnLst>
                          </p:cTn>
                        </p:par>
                        <p:par>
                          <p:cTn id="27" fill="hold">
                            <p:stCondLst>
                              <p:cond delay="3000"/>
                            </p:stCondLst>
                            <p:childTnLst>
                              <p:par>
                                <p:cTn id="28" presetID="26" presetClass="emph" presetSubtype="0" fill="hold" grpId="0" nodeType="afterEffect">
                                  <p:stCondLst>
                                    <p:cond delay="250"/>
                                  </p:stCondLst>
                                  <p:childTnLst>
                                    <p:animEffect transition="out" filter="fade">
                                      <p:cBhvr>
                                        <p:cTn id="29" dur="500" tmFilter="0, 0; .2, .5; .8, .5; 1, 0"/>
                                        <p:tgtEl>
                                          <p:spTgt spid="16"/>
                                        </p:tgtEl>
                                      </p:cBhvr>
                                    </p:animEffect>
                                    <p:animScale>
                                      <p:cBhvr>
                                        <p:cTn id="30" dur="250" autoRev="1" fill="hold"/>
                                        <p:tgtEl>
                                          <p:spTgt spid="16"/>
                                        </p:tgtEl>
                                      </p:cBhvr>
                                      <p:by x="105000" y="105000"/>
                                    </p:animScale>
                                  </p:childTnLst>
                                </p:cTn>
                              </p:par>
                            </p:childTnLst>
                          </p:cTn>
                        </p:par>
                        <p:par>
                          <p:cTn id="31" fill="hold">
                            <p:stCondLst>
                              <p:cond delay="3750"/>
                            </p:stCondLst>
                            <p:childTnLst>
                              <p:par>
                                <p:cTn id="32" presetID="26" presetClass="emph" presetSubtype="0" fill="hold" grpId="0" nodeType="afterEffect">
                                  <p:stCondLst>
                                    <p:cond delay="250"/>
                                  </p:stCondLst>
                                  <p:childTnLst>
                                    <p:animEffect transition="out" filter="fade">
                                      <p:cBhvr>
                                        <p:cTn id="33" dur="500" tmFilter="0, 0; .2, .5; .8, .5; 1, 0"/>
                                        <p:tgtEl>
                                          <p:spTgt spid="17"/>
                                        </p:tgtEl>
                                      </p:cBhvr>
                                    </p:animEffect>
                                    <p:animScale>
                                      <p:cBhvr>
                                        <p:cTn id="34" dur="250" autoRev="1" fill="hold"/>
                                        <p:tgtEl>
                                          <p:spTgt spid="17"/>
                                        </p:tgtEl>
                                      </p:cBhvr>
                                      <p:by x="105000" y="105000"/>
                                    </p:animScale>
                                  </p:childTnLst>
                                </p:cTn>
                              </p:par>
                            </p:childTnLst>
                          </p:cTn>
                        </p:par>
                        <p:par>
                          <p:cTn id="35" fill="hold">
                            <p:stCondLst>
                              <p:cond delay="4500"/>
                            </p:stCondLst>
                            <p:childTnLst>
                              <p:par>
                                <p:cTn id="36" presetID="26" presetClass="emph" presetSubtype="0" fill="hold" grpId="0" nodeType="afterEffect">
                                  <p:stCondLst>
                                    <p:cond delay="250"/>
                                  </p:stCondLst>
                                  <p:childTnLst>
                                    <p:animEffect transition="out" filter="fade">
                                      <p:cBhvr>
                                        <p:cTn id="37" dur="500" tmFilter="0, 0; .2, .5; .8, .5; 1, 0"/>
                                        <p:tgtEl>
                                          <p:spTgt spid="13"/>
                                        </p:tgtEl>
                                      </p:cBhvr>
                                    </p:animEffect>
                                    <p:animScale>
                                      <p:cBhvr>
                                        <p:cTn id="38"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4" grpId="0" animBg="1"/>
      <p:bldP spid="15" grpId="0" animBg="1"/>
      <p:bldP spid="16" grpId="0" animBg="1"/>
      <p:bldP spid="17" grpId="0" animBg="1"/>
    </p:bldLst>
  </p:timing>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B6D1CDB-15D1-4C85-BFBF-7D1270C6F64A}">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3b9c205-ff93-4b66-a73e-1385ea8adb4a"/>
    <ds:schemaRef ds:uri="http://www.w3.org/XML/1998/namespace"/>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283</TotalTime>
  <Words>2283</Words>
  <Application>Microsoft Office PowerPoint</Application>
  <PresentationFormat>Widescreen</PresentationFormat>
  <Paragraphs>200</Paragraphs>
  <Slides>19</Slides>
  <Notes>15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19</vt:i4>
      </vt:variant>
    </vt:vector>
  </HeadingPairs>
  <TitlesOfParts>
    <vt:vector size="31" baseType="lpstr">
      <vt:lpstr>.AppleSystemUIFont</vt:lpstr>
      <vt:lpstr>Arial</vt:lpstr>
      <vt:lpstr>Arial Unicode MS</vt:lpstr>
      <vt:lpstr>Calibri</vt:lpstr>
      <vt:lpstr>Calibri Light</vt:lpstr>
      <vt:lpstr>Courier New</vt:lpstr>
      <vt:lpstr>Georgia</vt:lpstr>
      <vt:lpstr>Times</vt:lpstr>
      <vt:lpstr>Times New Roman</vt:lpstr>
      <vt:lpstr>Wingdings</vt:lpstr>
      <vt:lpstr>COVER</vt:lpstr>
      <vt:lpstr>Internal screen</vt:lpstr>
      <vt:lpstr>Draft ISPM: Commodity-Based Standards for Phytosanitary Measures (2019-008) Priority 1</vt:lpstr>
      <vt:lpstr>Development history</vt:lpstr>
      <vt:lpstr>Background</vt:lpstr>
      <vt:lpstr>PowerPoint Presentation</vt:lpstr>
      <vt:lpstr>PowerPoint Presentation</vt:lpstr>
      <vt:lpstr>Outline of Requirements</vt:lpstr>
      <vt:lpstr>Scope</vt:lpstr>
      <vt:lpstr>Information: Technical Panel on  Commodity Standards (TPCS) </vt:lpstr>
      <vt:lpstr>PowerPoint Presentation</vt:lpstr>
      <vt:lpstr>Requirements (1):  Purpose and Use of Commodity Standards</vt:lpstr>
      <vt:lpstr>Requirements (1):  Purpose and Use of Commodity Standards (cont’d)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14</cp:revision>
  <cp:lastPrinted>2018-12-10T09:55:32Z</cp:lastPrinted>
  <dcterms:created xsi:type="dcterms:W3CDTF">2019-07-18T08:44:31Z</dcterms:created>
  <dcterms:modified xsi:type="dcterms:W3CDTF">2021-06-25T16:05:04Z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