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69" r:id="rId3"/>
    <p:sldId id="268" r:id="rId4"/>
    <p:sldId id="270" r:id="rId5"/>
    <p:sldId id="265" r:id="rId6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C3300"/>
    <a:srgbClr val="990000"/>
    <a:srgbClr val="FF6600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0"/>
    <p:restoredTop sz="78467" autoAdjust="0"/>
  </p:normalViewPr>
  <p:slideViewPr>
    <p:cSldViewPr snapToGrid="0" showGuides="1">
      <p:cViewPr varScale="1">
        <p:scale>
          <a:sx n="94" d="100"/>
          <a:sy n="94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8EE7A-B8F8-4BE3-B5BA-497F04CADDA6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2E642-DD37-4056-9EBE-9ECD3ED17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5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ippcheadlines/" TargetMode="External"/><Relationship Id="rId13" Type="http://schemas.openxmlformats.org/officeDocument/2006/relationships/image" Target="../media/image12.png"/><Relationship Id="rId3" Type="http://schemas.openxmlformats.org/officeDocument/2006/relationships/hyperlink" Target="mailto:Qingpo.yang@fao.org" TargetMode="External"/><Relationship Id="rId7" Type="http://schemas.openxmlformats.org/officeDocument/2006/relationships/image" Target="../media/image9.png"/><Relationship Id="rId12" Type="http://schemas.openxmlformats.org/officeDocument/2006/relationships/hyperlink" Target="https://www.linkedin.com/groups/3175642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fao.org/plant-health-2020" TargetMode="External"/><Relationship Id="rId11" Type="http://schemas.openxmlformats.org/officeDocument/2006/relationships/image" Target="../media/image11.png"/><Relationship Id="rId5" Type="http://schemas.openxmlformats.org/officeDocument/2006/relationships/hyperlink" Target="http://www.ippc.int/" TargetMode="External"/><Relationship Id="rId15" Type="http://schemas.openxmlformats.org/officeDocument/2006/relationships/image" Target="../media/image13.png"/><Relationship Id="rId10" Type="http://schemas.openxmlformats.org/officeDocument/2006/relationships/hyperlink" Target="https://twitter.com/ippcnews" TargetMode="External"/><Relationship Id="rId4" Type="http://schemas.openxmlformats.org/officeDocument/2006/relationships/hyperlink" Target="mailto:paola.sentinelli@fao.org" TargetMode="External"/><Relationship Id="rId9" Type="http://schemas.openxmlformats.org/officeDocument/2006/relationships/image" Target="../media/image10.jpeg"/><Relationship Id="rId14" Type="http://schemas.openxmlformats.org/officeDocument/2006/relationships/hyperlink" Target="https://www.youtube.com/playlist?list=PLzp5NgJ2-dK4T7GE2fsGujftlxSX1rCT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633134" y="1336209"/>
            <a:ext cx="5604933" cy="83972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0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30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1815" y="1478280"/>
            <a:ext cx="319414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(body)"/>
                <a:ea typeface="Arial Unicode MS" panose="020B0604020202020204" pitchFamily="34" charset="-128"/>
                <a:cs typeface="Times New Roman" panose="02020603050405020304" pitchFamily="18" charset="0"/>
              </a:rPr>
              <a:t>2020 IPPC NROs Workshop</a:t>
            </a:r>
          </a:p>
          <a:p>
            <a:endParaRPr lang="en-US" sz="4400" b="1" dirty="0">
              <a:solidFill>
                <a:srgbClr val="2A5D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(body)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6240" y="1026160"/>
            <a:ext cx="691896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Detailed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explanation for using the NRO tool on IPPC website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Hands-on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and exercise were particularly useful for countries that have never use the system before;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user-friendly interface and make data easily accessible;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notifications on reports through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app,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notification to country editors;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movie tutorial about NROs;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 version of all standards to facilitate coping text.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8010" y="560235"/>
            <a:ext cx="4444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Recommendations from 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NROs workshop</a:t>
            </a:r>
          </a:p>
        </p:txBody>
      </p:sp>
    </p:spTree>
    <p:extLst>
      <p:ext uri="{BB962C8B-B14F-4D97-AF65-F5344CB8AC3E}">
        <p14:creationId xmlns:p14="http://schemas.microsoft.com/office/powerpoint/2010/main" val="517984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25437" y="1382573"/>
            <a:ext cx="4038422" cy="1951030"/>
            <a:chOff x="1224952" y="1846053"/>
            <a:chExt cx="6917826" cy="371350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4952" y="3873395"/>
              <a:ext cx="6917826" cy="1686160"/>
            </a:xfrm>
            <a:prstGeom prst="rect">
              <a:avLst/>
            </a:prstGeom>
          </p:spPr>
        </p:pic>
        <p:cxnSp>
          <p:nvCxnSpPr>
            <p:cNvPr id="4" name="Straight Connector 3"/>
            <p:cNvCxnSpPr/>
            <p:nvPr/>
          </p:nvCxnSpPr>
          <p:spPr>
            <a:xfrm flipV="1">
              <a:off x="1224952" y="1854679"/>
              <a:ext cx="1880563" cy="1740"/>
            </a:xfrm>
            <a:prstGeom prst="line">
              <a:avLst/>
            </a:prstGeom>
            <a:ln w="2222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3078588" y="1846053"/>
              <a:ext cx="1" cy="2018716"/>
            </a:xfrm>
            <a:prstGeom prst="line">
              <a:avLst/>
            </a:prstGeom>
            <a:ln w="2222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flipH="1">
              <a:off x="5974842" y="1853107"/>
              <a:ext cx="1771283" cy="8626"/>
            </a:xfrm>
            <a:prstGeom prst="line">
              <a:avLst/>
            </a:prstGeom>
            <a:ln w="2222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983465" y="1846053"/>
              <a:ext cx="0" cy="2018716"/>
            </a:xfrm>
            <a:prstGeom prst="line">
              <a:avLst/>
            </a:prstGeom>
            <a:ln w="22225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itle 1"/>
          <p:cNvSpPr txBox="1">
            <a:spLocks/>
          </p:cNvSpPr>
          <p:nvPr/>
        </p:nvSpPr>
        <p:spPr>
          <a:xfrm>
            <a:off x="1163050" y="326932"/>
            <a:ext cx="5064370" cy="432579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n-GB" sz="204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Arial Unicode MS" panose="020B0604020202020204" pitchFamily="34" charset="-128"/>
                <a:cs typeface="Arial" panose="020B0604020202020204" pitchFamily="34" charset="0"/>
              </a:rPr>
              <a:t>New Recommendations?</a:t>
            </a:r>
            <a:endParaRPr lang="en-US" sz="204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602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8010" y="560235"/>
            <a:ext cx="4444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Recommendations from 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NROs workshop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771" y="1341120"/>
            <a:ext cx="73034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 smtClean="0"/>
              <a:t>Provide a recommended list of laboratory to facilitate the identification and diagnostic of pest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 smtClean="0"/>
              <a:t>Established an alternative contact points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529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38953" y="1019566"/>
            <a:ext cx="352213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endParaRPr lang="fr-FR" altLang="en-US" sz="96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960" dirty="0" err="1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960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Qingpo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Yang,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Associate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Professional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en-US" altLang="zh-CN" sz="1000" b="1" dirty="0" err="1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Qingpo.yang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@fao.org</a:t>
            </a:r>
            <a:endParaRPr lang="fr-FR" altLang="en-US" sz="10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endParaRPr lang="fr-FR" altLang="en-US" sz="10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10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Paola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Sentinelli, IPPC </a:t>
            </a:r>
            <a:r>
              <a:rPr lang="fr-FR" altLang="en-US" sz="10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1000" b="1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endParaRPr lang="fr-FR" altLang="en-US" sz="96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96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96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www.ippc.int</a:t>
            </a:r>
            <a:endParaRPr lang="fr-FR" altLang="en-US" sz="96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960" dirty="0">
                <a:latin typeface="+mj-lt"/>
                <a:hlinkClick r:id="rId6"/>
              </a:rPr>
              <a:t>www.fao.org/plant-health-2020</a:t>
            </a:r>
            <a:endParaRPr lang="en-US" sz="960" dirty="0">
              <a:latin typeface="+mj-lt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264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Contacts</a:t>
            </a:r>
            <a:endParaRPr lang="en-US" sz="264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6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15" y="1050269"/>
            <a:ext cx="1961577" cy="19615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845060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8"/>
              </p:cNvPr>
              <p:cNvPicPr>
                <a:picLocks noChangeAspect="1" noChangeArrowheads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10"/>
              </p:cNvPr>
              <p:cNvPicPr>
                <a:picLocks noChangeAspect="1" noChangeArrowheads="1"/>
              </p:cNvPicPr>
              <p:nvPr/>
            </p:nvPicPr>
            <p:blipFill>
              <a:blip r:embed="rId11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12"/>
              </p:cNvPr>
              <p:cNvPicPr>
                <a:picLocks noChangeAspect="1" noChangeArrowheads="1"/>
              </p:cNvPicPr>
              <p:nvPr/>
            </p:nvPicPr>
            <p:blipFill>
              <a:blip r:embed="rId1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4"/>
              </p:cNvPr>
              <p:cNvPicPr>
                <a:picLocks noChangeAspect="1"/>
              </p:cNvPicPr>
              <p:nvPr/>
            </p:nvPicPr>
            <p:blipFill>
              <a:blip r:embed="rId1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</TotalTime>
  <Words>141</Words>
  <Application>Microsoft Office PowerPoint</Application>
  <PresentationFormat>Custom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Calibri (body)</vt:lpstr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Yang, Qingpo (NSPI)</cp:lastModifiedBy>
  <cp:revision>77</cp:revision>
  <dcterms:created xsi:type="dcterms:W3CDTF">2015-09-25T08:23:42Z</dcterms:created>
  <dcterms:modified xsi:type="dcterms:W3CDTF">2020-09-10T07:56:15Z</dcterms:modified>
</cp:coreProperties>
</file>