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2" r:id="rId2"/>
    <p:sldId id="292" r:id="rId3"/>
    <p:sldId id="301" r:id="rId4"/>
    <p:sldId id="282" r:id="rId5"/>
    <p:sldId id="305" r:id="rId6"/>
    <p:sldId id="313" r:id="rId7"/>
    <p:sldId id="308" r:id="rId8"/>
    <p:sldId id="310" r:id="rId9"/>
    <p:sldId id="309" r:id="rId10"/>
    <p:sldId id="312" r:id="rId11"/>
    <p:sldId id="311" r:id="rId12"/>
    <p:sldId id="288" r:id="rId13"/>
    <p:sldId id="267" r:id="rId14"/>
  </p:sldIdLst>
  <p:sldSz cx="9144000" cy="6858000" type="screen4x3"/>
  <p:notesSz cx="6797675" cy="987425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70D55F2D-583B-4FB8-BD47-11CF19EA916C}">
          <p14:sldIdLst>
            <p14:sldId id="262"/>
            <p14:sldId id="292"/>
            <p14:sldId id="301"/>
            <p14:sldId id="282"/>
            <p14:sldId id="305"/>
            <p14:sldId id="313"/>
            <p14:sldId id="308"/>
            <p14:sldId id="310"/>
            <p14:sldId id="309"/>
            <p14:sldId id="312"/>
            <p14:sldId id="311"/>
            <p14:sldId id="288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79AD"/>
    <a:srgbClr val="198A62"/>
    <a:srgbClr val="00863D"/>
    <a:srgbClr val="008F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103" d="100"/>
          <a:sy n="103" d="100"/>
        </p:scale>
        <p:origin x="1776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868" y="-90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image" Target="../media/image29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image" Target="../media/image29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24F5F1-9CCF-42B8-8734-18EDFA155E72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D3220AE-19A5-450E-86CB-0B87186F7220}">
      <dgm:prSet phldrT="[Text]" custT="1"/>
      <dgm:spPr/>
      <dgm:t>
        <a:bodyPr/>
        <a:lstStyle/>
        <a:p>
          <a:r>
            <a:rPr lang="en-GB" sz="800" dirty="0" smtClean="0"/>
            <a:t>Continental Jump</a:t>
          </a:r>
        </a:p>
        <a:p>
          <a:r>
            <a:rPr lang="en-GB" sz="800" dirty="0" smtClean="0"/>
            <a:t>?America, Africa, Asia</a:t>
          </a:r>
          <a:endParaRPr lang="en-GB" sz="800" dirty="0"/>
        </a:p>
      </dgm:t>
    </dgm:pt>
    <dgm:pt modelId="{3139E525-3F56-402C-B1EB-8A978A003939}" type="parTrans" cxnId="{9A885727-8967-4085-A718-D94162346CD4}">
      <dgm:prSet/>
      <dgm:spPr/>
      <dgm:t>
        <a:bodyPr/>
        <a:lstStyle/>
        <a:p>
          <a:endParaRPr lang="en-GB" sz="800"/>
        </a:p>
      </dgm:t>
    </dgm:pt>
    <dgm:pt modelId="{5739530A-F31D-4AEF-8B1B-826DFCDA3CE8}" type="sibTrans" cxnId="{9A885727-8967-4085-A718-D94162346CD4}">
      <dgm:prSet/>
      <dgm:spPr/>
      <dgm:t>
        <a:bodyPr/>
        <a:lstStyle/>
        <a:p>
          <a:endParaRPr lang="en-GB" sz="800"/>
        </a:p>
      </dgm:t>
    </dgm:pt>
    <dgm:pt modelId="{D6CDF6AD-3300-4EC1-B96D-F932DB196A2A}">
      <dgm:prSet phldrT="[Text]" custT="1"/>
      <dgm:spPr>
        <a:solidFill>
          <a:srgbClr val="FF0000"/>
        </a:solidFill>
      </dgm:spPr>
      <dgm:t>
        <a:bodyPr/>
        <a:lstStyle/>
        <a:p>
          <a:r>
            <a:rPr lang="en-GB" sz="800" dirty="0" smtClean="0"/>
            <a:t>Yes</a:t>
          </a:r>
          <a:endParaRPr lang="en-GB" sz="800" dirty="0"/>
        </a:p>
      </dgm:t>
    </dgm:pt>
    <dgm:pt modelId="{12AC21AB-8E76-4352-A124-8CA98132FF29}" type="parTrans" cxnId="{AA13565A-9F9D-4B34-8821-B01F83BDF82C}">
      <dgm:prSet custT="1"/>
      <dgm:spPr/>
      <dgm:t>
        <a:bodyPr/>
        <a:lstStyle/>
        <a:p>
          <a:endParaRPr lang="en-GB" sz="800"/>
        </a:p>
      </dgm:t>
    </dgm:pt>
    <dgm:pt modelId="{34C0493A-7BA3-48A7-B6CE-BE0EB8D35AC7}" type="sibTrans" cxnId="{AA13565A-9F9D-4B34-8821-B01F83BDF82C}">
      <dgm:prSet/>
      <dgm:spPr/>
      <dgm:t>
        <a:bodyPr/>
        <a:lstStyle/>
        <a:p>
          <a:endParaRPr lang="en-GB" sz="800"/>
        </a:p>
      </dgm:t>
    </dgm:pt>
    <dgm:pt modelId="{D3BA6214-37EB-4089-8236-590E2A8A8178}">
      <dgm:prSet phldrT="[Text]" custT="1"/>
      <dgm:spPr/>
      <dgm:t>
        <a:bodyPr/>
        <a:lstStyle/>
        <a:p>
          <a:r>
            <a:rPr lang="en-GB" sz="800" dirty="0" smtClean="0"/>
            <a:t>Host plants cover at least X </a:t>
          </a:r>
          <a:r>
            <a:rPr lang="en-GB" sz="800" dirty="0" err="1" smtClean="0"/>
            <a:t>MHa</a:t>
          </a:r>
          <a:r>
            <a:rPr lang="en-GB" sz="800" dirty="0" smtClean="0"/>
            <a:t> </a:t>
          </a:r>
          <a:br>
            <a:rPr lang="en-GB" sz="800" dirty="0" smtClean="0"/>
          </a:br>
          <a:r>
            <a:rPr lang="en-GB" sz="800" dirty="0" smtClean="0"/>
            <a:t>(as crop or key component of ecosystems)</a:t>
          </a:r>
        </a:p>
        <a:p>
          <a:endParaRPr lang="en-GB" sz="800" dirty="0" smtClean="0"/>
        </a:p>
        <a:p>
          <a:r>
            <a:rPr lang="en-GB" sz="800" dirty="0" smtClean="0"/>
            <a:t>OR</a:t>
          </a:r>
        </a:p>
        <a:p>
          <a:r>
            <a:rPr lang="en-GB" sz="800" dirty="0" smtClean="0"/>
            <a:t>Host plants production worth at least Y M€ p.a.</a:t>
          </a:r>
        </a:p>
        <a:p>
          <a:r>
            <a:rPr lang="en-GB" sz="800" dirty="0" smtClean="0"/>
            <a:t>OR</a:t>
          </a:r>
        </a:p>
        <a:p>
          <a:r>
            <a:rPr lang="en-GB" sz="800" dirty="0" smtClean="0"/>
            <a:t>Host plants significant for food security for at least Z M people</a:t>
          </a:r>
          <a:endParaRPr lang="en-GB" sz="800" dirty="0"/>
        </a:p>
      </dgm:t>
    </dgm:pt>
    <dgm:pt modelId="{EF46508B-F8EC-44D0-BC06-6E1BE28D7730}" type="parTrans" cxnId="{DBDD1110-0CBE-4256-9D17-F534A587C79B}">
      <dgm:prSet custT="1"/>
      <dgm:spPr/>
      <dgm:t>
        <a:bodyPr/>
        <a:lstStyle/>
        <a:p>
          <a:endParaRPr lang="en-GB" sz="800"/>
        </a:p>
      </dgm:t>
    </dgm:pt>
    <dgm:pt modelId="{DC8EE03E-5BA5-47C7-96F3-646CD20F220F}" type="sibTrans" cxnId="{DBDD1110-0CBE-4256-9D17-F534A587C79B}">
      <dgm:prSet/>
      <dgm:spPr/>
      <dgm:t>
        <a:bodyPr/>
        <a:lstStyle/>
        <a:p>
          <a:endParaRPr lang="en-GB" sz="800"/>
        </a:p>
      </dgm:t>
    </dgm:pt>
    <dgm:pt modelId="{FB518551-B99D-48D7-96A4-A27E57A16C23}">
      <dgm:prSet phldrT="[Text]" custT="1"/>
      <dgm:spPr>
        <a:solidFill>
          <a:srgbClr val="92D050"/>
        </a:solidFill>
      </dgm:spPr>
      <dgm:t>
        <a:bodyPr/>
        <a:lstStyle/>
        <a:p>
          <a:r>
            <a:rPr lang="en-GB" sz="800" dirty="0" smtClean="0"/>
            <a:t>No</a:t>
          </a:r>
          <a:endParaRPr lang="en-GB" sz="800" dirty="0"/>
        </a:p>
      </dgm:t>
    </dgm:pt>
    <dgm:pt modelId="{D2550795-A9E1-413F-8960-09041B499244}" type="parTrans" cxnId="{34A5FFE1-AFD4-4A29-905F-A10286DFC80B}">
      <dgm:prSet custT="1"/>
      <dgm:spPr/>
      <dgm:t>
        <a:bodyPr/>
        <a:lstStyle/>
        <a:p>
          <a:endParaRPr lang="en-GB" sz="800"/>
        </a:p>
      </dgm:t>
    </dgm:pt>
    <dgm:pt modelId="{7E87E038-E26A-437C-B5F8-ED41CF17A573}" type="sibTrans" cxnId="{34A5FFE1-AFD4-4A29-905F-A10286DFC80B}">
      <dgm:prSet/>
      <dgm:spPr/>
      <dgm:t>
        <a:bodyPr/>
        <a:lstStyle/>
        <a:p>
          <a:endParaRPr lang="en-GB" sz="800"/>
        </a:p>
      </dgm:t>
    </dgm:pt>
    <dgm:pt modelId="{5D5E3F67-C698-47EC-96F8-4936DFBF28B3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GB" sz="800" dirty="0" smtClean="0"/>
            <a:t>Assess whether Regional emerging pest</a:t>
          </a:r>
          <a:endParaRPr lang="en-GB" sz="800" dirty="0"/>
        </a:p>
      </dgm:t>
    </dgm:pt>
    <dgm:pt modelId="{0A7A0A49-B5D3-4921-80E2-1575EC09A091}" type="parTrans" cxnId="{9975C61B-8CB7-4C54-8CB1-90EA46ABE3F4}">
      <dgm:prSet custT="1"/>
      <dgm:spPr/>
      <dgm:t>
        <a:bodyPr/>
        <a:lstStyle/>
        <a:p>
          <a:endParaRPr lang="en-GB" sz="800"/>
        </a:p>
      </dgm:t>
    </dgm:pt>
    <dgm:pt modelId="{199CC4E5-0853-4EAC-BAE8-9BA41B058220}" type="sibTrans" cxnId="{9975C61B-8CB7-4C54-8CB1-90EA46ABE3F4}">
      <dgm:prSet/>
      <dgm:spPr/>
      <dgm:t>
        <a:bodyPr/>
        <a:lstStyle/>
        <a:p>
          <a:endParaRPr lang="en-GB" sz="800"/>
        </a:p>
      </dgm:t>
    </dgm:pt>
    <dgm:pt modelId="{8E558E79-BDFB-419D-866D-40F5595DB7F4}">
      <dgm:prSet phldrT="[Text]" custT="1"/>
      <dgm:spPr>
        <a:solidFill>
          <a:srgbClr val="FF0000"/>
        </a:solidFill>
      </dgm:spPr>
      <dgm:t>
        <a:bodyPr/>
        <a:lstStyle/>
        <a:p>
          <a:r>
            <a:rPr lang="en-GB" sz="800" dirty="0" smtClean="0"/>
            <a:t>Yes</a:t>
          </a:r>
          <a:endParaRPr lang="en-GB" sz="800" dirty="0"/>
        </a:p>
      </dgm:t>
    </dgm:pt>
    <dgm:pt modelId="{DAF9914D-4A2F-4306-99D1-6271CB71FEA6}" type="parTrans" cxnId="{7694A1DD-62F7-400C-9E56-E854213F7625}">
      <dgm:prSet custT="1"/>
      <dgm:spPr/>
      <dgm:t>
        <a:bodyPr/>
        <a:lstStyle/>
        <a:p>
          <a:endParaRPr lang="en-GB" sz="800"/>
        </a:p>
      </dgm:t>
    </dgm:pt>
    <dgm:pt modelId="{2234FB62-F943-4760-8D5D-87AC3342BC9B}" type="sibTrans" cxnId="{7694A1DD-62F7-400C-9E56-E854213F7625}">
      <dgm:prSet/>
      <dgm:spPr/>
      <dgm:t>
        <a:bodyPr/>
        <a:lstStyle/>
        <a:p>
          <a:endParaRPr lang="en-GB" sz="800"/>
        </a:p>
      </dgm:t>
    </dgm:pt>
    <dgm:pt modelId="{6C1C9FA8-EE65-422B-8F10-4317B2F6A790}">
      <dgm:prSet phldrT="[Text]" custT="1"/>
      <dgm:spPr>
        <a:solidFill>
          <a:srgbClr val="92D050"/>
        </a:solidFill>
      </dgm:spPr>
      <dgm:t>
        <a:bodyPr/>
        <a:lstStyle/>
        <a:p>
          <a:r>
            <a:rPr lang="en-GB" sz="800" dirty="0" smtClean="0"/>
            <a:t>No</a:t>
          </a:r>
          <a:endParaRPr lang="en-GB" sz="800" dirty="0"/>
        </a:p>
      </dgm:t>
    </dgm:pt>
    <dgm:pt modelId="{DE47C4DE-9E54-4B92-A9E7-07F073B69EC7}" type="parTrans" cxnId="{FF0A22FE-45C8-4112-A859-EE0F6DAAE58B}">
      <dgm:prSet custT="1"/>
      <dgm:spPr/>
      <dgm:t>
        <a:bodyPr/>
        <a:lstStyle/>
        <a:p>
          <a:endParaRPr lang="en-GB" sz="800"/>
        </a:p>
      </dgm:t>
    </dgm:pt>
    <dgm:pt modelId="{60B285AD-9018-49EA-9831-04C3C8B849B7}" type="sibTrans" cxnId="{FF0A22FE-45C8-4112-A859-EE0F6DAAE58B}">
      <dgm:prSet/>
      <dgm:spPr/>
      <dgm:t>
        <a:bodyPr/>
        <a:lstStyle/>
        <a:p>
          <a:endParaRPr lang="en-GB" sz="800"/>
        </a:p>
      </dgm:t>
    </dgm:pt>
    <dgm:pt modelId="{DC9CB8BE-8F32-4BBD-A5D3-C6FCCD2088E6}">
      <dgm:prSet phldrT="[Text]" custT="1"/>
      <dgm:spPr/>
      <dgm:t>
        <a:bodyPr/>
        <a:lstStyle/>
        <a:p>
          <a:r>
            <a:rPr lang="en-GB" sz="800" dirty="0" smtClean="0"/>
            <a:t>Severe damage potential </a:t>
          </a:r>
        </a:p>
        <a:p>
          <a:r>
            <a:rPr lang="en-GB" sz="800" dirty="0" smtClean="0"/>
            <a:t>(&gt; 10% losses)</a:t>
          </a:r>
          <a:endParaRPr lang="en-GB" sz="800" dirty="0"/>
        </a:p>
      </dgm:t>
    </dgm:pt>
    <dgm:pt modelId="{5ACAC682-594D-4592-BA9A-09B73799329F}" type="parTrans" cxnId="{D4D49EE7-0659-4C1D-A1AB-E0211B744B07}">
      <dgm:prSet custT="1"/>
      <dgm:spPr/>
      <dgm:t>
        <a:bodyPr/>
        <a:lstStyle/>
        <a:p>
          <a:endParaRPr lang="en-GB" sz="800"/>
        </a:p>
      </dgm:t>
    </dgm:pt>
    <dgm:pt modelId="{EB5235A4-90FA-4C0E-80A5-740256509069}" type="sibTrans" cxnId="{D4D49EE7-0659-4C1D-A1AB-E0211B744B07}">
      <dgm:prSet/>
      <dgm:spPr/>
      <dgm:t>
        <a:bodyPr/>
        <a:lstStyle/>
        <a:p>
          <a:endParaRPr lang="en-GB" sz="800"/>
        </a:p>
      </dgm:t>
    </dgm:pt>
    <dgm:pt modelId="{B1135F2F-FABA-4B29-A865-25CFEA233949}">
      <dgm:prSet phldrT="[Text]" custT="1"/>
      <dgm:spPr>
        <a:solidFill>
          <a:srgbClr val="FF0000"/>
        </a:solidFill>
      </dgm:spPr>
      <dgm:t>
        <a:bodyPr/>
        <a:lstStyle/>
        <a:p>
          <a:r>
            <a:rPr lang="en-GB" sz="800" dirty="0" smtClean="0"/>
            <a:t>Yes</a:t>
          </a:r>
          <a:endParaRPr lang="en-GB" sz="800" dirty="0"/>
        </a:p>
      </dgm:t>
    </dgm:pt>
    <dgm:pt modelId="{67411503-9F95-4695-B7AD-F3D41674D7CD}" type="parTrans" cxnId="{CD2995DD-F7EB-4C1F-98D2-14F197812174}">
      <dgm:prSet custT="1"/>
      <dgm:spPr/>
      <dgm:t>
        <a:bodyPr/>
        <a:lstStyle/>
        <a:p>
          <a:endParaRPr lang="en-GB" sz="800"/>
        </a:p>
      </dgm:t>
    </dgm:pt>
    <dgm:pt modelId="{1EDB4ACA-0476-43B5-B0FE-12266E9BBD1F}" type="sibTrans" cxnId="{CD2995DD-F7EB-4C1F-98D2-14F197812174}">
      <dgm:prSet/>
      <dgm:spPr/>
      <dgm:t>
        <a:bodyPr/>
        <a:lstStyle/>
        <a:p>
          <a:endParaRPr lang="en-GB" sz="800"/>
        </a:p>
      </dgm:t>
    </dgm:pt>
    <dgm:pt modelId="{462BEC1E-2359-4774-9BE4-A2AB72D23379}">
      <dgm:prSet phldrT="[Text]" custT="1"/>
      <dgm:spPr>
        <a:solidFill>
          <a:srgbClr val="92D050"/>
        </a:solidFill>
      </dgm:spPr>
      <dgm:t>
        <a:bodyPr/>
        <a:lstStyle/>
        <a:p>
          <a:r>
            <a:rPr lang="en-GB" sz="800" dirty="0" smtClean="0"/>
            <a:t>No</a:t>
          </a:r>
          <a:endParaRPr lang="en-GB" sz="800" dirty="0"/>
        </a:p>
      </dgm:t>
    </dgm:pt>
    <dgm:pt modelId="{3739EC51-EF63-4EFD-A4D7-B318A1882EBE}" type="parTrans" cxnId="{89CEDF61-3DFE-46C7-A964-BF4E14913DD1}">
      <dgm:prSet custT="1"/>
      <dgm:spPr/>
      <dgm:t>
        <a:bodyPr/>
        <a:lstStyle/>
        <a:p>
          <a:endParaRPr lang="en-GB" sz="800"/>
        </a:p>
      </dgm:t>
    </dgm:pt>
    <dgm:pt modelId="{8B78F76C-D3BD-4B27-832B-FDE46BCCC62A}" type="sibTrans" cxnId="{89CEDF61-3DFE-46C7-A964-BF4E14913DD1}">
      <dgm:prSet/>
      <dgm:spPr/>
      <dgm:t>
        <a:bodyPr/>
        <a:lstStyle/>
        <a:p>
          <a:endParaRPr lang="en-GB" sz="800"/>
        </a:p>
      </dgm:t>
    </dgm:pt>
    <dgm:pt modelId="{E071AB5E-1F19-4B10-B5A6-F8DCEA3A381F}">
      <dgm:prSet phldrT="[Text]" custT="1"/>
      <dgm:spPr/>
      <dgm:t>
        <a:bodyPr/>
        <a:lstStyle/>
        <a:p>
          <a:r>
            <a:rPr lang="en-GB" sz="800" dirty="0" smtClean="0"/>
            <a:t>Recent evidence of increases in risk </a:t>
          </a:r>
        </a:p>
        <a:p>
          <a:r>
            <a:rPr lang="en-GB" sz="800" dirty="0" smtClean="0"/>
            <a:t>(within last 7 years)</a:t>
          </a:r>
          <a:endParaRPr lang="en-GB" sz="800" dirty="0"/>
        </a:p>
      </dgm:t>
    </dgm:pt>
    <dgm:pt modelId="{5E85DD63-2E97-487C-960F-DAB1ABC24F9B}" type="parTrans" cxnId="{E3D049B3-E1D9-4E9D-8C16-F7FEF486E807}">
      <dgm:prSet custT="1"/>
      <dgm:spPr/>
      <dgm:t>
        <a:bodyPr/>
        <a:lstStyle/>
        <a:p>
          <a:endParaRPr lang="en-GB" sz="800"/>
        </a:p>
      </dgm:t>
    </dgm:pt>
    <dgm:pt modelId="{350E0BB6-A35C-4977-A6DB-8F5F67D87C86}" type="sibTrans" cxnId="{E3D049B3-E1D9-4E9D-8C16-F7FEF486E807}">
      <dgm:prSet/>
      <dgm:spPr/>
      <dgm:t>
        <a:bodyPr/>
        <a:lstStyle/>
        <a:p>
          <a:endParaRPr lang="en-GB" sz="800"/>
        </a:p>
      </dgm:t>
    </dgm:pt>
    <dgm:pt modelId="{07F3B272-A334-4473-A438-B7E3558ADFE0}">
      <dgm:prSet phldrT="[Text]" custT="1"/>
      <dgm:spPr>
        <a:solidFill>
          <a:srgbClr val="FF0000"/>
        </a:solidFill>
      </dgm:spPr>
      <dgm:t>
        <a:bodyPr/>
        <a:lstStyle/>
        <a:p>
          <a:r>
            <a:rPr lang="en-GB" sz="800" dirty="0" smtClean="0"/>
            <a:t>Yes</a:t>
          </a:r>
          <a:endParaRPr lang="en-GB" sz="800" dirty="0"/>
        </a:p>
      </dgm:t>
    </dgm:pt>
    <dgm:pt modelId="{789A6285-5AEE-401D-8B11-41BC3BC350B5}" type="parTrans" cxnId="{740D8552-639F-4FDE-88FA-913C06DA5E59}">
      <dgm:prSet custT="1"/>
      <dgm:spPr/>
      <dgm:t>
        <a:bodyPr/>
        <a:lstStyle/>
        <a:p>
          <a:endParaRPr lang="en-GB" sz="800"/>
        </a:p>
      </dgm:t>
    </dgm:pt>
    <dgm:pt modelId="{8B79E50F-4459-4A2E-BDA8-CA849C7081E9}" type="sibTrans" cxnId="{740D8552-639F-4FDE-88FA-913C06DA5E59}">
      <dgm:prSet/>
      <dgm:spPr/>
      <dgm:t>
        <a:bodyPr/>
        <a:lstStyle/>
        <a:p>
          <a:endParaRPr lang="en-GB" sz="800"/>
        </a:p>
      </dgm:t>
    </dgm:pt>
    <dgm:pt modelId="{5645516F-5BE7-49FA-911C-22FBFFA86548}">
      <dgm:prSet phldrT="[Text]" custT="1"/>
      <dgm:spPr>
        <a:solidFill>
          <a:srgbClr val="92D050"/>
        </a:solidFill>
      </dgm:spPr>
      <dgm:t>
        <a:bodyPr/>
        <a:lstStyle/>
        <a:p>
          <a:r>
            <a:rPr lang="en-GB" sz="800" dirty="0" smtClean="0"/>
            <a:t>No</a:t>
          </a:r>
          <a:endParaRPr lang="en-GB" sz="800" dirty="0"/>
        </a:p>
      </dgm:t>
    </dgm:pt>
    <dgm:pt modelId="{6DDF62BE-F459-420F-B6F8-4057E8D5DF3B}" type="parTrans" cxnId="{CB7C562B-DA23-4098-81F6-8CA10F2C4426}">
      <dgm:prSet custT="1"/>
      <dgm:spPr/>
      <dgm:t>
        <a:bodyPr/>
        <a:lstStyle/>
        <a:p>
          <a:endParaRPr lang="en-GB" sz="800"/>
        </a:p>
      </dgm:t>
    </dgm:pt>
    <dgm:pt modelId="{7DA5E8B4-4513-4271-8C57-2B73D0B605EE}" type="sibTrans" cxnId="{CB7C562B-DA23-4098-81F6-8CA10F2C4426}">
      <dgm:prSet/>
      <dgm:spPr/>
      <dgm:t>
        <a:bodyPr/>
        <a:lstStyle/>
        <a:p>
          <a:endParaRPr lang="en-GB" sz="800"/>
        </a:p>
      </dgm:t>
    </dgm:pt>
    <dgm:pt modelId="{D421E2DF-7A6F-47FC-874C-A3A0025E468F}">
      <dgm:prSet phldrT="[Text]" custT="1"/>
      <dgm:spPr>
        <a:solidFill>
          <a:srgbClr val="FF0000"/>
        </a:solidFill>
      </dgm:spPr>
      <dgm:t>
        <a:bodyPr/>
        <a:lstStyle/>
        <a:p>
          <a:r>
            <a:rPr lang="en-GB" sz="800" smtClean="0"/>
            <a:t>Priority Emerging Pest </a:t>
          </a:r>
        </a:p>
        <a:p>
          <a:r>
            <a:rPr lang="en-GB" sz="800" dirty="0" smtClean="0"/>
            <a:t>at global level</a:t>
          </a:r>
          <a:endParaRPr lang="en-GB" sz="800" dirty="0"/>
        </a:p>
      </dgm:t>
    </dgm:pt>
    <dgm:pt modelId="{CBBAFD5F-2975-4BA6-A3D3-5E1B4C49823A}" type="parTrans" cxnId="{07AC6A64-6D6A-4CE8-AFE0-94DAE32E0AD6}">
      <dgm:prSet custT="1"/>
      <dgm:spPr/>
      <dgm:t>
        <a:bodyPr/>
        <a:lstStyle/>
        <a:p>
          <a:endParaRPr lang="en-GB" sz="800"/>
        </a:p>
      </dgm:t>
    </dgm:pt>
    <dgm:pt modelId="{E342B1E4-4926-4780-8371-1D62EF879E9C}" type="sibTrans" cxnId="{07AC6A64-6D6A-4CE8-AFE0-94DAE32E0AD6}">
      <dgm:prSet/>
      <dgm:spPr/>
      <dgm:t>
        <a:bodyPr/>
        <a:lstStyle/>
        <a:p>
          <a:endParaRPr lang="en-GB" sz="800"/>
        </a:p>
      </dgm:t>
    </dgm:pt>
    <dgm:pt modelId="{391C5FEC-004A-472C-BD38-BD78B1BD98C0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GB" sz="800" dirty="0" smtClean="0"/>
            <a:t>No longer an emerging pest - may still be a serious problem requiring a co-ordinated response</a:t>
          </a:r>
          <a:endParaRPr lang="en-GB" sz="800" dirty="0"/>
        </a:p>
      </dgm:t>
    </dgm:pt>
    <dgm:pt modelId="{9BD9953A-0DE4-4254-8FBE-CCC94E5448E2}" type="parTrans" cxnId="{AE1FC9A8-F8BD-4341-AD29-E2D9E1522D0E}">
      <dgm:prSet custT="1"/>
      <dgm:spPr/>
      <dgm:t>
        <a:bodyPr/>
        <a:lstStyle/>
        <a:p>
          <a:endParaRPr lang="en-GB" sz="800"/>
        </a:p>
      </dgm:t>
    </dgm:pt>
    <dgm:pt modelId="{0153AC9D-7A1E-44EE-A106-2A9A362159F9}" type="sibTrans" cxnId="{AE1FC9A8-F8BD-4341-AD29-E2D9E1522D0E}">
      <dgm:prSet/>
      <dgm:spPr/>
      <dgm:t>
        <a:bodyPr/>
        <a:lstStyle/>
        <a:p>
          <a:endParaRPr lang="en-GB" sz="800"/>
        </a:p>
      </dgm:t>
    </dgm:pt>
    <dgm:pt modelId="{536E3336-9166-4326-886E-70E53F472905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GB" sz="800" dirty="0" smtClean="0"/>
            <a:t>Meets other criteria but insufficient damage potential to be prioritised as an emerging pest</a:t>
          </a:r>
          <a:endParaRPr lang="en-GB" sz="800" dirty="0"/>
        </a:p>
      </dgm:t>
    </dgm:pt>
    <dgm:pt modelId="{50C29B6B-03C0-4D3C-884C-2E5BD732B129}" type="parTrans" cxnId="{DE0F8D74-4C7E-4ED6-A4F5-DE731E9AD99F}">
      <dgm:prSet custT="1"/>
      <dgm:spPr/>
      <dgm:t>
        <a:bodyPr/>
        <a:lstStyle/>
        <a:p>
          <a:endParaRPr lang="en-GB" sz="800"/>
        </a:p>
      </dgm:t>
    </dgm:pt>
    <dgm:pt modelId="{94A5D152-CB8E-4E1F-8DBD-0AE1A2051B88}" type="sibTrans" cxnId="{DE0F8D74-4C7E-4ED6-A4F5-DE731E9AD99F}">
      <dgm:prSet/>
      <dgm:spPr/>
      <dgm:t>
        <a:bodyPr/>
        <a:lstStyle/>
        <a:p>
          <a:endParaRPr lang="en-GB" sz="800"/>
        </a:p>
      </dgm:t>
    </dgm:pt>
    <dgm:pt modelId="{CCB0129B-3940-4938-AC3A-72313BD42437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GB" sz="800" dirty="0" smtClean="0"/>
            <a:t>Insufficient impact for prioritisation as an emerging pest.  May need co-ordinated action among specialists (e.g. minor crops)</a:t>
          </a:r>
          <a:endParaRPr lang="en-GB" sz="800" dirty="0"/>
        </a:p>
      </dgm:t>
    </dgm:pt>
    <dgm:pt modelId="{2B883450-A1F4-4340-99D1-EE35A415415F}" type="parTrans" cxnId="{A24FEFA8-8E10-4DF6-AFED-FFD4AFFABB74}">
      <dgm:prSet custT="1"/>
      <dgm:spPr/>
      <dgm:t>
        <a:bodyPr/>
        <a:lstStyle/>
        <a:p>
          <a:endParaRPr lang="en-GB" sz="800"/>
        </a:p>
      </dgm:t>
    </dgm:pt>
    <dgm:pt modelId="{A5AA4F7F-658D-4C27-882D-BC4B6B1C2139}" type="sibTrans" cxnId="{A24FEFA8-8E10-4DF6-AFED-FFD4AFFABB74}">
      <dgm:prSet/>
      <dgm:spPr/>
      <dgm:t>
        <a:bodyPr/>
        <a:lstStyle/>
        <a:p>
          <a:endParaRPr lang="en-GB" sz="800"/>
        </a:p>
      </dgm:t>
    </dgm:pt>
    <dgm:pt modelId="{28107B16-B488-4C27-9666-846C6F099AD9}" type="pres">
      <dgm:prSet presAssocID="{3E24F5F1-9CCF-42B8-8734-18EDFA155E7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5107C09-1813-4467-964B-288C738CD349}" type="pres">
      <dgm:prSet presAssocID="{ED3220AE-19A5-450E-86CB-0B87186F7220}" presName="root1" presStyleCnt="0"/>
      <dgm:spPr/>
    </dgm:pt>
    <dgm:pt modelId="{3847C8A6-9774-40E6-90A7-0B8E8409436A}" type="pres">
      <dgm:prSet presAssocID="{ED3220AE-19A5-450E-86CB-0B87186F7220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B3BFCFE8-5610-41A4-BD97-C88338AAA008}" type="pres">
      <dgm:prSet presAssocID="{ED3220AE-19A5-450E-86CB-0B87186F7220}" presName="level2hierChild" presStyleCnt="0"/>
      <dgm:spPr/>
    </dgm:pt>
    <dgm:pt modelId="{EF2E05CE-71BA-4C36-A3D0-3BDB43514B4C}" type="pres">
      <dgm:prSet presAssocID="{12AC21AB-8E76-4352-A124-8CA98132FF29}" presName="conn2-1" presStyleLbl="parChTrans1D2" presStyleIdx="0" presStyleCnt="2"/>
      <dgm:spPr/>
      <dgm:t>
        <a:bodyPr/>
        <a:lstStyle/>
        <a:p>
          <a:endParaRPr lang="en-GB"/>
        </a:p>
      </dgm:t>
    </dgm:pt>
    <dgm:pt modelId="{2E85A278-605C-475F-8E04-2023E4A8B604}" type="pres">
      <dgm:prSet presAssocID="{12AC21AB-8E76-4352-A124-8CA98132FF29}" presName="connTx" presStyleLbl="parChTrans1D2" presStyleIdx="0" presStyleCnt="2"/>
      <dgm:spPr/>
      <dgm:t>
        <a:bodyPr/>
        <a:lstStyle/>
        <a:p>
          <a:endParaRPr lang="en-GB"/>
        </a:p>
      </dgm:t>
    </dgm:pt>
    <dgm:pt modelId="{F72CE624-4980-4104-A994-97A8EB79AABC}" type="pres">
      <dgm:prSet presAssocID="{D6CDF6AD-3300-4EC1-B96D-F932DB196A2A}" presName="root2" presStyleCnt="0"/>
      <dgm:spPr/>
    </dgm:pt>
    <dgm:pt modelId="{75396D73-A9CB-4525-9DBF-C49E2D730BE6}" type="pres">
      <dgm:prSet presAssocID="{D6CDF6AD-3300-4EC1-B96D-F932DB196A2A}" presName="LevelTwoTextNode" presStyleLbl="node2" presStyleIdx="0" presStyleCnt="2" custScaleX="41077" custScaleY="52741">
        <dgm:presLayoutVars>
          <dgm:chPref val="3"/>
        </dgm:presLayoutVars>
      </dgm:prSet>
      <dgm:spPr>
        <a:prstGeom prst="flowChartDecision">
          <a:avLst/>
        </a:prstGeom>
      </dgm:spPr>
      <dgm:t>
        <a:bodyPr/>
        <a:lstStyle/>
        <a:p>
          <a:endParaRPr lang="en-GB"/>
        </a:p>
      </dgm:t>
    </dgm:pt>
    <dgm:pt modelId="{A36C9B29-DB19-4020-8E25-2FD7BEB6208A}" type="pres">
      <dgm:prSet presAssocID="{D6CDF6AD-3300-4EC1-B96D-F932DB196A2A}" presName="level3hierChild" presStyleCnt="0"/>
      <dgm:spPr/>
    </dgm:pt>
    <dgm:pt modelId="{23AC7105-2E39-4EF4-96A9-F8DD2DFC6A6D}" type="pres">
      <dgm:prSet presAssocID="{EF46508B-F8EC-44D0-BC06-6E1BE28D7730}" presName="conn2-1" presStyleLbl="parChTrans1D3" presStyleIdx="0" presStyleCnt="2"/>
      <dgm:spPr/>
      <dgm:t>
        <a:bodyPr/>
        <a:lstStyle/>
        <a:p>
          <a:endParaRPr lang="en-GB"/>
        </a:p>
      </dgm:t>
    </dgm:pt>
    <dgm:pt modelId="{027FF460-6CB3-402A-BC4E-B6A5667580D5}" type="pres">
      <dgm:prSet presAssocID="{EF46508B-F8EC-44D0-BC06-6E1BE28D7730}" presName="connTx" presStyleLbl="parChTrans1D3" presStyleIdx="0" presStyleCnt="2"/>
      <dgm:spPr/>
      <dgm:t>
        <a:bodyPr/>
        <a:lstStyle/>
        <a:p>
          <a:endParaRPr lang="en-GB"/>
        </a:p>
      </dgm:t>
    </dgm:pt>
    <dgm:pt modelId="{DEFA6B68-FB15-4B3C-AD73-3029254C2DF0}" type="pres">
      <dgm:prSet presAssocID="{D3BA6214-37EB-4089-8236-590E2A8A8178}" presName="root2" presStyleCnt="0"/>
      <dgm:spPr/>
    </dgm:pt>
    <dgm:pt modelId="{C5B270DE-02A2-42E5-85A2-5AE87CE06787}" type="pres">
      <dgm:prSet presAssocID="{D3BA6214-37EB-4089-8236-590E2A8A8178}" presName="LevelTwoTextNode" presStyleLbl="node3" presStyleIdx="0" presStyleCnt="2" custScaleY="469688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459E867-6A3E-462B-AF04-440787F9109A}" type="pres">
      <dgm:prSet presAssocID="{D3BA6214-37EB-4089-8236-590E2A8A8178}" presName="level3hierChild" presStyleCnt="0"/>
      <dgm:spPr/>
    </dgm:pt>
    <dgm:pt modelId="{FD4D0C96-F62C-44C8-93BD-5EA0B1B89C83}" type="pres">
      <dgm:prSet presAssocID="{DAF9914D-4A2F-4306-99D1-6271CB71FEA6}" presName="conn2-1" presStyleLbl="parChTrans1D4" presStyleIdx="0" presStyleCnt="12"/>
      <dgm:spPr/>
      <dgm:t>
        <a:bodyPr/>
        <a:lstStyle/>
        <a:p>
          <a:endParaRPr lang="en-GB"/>
        </a:p>
      </dgm:t>
    </dgm:pt>
    <dgm:pt modelId="{77381209-120A-4715-909E-4ABBC965C934}" type="pres">
      <dgm:prSet presAssocID="{DAF9914D-4A2F-4306-99D1-6271CB71FEA6}" presName="connTx" presStyleLbl="parChTrans1D4" presStyleIdx="0" presStyleCnt="12"/>
      <dgm:spPr/>
      <dgm:t>
        <a:bodyPr/>
        <a:lstStyle/>
        <a:p>
          <a:endParaRPr lang="en-GB"/>
        </a:p>
      </dgm:t>
    </dgm:pt>
    <dgm:pt modelId="{D1F3E574-3304-47CD-BD3F-5A0AE46F66D5}" type="pres">
      <dgm:prSet presAssocID="{8E558E79-BDFB-419D-866D-40F5595DB7F4}" presName="root2" presStyleCnt="0"/>
      <dgm:spPr/>
    </dgm:pt>
    <dgm:pt modelId="{E7A94A40-C8AC-4D74-9393-98A3FE1044D8}" type="pres">
      <dgm:prSet presAssocID="{8E558E79-BDFB-419D-866D-40F5595DB7F4}" presName="LevelTwoTextNode" presStyleLbl="node4" presStyleIdx="0" presStyleCnt="12" custScaleX="41077" custScaleY="52741">
        <dgm:presLayoutVars>
          <dgm:chPref val="3"/>
        </dgm:presLayoutVars>
      </dgm:prSet>
      <dgm:spPr>
        <a:prstGeom prst="flowChartDecision">
          <a:avLst/>
        </a:prstGeom>
      </dgm:spPr>
      <dgm:t>
        <a:bodyPr/>
        <a:lstStyle/>
        <a:p>
          <a:endParaRPr lang="en-GB"/>
        </a:p>
      </dgm:t>
    </dgm:pt>
    <dgm:pt modelId="{768485CF-4F79-4D4B-9860-3678D97E3D85}" type="pres">
      <dgm:prSet presAssocID="{8E558E79-BDFB-419D-866D-40F5595DB7F4}" presName="level3hierChild" presStyleCnt="0"/>
      <dgm:spPr/>
    </dgm:pt>
    <dgm:pt modelId="{D4A9EECD-AE43-4632-9D5E-1D6DC9C076CC}" type="pres">
      <dgm:prSet presAssocID="{5ACAC682-594D-4592-BA9A-09B73799329F}" presName="conn2-1" presStyleLbl="parChTrans1D4" presStyleIdx="1" presStyleCnt="12"/>
      <dgm:spPr/>
      <dgm:t>
        <a:bodyPr/>
        <a:lstStyle/>
        <a:p>
          <a:endParaRPr lang="en-GB"/>
        </a:p>
      </dgm:t>
    </dgm:pt>
    <dgm:pt modelId="{61672082-829F-4F3F-8748-D6A3504EA03C}" type="pres">
      <dgm:prSet presAssocID="{5ACAC682-594D-4592-BA9A-09B73799329F}" presName="connTx" presStyleLbl="parChTrans1D4" presStyleIdx="1" presStyleCnt="12"/>
      <dgm:spPr/>
      <dgm:t>
        <a:bodyPr/>
        <a:lstStyle/>
        <a:p>
          <a:endParaRPr lang="en-GB"/>
        </a:p>
      </dgm:t>
    </dgm:pt>
    <dgm:pt modelId="{0D9BEC0E-62DC-4ADE-B4E8-44B45E872FBA}" type="pres">
      <dgm:prSet presAssocID="{DC9CB8BE-8F32-4BBD-A5D3-C6FCCD2088E6}" presName="root2" presStyleCnt="0"/>
      <dgm:spPr/>
    </dgm:pt>
    <dgm:pt modelId="{84B8C0BF-6987-4701-AD41-F26E9172B943}" type="pres">
      <dgm:prSet presAssocID="{DC9CB8BE-8F32-4BBD-A5D3-C6FCCD2088E6}" presName="LevelTwoTextNode" presStyleLbl="node4" presStyleIdx="1" presStyleCnt="12" custScaleY="16769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3E5D7B77-7DDE-4D57-815B-87FF48078DB8}" type="pres">
      <dgm:prSet presAssocID="{DC9CB8BE-8F32-4BBD-A5D3-C6FCCD2088E6}" presName="level3hierChild" presStyleCnt="0"/>
      <dgm:spPr/>
    </dgm:pt>
    <dgm:pt modelId="{E67763AE-77E7-48E6-9B56-7F2E945C2A83}" type="pres">
      <dgm:prSet presAssocID="{67411503-9F95-4695-B7AD-F3D41674D7CD}" presName="conn2-1" presStyleLbl="parChTrans1D4" presStyleIdx="2" presStyleCnt="12"/>
      <dgm:spPr/>
      <dgm:t>
        <a:bodyPr/>
        <a:lstStyle/>
        <a:p>
          <a:endParaRPr lang="en-GB"/>
        </a:p>
      </dgm:t>
    </dgm:pt>
    <dgm:pt modelId="{5576A86A-AC9E-41A2-AC3D-41962BB5671B}" type="pres">
      <dgm:prSet presAssocID="{67411503-9F95-4695-B7AD-F3D41674D7CD}" presName="connTx" presStyleLbl="parChTrans1D4" presStyleIdx="2" presStyleCnt="12"/>
      <dgm:spPr/>
      <dgm:t>
        <a:bodyPr/>
        <a:lstStyle/>
        <a:p>
          <a:endParaRPr lang="en-GB"/>
        </a:p>
      </dgm:t>
    </dgm:pt>
    <dgm:pt modelId="{5BF341BD-B35E-4D2E-9DE1-30F5965657D1}" type="pres">
      <dgm:prSet presAssocID="{B1135F2F-FABA-4B29-A865-25CFEA233949}" presName="root2" presStyleCnt="0"/>
      <dgm:spPr/>
    </dgm:pt>
    <dgm:pt modelId="{D15A00C5-7CD7-4F3E-8ECD-343D675A03C4}" type="pres">
      <dgm:prSet presAssocID="{B1135F2F-FABA-4B29-A865-25CFEA233949}" presName="LevelTwoTextNode" presStyleLbl="node4" presStyleIdx="2" presStyleCnt="12" custScaleX="41077" custScaleY="52741">
        <dgm:presLayoutVars>
          <dgm:chPref val="3"/>
        </dgm:presLayoutVars>
      </dgm:prSet>
      <dgm:spPr>
        <a:prstGeom prst="flowChartDecision">
          <a:avLst/>
        </a:prstGeom>
      </dgm:spPr>
      <dgm:t>
        <a:bodyPr/>
        <a:lstStyle/>
        <a:p>
          <a:endParaRPr lang="en-GB"/>
        </a:p>
      </dgm:t>
    </dgm:pt>
    <dgm:pt modelId="{D0FA0BB5-95FC-4296-9F2E-AC5C62B95723}" type="pres">
      <dgm:prSet presAssocID="{B1135F2F-FABA-4B29-A865-25CFEA233949}" presName="level3hierChild" presStyleCnt="0"/>
      <dgm:spPr/>
    </dgm:pt>
    <dgm:pt modelId="{0FF4776A-C631-4BF6-876C-C9664B627E75}" type="pres">
      <dgm:prSet presAssocID="{5E85DD63-2E97-487C-960F-DAB1ABC24F9B}" presName="conn2-1" presStyleLbl="parChTrans1D4" presStyleIdx="3" presStyleCnt="12"/>
      <dgm:spPr/>
      <dgm:t>
        <a:bodyPr/>
        <a:lstStyle/>
        <a:p>
          <a:endParaRPr lang="en-GB"/>
        </a:p>
      </dgm:t>
    </dgm:pt>
    <dgm:pt modelId="{C3D881DD-5463-4750-BD16-16AFBA803B2E}" type="pres">
      <dgm:prSet presAssocID="{5E85DD63-2E97-487C-960F-DAB1ABC24F9B}" presName="connTx" presStyleLbl="parChTrans1D4" presStyleIdx="3" presStyleCnt="12"/>
      <dgm:spPr/>
      <dgm:t>
        <a:bodyPr/>
        <a:lstStyle/>
        <a:p>
          <a:endParaRPr lang="en-GB"/>
        </a:p>
      </dgm:t>
    </dgm:pt>
    <dgm:pt modelId="{5896A3B0-AB0C-48F8-AEC2-DFEED4EC869F}" type="pres">
      <dgm:prSet presAssocID="{E071AB5E-1F19-4B10-B5A6-F8DCEA3A381F}" presName="root2" presStyleCnt="0"/>
      <dgm:spPr/>
    </dgm:pt>
    <dgm:pt modelId="{8C846F53-306F-46C8-87C6-BF6DCD3AFB21}" type="pres">
      <dgm:prSet presAssocID="{E071AB5E-1F19-4B10-B5A6-F8DCEA3A381F}" presName="LevelTwoTextNode" presStyleLbl="node4" presStyleIdx="3" presStyleCnt="12" custScaleY="181188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BF9C8E31-46EA-4710-A60A-B5C93F7C5FF1}" type="pres">
      <dgm:prSet presAssocID="{E071AB5E-1F19-4B10-B5A6-F8DCEA3A381F}" presName="level3hierChild" presStyleCnt="0"/>
      <dgm:spPr/>
    </dgm:pt>
    <dgm:pt modelId="{6AB7B938-D284-4F33-8822-09618D84D5A3}" type="pres">
      <dgm:prSet presAssocID="{789A6285-5AEE-401D-8B11-41BC3BC350B5}" presName="conn2-1" presStyleLbl="parChTrans1D4" presStyleIdx="4" presStyleCnt="12"/>
      <dgm:spPr/>
      <dgm:t>
        <a:bodyPr/>
        <a:lstStyle/>
        <a:p>
          <a:endParaRPr lang="en-GB"/>
        </a:p>
      </dgm:t>
    </dgm:pt>
    <dgm:pt modelId="{D8826EA5-5FA2-482C-B82B-3359B9903B34}" type="pres">
      <dgm:prSet presAssocID="{789A6285-5AEE-401D-8B11-41BC3BC350B5}" presName="connTx" presStyleLbl="parChTrans1D4" presStyleIdx="4" presStyleCnt="12"/>
      <dgm:spPr/>
      <dgm:t>
        <a:bodyPr/>
        <a:lstStyle/>
        <a:p>
          <a:endParaRPr lang="en-GB"/>
        </a:p>
      </dgm:t>
    </dgm:pt>
    <dgm:pt modelId="{7B04B261-A514-41B7-A558-500A6DEEB005}" type="pres">
      <dgm:prSet presAssocID="{07F3B272-A334-4473-A438-B7E3558ADFE0}" presName="root2" presStyleCnt="0"/>
      <dgm:spPr/>
    </dgm:pt>
    <dgm:pt modelId="{50E143C7-584F-4600-A788-93CF6ACDB7D9}" type="pres">
      <dgm:prSet presAssocID="{07F3B272-A334-4473-A438-B7E3558ADFE0}" presName="LevelTwoTextNode" presStyleLbl="node4" presStyleIdx="4" presStyleCnt="12" custScaleX="41077" custScaleY="52741">
        <dgm:presLayoutVars>
          <dgm:chPref val="3"/>
        </dgm:presLayoutVars>
      </dgm:prSet>
      <dgm:spPr>
        <a:prstGeom prst="flowChartDecision">
          <a:avLst/>
        </a:prstGeom>
      </dgm:spPr>
      <dgm:t>
        <a:bodyPr/>
        <a:lstStyle/>
        <a:p>
          <a:endParaRPr lang="en-GB"/>
        </a:p>
      </dgm:t>
    </dgm:pt>
    <dgm:pt modelId="{179CBFD5-E030-4BC0-AD9D-712405D6747D}" type="pres">
      <dgm:prSet presAssocID="{07F3B272-A334-4473-A438-B7E3558ADFE0}" presName="level3hierChild" presStyleCnt="0"/>
      <dgm:spPr/>
    </dgm:pt>
    <dgm:pt modelId="{09A3A241-DEBC-44CF-A86E-6A1DC6BE0043}" type="pres">
      <dgm:prSet presAssocID="{CBBAFD5F-2975-4BA6-A3D3-5E1B4C49823A}" presName="conn2-1" presStyleLbl="parChTrans1D4" presStyleIdx="5" presStyleCnt="12"/>
      <dgm:spPr/>
      <dgm:t>
        <a:bodyPr/>
        <a:lstStyle/>
        <a:p>
          <a:endParaRPr lang="en-GB"/>
        </a:p>
      </dgm:t>
    </dgm:pt>
    <dgm:pt modelId="{64BCDD8B-0F07-4AFE-98DC-37B23E0A3F33}" type="pres">
      <dgm:prSet presAssocID="{CBBAFD5F-2975-4BA6-A3D3-5E1B4C49823A}" presName="connTx" presStyleLbl="parChTrans1D4" presStyleIdx="5" presStyleCnt="12"/>
      <dgm:spPr/>
      <dgm:t>
        <a:bodyPr/>
        <a:lstStyle/>
        <a:p>
          <a:endParaRPr lang="en-GB"/>
        </a:p>
      </dgm:t>
    </dgm:pt>
    <dgm:pt modelId="{0638B78C-CCB3-44EA-B379-25394F12F1D5}" type="pres">
      <dgm:prSet presAssocID="{D421E2DF-7A6F-47FC-874C-A3A0025E468F}" presName="root2" presStyleCnt="0"/>
      <dgm:spPr/>
    </dgm:pt>
    <dgm:pt modelId="{7184A011-2D10-4C3E-BAB7-0E2B34A883F3}" type="pres">
      <dgm:prSet presAssocID="{D421E2DF-7A6F-47FC-874C-A3A0025E468F}" presName="LevelTwoTextNode" presStyleLbl="node4" presStyleIdx="5" presStyleCnt="12" custScaleY="17027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AFA86BD-90CC-4288-BC0C-11CA6DC390B6}" type="pres">
      <dgm:prSet presAssocID="{D421E2DF-7A6F-47FC-874C-A3A0025E468F}" presName="level3hierChild" presStyleCnt="0"/>
      <dgm:spPr/>
    </dgm:pt>
    <dgm:pt modelId="{A3C529B6-1DC9-42C2-8DF6-43FEEC3CE43F}" type="pres">
      <dgm:prSet presAssocID="{6DDF62BE-F459-420F-B6F8-4057E8D5DF3B}" presName="conn2-1" presStyleLbl="parChTrans1D4" presStyleIdx="6" presStyleCnt="12"/>
      <dgm:spPr/>
      <dgm:t>
        <a:bodyPr/>
        <a:lstStyle/>
        <a:p>
          <a:endParaRPr lang="en-GB"/>
        </a:p>
      </dgm:t>
    </dgm:pt>
    <dgm:pt modelId="{1E224353-6E0E-447F-B4CC-8E2B08A443A1}" type="pres">
      <dgm:prSet presAssocID="{6DDF62BE-F459-420F-B6F8-4057E8D5DF3B}" presName="connTx" presStyleLbl="parChTrans1D4" presStyleIdx="6" presStyleCnt="12"/>
      <dgm:spPr/>
      <dgm:t>
        <a:bodyPr/>
        <a:lstStyle/>
        <a:p>
          <a:endParaRPr lang="en-GB"/>
        </a:p>
      </dgm:t>
    </dgm:pt>
    <dgm:pt modelId="{698A9D26-BE2B-4604-A68E-8BCE0696EA4A}" type="pres">
      <dgm:prSet presAssocID="{5645516F-5BE7-49FA-911C-22FBFFA86548}" presName="root2" presStyleCnt="0"/>
      <dgm:spPr/>
    </dgm:pt>
    <dgm:pt modelId="{C168303B-4E27-4F88-8FB2-73BDB1BA6E5C}" type="pres">
      <dgm:prSet presAssocID="{5645516F-5BE7-49FA-911C-22FBFFA86548}" presName="LevelTwoTextNode" presStyleLbl="node4" presStyleIdx="6" presStyleCnt="12" custScaleX="41077" custScaleY="52741">
        <dgm:presLayoutVars>
          <dgm:chPref val="3"/>
        </dgm:presLayoutVars>
      </dgm:prSet>
      <dgm:spPr>
        <a:prstGeom prst="flowChartDecision">
          <a:avLst/>
        </a:prstGeom>
      </dgm:spPr>
      <dgm:t>
        <a:bodyPr/>
        <a:lstStyle/>
        <a:p>
          <a:endParaRPr lang="en-GB"/>
        </a:p>
      </dgm:t>
    </dgm:pt>
    <dgm:pt modelId="{3CB8D24A-B952-4033-8145-FA6604245796}" type="pres">
      <dgm:prSet presAssocID="{5645516F-5BE7-49FA-911C-22FBFFA86548}" presName="level3hierChild" presStyleCnt="0"/>
      <dgm:spPr/>
    </dgm:pt>
    <dgm:pt modelId="{976045ED-BB46-4AEA-98E9-CB54AEE78A12}" type="pres">
      <dgm:prSet presAssocID="{9BD9953A-0DE4-4254-8FBE-CCC94E5448E2}" presName="conn2-1" presStyleLbl="parChTrans1D4" presStyleIdx="7" presStyleCnt="12"/>
      <dgm:spPr/>
      <dgm:t>
        <a:bodyPr/>
        <a:lstStyle/>
        <a:p>
          <a:endParaRPr lang="en-GB"/>
        </a:p>
      </dgm:t>
    </dgm:pt>
    <dgm:pt modelId="{E9580D62-E5EF-4A09-951D-6AF9E4CA9D5D}" type="pres">
      <dgm:prSet presAssocID="{9BD9953A-0DE4-4254-8FBE-CCC94E5448E2}" presName="connTx" presStyleLbl="parChTrans1D4" presStyleIdx="7" presStyleCnt="12"/>
      <dgm:spPr/>
      <dgm:t>
        <a:bodyPr/>
        <a:lstStyle/>
        <a:p>
          <a:endParaRPr lang="en-GB"/>
        </a:p>
      </dgm:t>
    </dgm:pt>
    <dgm:pt modelId="{84A136B2-2F7D-4402-92A4-7E1DA5EFDF3F}" type="pres">
      <dgm:prSet presAssocID="{391C5FEC-004A-472C-BD38-BD78B1BD98C0}" presName="root2" presStyleCnt="0"/>
      <dgm:spPr/>
    </dgm:pt>
    <dgm:pt modelId="{737538CD-79FC-4E3A-A0F6-F38558738319}" type="pres">
      <dgm:prSet presAssocID="{391C5FEC-004A-472C-BD38-BD78B1BD98C0}" presName="LevelTwoTextNode" presStyleLbl="node4" presStyleIdx="7" presStyleCnt="12" custScaleY="25777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8221C536-BA3B-4245-8D42-BE6FB065924C}" type="pres">
      <dgm:prSet presAssocID="{391C5FEC-004A-472C-BD38-BD78B1BD98C0}" presName="level3hierChild" presStyleCnt="0"/>
      <dgm:spPr/>
    </dgm:pt>
    <dgm:pt modelId="{F6885195-9D33-40CF-8EA4-F96B1C7B3717}" type="pres">
      <dgm:prSet presAssocID="{3739EC51-EF63-4EFD-A4D7-B318A1882EBE}" presName="conn2-1" presStyleLbl="parChTrans1D4" presStyleIdx="8" presStyleCnt="12"/>
      <dgm:spPr/>
      <dgm:t>
        <a:bodyPr/>
        <a:lstStyle/>
        <a:p>
          <a:endParaRPr lang="en-GB"/>
        </a:p>
      </dgm:t>
    </dgm:pt>
    <dgm:pt modelId="{DDB704CA-BA5E-4229-96A9-F0C8F32AC7D4}" type="pres">
      <dgm:prSet presAssocID="{3739EC51-EF63-4EFD-A4D7-B318A1882EBE}" presName="connTx" presStyleLbl="parChTrans1D4" presStyleIdx="8" presStyleCnt="12"/>
      <dgm:spPr/>
      <dgm:t>
        <a:bodyPr/>
        <a:lstStyle/>
        <a:p>
          <a:endParaRPr lang="en-GB"/>
        </a:p>
      </dgm:t>
    </dgm:pt>
    <dgm:pt modelId="{AB92D1D8-0173-4BC5-AF27-D72120940228}" type="pres">
      <dgm:prSet presAssocID="{462BEC1E-2359-4774-9BE4-A2AB72D23379}" presName="root2" presStyleCnt="0"/>
      <dgm:spPr/>
    </dgm:pt>
    <dgm:pt modelId="{25CF4F52-9808-45AE-BE86-33DBAB6C21A0}" type="pres">
      <dgm:prSet presAssocID="{462BEC1E-2359-4774-9BE4-A2AB72D23379}" presName="LevelTwoTextNode" presStyleLbl="node4" presStyleIdx="8" presStyleCnt="12" custScaleX="41077" custScaleY="52741">
        <dgm:presLayoutVars>
          <dgm:chPref val="3"/>
        </dgm:presLayoutVars>
      </dgm:prSet>
      <dgm:spPr>
        <a:prstGeom prst="flowChartDecision">
          <a:avLst/>
        </a:prstGeom>
      </dgm:spPr>
      <dgm:t>
        <a:bodyPr/>
        <a:lstStyle/>
        <a:p>
          <a:endParaRPr lang="en-GB"/>
        </a:p>
      </dgm:t>
    </dgm:pt>
    <dgm:pt modelId="{7A34D207-2F90-4FC8-B674-F2EE8791B4BF}" type="pres">
      <dgm:prSet presAssocID="{462BEC1E-2359-4774-9BE4-A2AB72D23379}" presName="level3hierChild" presStyleCnt="0"/>
      <dgm:spPr/>
    </dgm:pt>
    <dgm:pt modelId="{C26AD425-C0EC-462E-9910-D90827D6B882}" type="pres">
      <dgm:prSet presAssocID="{50C29B6B-03C0-4D3C-884C-2E5BD732B129}" presName="conn2-1" presStyleLbl="parChTrans1D4" presStyleIdx="9" presStyleCnt="12"/>
      <dgm:spPr/>
      <dgm:t>
        <a:bodyPr/>
        <a:lstStyle/>
        <a:p>
          <a:endParaRPr lang="en-GB"/>
        </a:p>
      </dgm:t>
    </dgm:pt>
    <dgm:pt modelId="{BF87062F-0A19-4560-A875-CDA04F3ADE1A}" type="pres">
      <dgm:prSet presAssocID="{50C29B6B-03C0-4D3C-884C-2E5BD732B129}" presName="connTx" presStyleLbl="parChTrans1D4" presStyleIdx="9" presStyleCnt="12"/>
      <dgm:spPr/>
      <dgm:t>
        <a:bodyPr/>
        <a:lstStyle/>
        <a:p>
          <a:endParaRPr lang="en-GB"/>
        </a:p>
      </dgm:t>
    </dgm:pt>
    <dgm:pt modelId="{B325CB2A-58A3-4446-A08A-CB4CAC02CB69}" type="pres">
      <dgm:prSet presAssocID="{536E3336-9166-4326-886E-70E53F472905}" presName="root2" presStyleCnt="0"/>
      <dgm:spPr/>
    </dgm:pt>
    <dgm:pt modelId="{A15F6099-7321-40FD-AFBE-23ECF595696C}" type="pres">
      <dgm:prSet presAssocID="{536E3336-9166-4326-886E-70E53F472905}" presName="LevelTwoTextNode" presStyleLbl="node4" presStyleIdx="9" presStyleCnt="12" custScaleY="22447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7EA56F2-3717-4B45-B2EA-F8B4E8A51AAC}" type="pres">
      <dgm:prSet presAssocID="{536E3336-9166-4326-886E-70E53F472905}" presName="level3hierChild" presStyleCnt="0"/>
      <dgm:spPr/>
    </dgm:pt>
    <dgm:pt modelId="{9B99AC68-35EF-4964-A54C-8968CB2FA239}" type="pres">
      <dgm:prSet presAssocID="{DE47C4DE-9E54-4B92-A9E7-07F073B69EC7}" presName="conn2-1" presStyleLbl="parChTrans1D4" presStyleIdx="10" presStyleCnt="12"/>
      <dgm:spPr/>
      <dgm:t>
        <a:bodyPr/>
        <a:lstStyle/>
        <a:p>
          <a:endParaRPr lang="en-GB"/>
        </a:p>
      </dgm:t>
    </dgm:pt>
    <dgm:pt modelId="{F22561FD-D8F6-41AA-A12D-FF233493EEF7}" type="pres">
      <dgm:prSet presAssocID="{DE47C4DE-9E54-4B92-A9E7-07F073B69EC7}" presName="connTx" presStyleLbl="parChTrans1D4" presStyleIdx="10" presStyleCnt="12"/>
      <dgm:spPr/>
      <dgm:t>
        <a:bodyPr/>
        <a:lstStyle/>
        <a:p>
          <a:endParaRPr lang="en-GB"/>
        </a:p>
      </dgm:t>
    </dgm:pt>
    <dgm:pt modelId="{28854439-67E6-4B3E-AD98-0B50710E8B1D}" type="pres">
      <dgm:prSet presAssocID="{6C1C9FA8-EE65-422B-8F10-4317B2F6A790}" presName="root2" presStyleCnt="0"/>
      <dgm:spPr/>
    </dgm:pt>
    <dgm:pt modelId="{13893368-13FB-4646-8402-17B51447E52C}" type="pres">
      <dgm:prSet presAssocID="{6C1C9FA8-EE65-422B-8F10-4317B2F6A790}" presName="LevelTwoTextNode" presStyleLbl="node4" presStyleIdx="10" presStyleCnt="12" custScaleX="41077" custScaleY="52741">
        <dgm:presLayoutVars>
          <dgm:chPref val="3"/>
        </dgm:presLayoutVars>
      </dgm:prSet>
      <dgm:spPr>
        <a:prstGeom prst="flowChartDecision">
          <a:avLst/>
        </a:prstGeom>
      </dgm:spPr>
      <dgm:t>
        <a:bodyPr/>
        <a:lstStyle/>
        <a:p>
          <a:endParaRPr lang="en-GB"/>
        </a:p>
      </dgm:t>
    </dgm:pt>
    <dgm:pt modelId="{0A5FDC44-70C2-48F4-A79A-F6F20A57F436}" type="pres">
      <dgm:prSet presAssocID="{6C1C9FA8-EE65-422B-8F10-4317B2F6A790}" presName="level3hierChild" presStyleCnt="0"/>
      <dgm:spPr/>
    </dgm:pt>
    <dgm:pt modelId="{6130CF9C-B58B-49F0-B27B-9E7596554D08}" type="pres">
      <dgm:prSet presAssocID="{2B883450-A1F4-4340-99D1-EE35A415415F}" presName="conn2-1" presStyleLbl="parChTrans1D4" presStyleIdx="11" presStyleCnt="12"/>
      <dgm:spPr/>
      <dgm:t>
        <a:bodyPr/>
        <a:lstStyle/>
        <a:p>
          <a:endParaRPr lang="en-GB"/>
        </a:p>
      </dgm:t>
    </dgm:pt>
    <dgm:pt modelId="{6A5885FB-6232-4EB6-AC4E-9E27D228A94F}" type="pres">
      <dgm:prSet presAssocID="{2B883450-A1F4-4340-99D1-EE35A415415F}" presName="connTx" presStyleLbl="parChTrans1D4" presStyleIdx="11" presStyleCnt="12"/>
      <dgm:spPr/>
      <dgm:t>
        <a:bodyPr/>
        <a:lstStyle/>
        <a:p>
          <a:endParaRPr lang="en-GB"/>
        </a:p>
      </dgm:t>
    </dgm:pt>
    <dgm:pt modelId="{AECCC96B-DC0D-4B5A-91C2-15969FEC0206}" type="pres">
      <dgm:prSet presAssocID="{CCB0129B-3940-4938-AC3A-72313BD42437}" presName="root2" presStyleCnt="0"/>
      <dgm:spPr/>
    </dgm:pt>
    <dgm:pt modelId="{77719BD7-FD58-4962-97DF-B396FB481C1B}" type="pres">
      <dgm:prSet presAssocID="{CCB0129B-3940-4938-AC3A-72313BD42437}" presName="LevelTwoTextNode" presStyleLbl="node4" presStyleIdx="11" presStyleCnt="12" custScaleY="23896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085BA5C3-0F7B-4BF5-919A-D0798C0EE675}" type="pres">
      <dgm:prSet presAssocID="{CCB0129B-3940-4938-AC3A-72313BD42437}" presName="level3hierChild" presStyleCnt="0"/>
      <dgm:spPr/>
    </dgm:pt>
    <dgm:pt modelId="{5CBAD8DE-E3F7-4016-BFA9-71122FC886DF}" type="pres">
      <dgm:prSet presAssocID="{D2550795-A9E1-413F-8960-09041B499244}" presName="conn2-1" presStyleLbl="parChTrans1D2" presStyleIdx="1" presStyleCnt="2"/>
      <dgm:spPr/>
      <dgm:t>
        <a:bodyPr/>
        <a:lstStyle/>
        <a:p>
          <a:endParaRPr lang="en-GB"/>
        </a:p>
      </dgm:t>
    </dgm:pt>
    <dgm:pt modelId="{6D48A6F0-0B3F-41FB-9DA3-14090A0E93E2}" type="pres">
      <dgm:prSet presAssocID="{D2550795-A9E1-413F-8960-09041B499244}" presName="connTx" presStyleLbl="parChTrans1D2" presStyleIdx="1" presStyleCnt="2"/>
      <dgm:spPr/>
      <dgm:t>
        <a:bodyPr/>
        <a:lstStyle/>
        <a:p>
          <a:endParaRPr lang="en-GB"/>
        </a:p>
      </dgm:t>
    </dgm:pt>
    <dgm:pt modelId="{96229BCE-1B17-48AD-862B-5F9000C0A6EA}" type="pres">
      <dgm:prSet presAssocID="{FB518551-B99D-48D7-96A4-A27E57A16C23}" presName="root2" presStyleCnt="0"/>
      <dgm:spPr/>
    </dgm:pt>
    <dgm:pt modelId="{EAAA8F88-23CE-4FC9-8EBF-46E48EEEEE64}" type="pres">
      <dgm:prSet presAssocID="{FB518551-B99D-48D7-96A4-A27E57A16C23}" presName="LevelTwoTextNode" presStyleLbl="node2" presStyleIdx="1" presStyleCnt="2" custScaleX="41077" custScaleY="52741">
        <dgm:presLayoutVars>
          <dgm:chPref val="3"/>
        </dgm:presLayoutVars>
      </dgm:prSet>
      <dgm:spPr>
        <a:prstGeom prst="flowChartDecision">
          <a:avLst/>
        </a:prstGeom>
      </dgm:spPr>
      <dgm:t>
        <a:bodyPr/>
        <a:lstStyle/>
        <a:p>
          <a:endParaRPr lang="en-GB"/>
        </a:p>
      </dgm:t>
    </dgm:pt>
    <dgm:pt modelId="{8C716FCD-0906-4AA0-A598-D78EDC8FAB90}" type="pres">
      <dgm:prSet presAssocID="{FB518551-B99D-48D7-96A4-A27E57A16C23}" presName="level3hierChild" presStyleCnt="0"/>
      <dgm:spPr/>
    </dgm:pt>
    <dgm:pt modelId="{B28C6F66-2DB9-49D5-981D-AFC5DF7C469F}" type="pres">
      <dgm:prSet presAssocID="{0A7A0A49-B5D3-4921-80E2-1575EC09A091}" presName="conn2-1" presStyleLbl="parChTrans1D3" presStyleIdx="1" presStyleCnt="2"/>
      <dgm:spPr/>
      <dgm:t>
        <a:bodyPr/>
        <a:lstStyle/>
        <a:p>
          <a:endParaRPr lang="en-GB"/>
        </a:p>
      </dgm:t>
    </dgm:pt>
    <dgm:pt modelId="{4E5DE0BF-3B05-41A8-ADC2-D39BD5674B55}" type="pres">
      <dgm:prSet presAssocID="{0A7A0A49-B5D3-4921-80E2-1575EC09A091}" presName="connTx" presStyleLbl="parChTrans1D3" presStyleIdx="1" presStyleCnt="2"/>
      <dgm:spPr/>
      <dgm:t>
        <a:bodyPr/>
        <a:lstStyle/>
        <a:p>
          <a:endParaRPr lang="en-GB"/>
        </a:p>
      </dgm:t>
    </dgm:pt>
    <dgm:pt modelId="{F2E874FC-36CB-4F66-916F-2852728DFB9B}" type="pres">
      <dgm:prSet presAssocID="{5D5E3F67-C698-47EC-96F8-4936DFBF28B3}" presName="root2" presStyleCnt="0"/>
      <dgm:spPr/>
    </dgm:pt>
    <dgm:pt modelId="{91109F00-7005-4F4E-8B7F-1E89AA32A009}" type="pres">
      <dgm:prSet presAssocID="{5D5E3F67-C698-47EC-96F8-4936DFBF28B3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A8B49A59-A72B-4AD7-B053-3779DC144E35}" type="pres">
      <dgm:prSet presAssocID="{5D5E3F67-C698-47EC-96F8-4936DFBF28B3}" presName="level3hierChild" presStyleCnt="0"/>
      <dgm:spPr/>
    </dgm:pt>
  </dgm:ptLst>
  <dgm:cxnLst>
    <dgm:cxn modelId="{3F100733-9A40-4847-8743-37C920ACB973}" type="presOf" srcId="{DAF9914D-4A2F-4306-99D1-6271CB71FEA6}" destId="{FD4D0C96-F62C-44C8-93BD-5EA0B1B89C83}" srcOrd="0" destOrd="0" presId="urn:microsoft.com/office/officeart/2005/8/layout/hierarchy2"/>
    <dgm:cxn modelId="{56E0F06E-17C7-48AA-A413-BBA793AA30BA}" type="presOf" srcId="{789A6285-5AEE-401D-8B11-41BC3BC350B5}" destId="{6AB7B938-D284-4F33-8822-09618D84D5A3}" srcOrd="0" destOrd="0" presId="urn:microsoft.com/office/officeart/2005/8/layout/hierarchy2"/>
    <dgm:cxn modelId="{D4D49EE7-0659-4C1D-A1AB-E0211B744B07}" srcId="{8E558E79-BDFB-419D-866D-40F5595DB7F4}" destId="{DC9CB8BE-8F32-4BBD-A5D3-C6FCCD2088E6}" srcOrd="0" destOrd="0" parTransId="{5ACAC682-594D-4592-BA9A-09B73799329F}" sibTransId="{EB5235A4-90FA-4C0E-80A5-740256509069}"/>
    <dgm:cxn modelId="{C344B1F1-E9E1-4E7C-8574-F4B5FC431D7F}" type="presOf" srcId="{CCB0129B-3940-4938-AC3A-72313BD42437}" destId="{77719BD7-FD58-4962-97DF-B396FB481C1B}" srcOrd="0" destOrd="0" presId="urn:microsoft.com/office/officeart/2005/8/layout/hierarchy2"/>
    <dgm:cxn modelId="{17663BA7-21A3-400F-83C6-9880164EAC71}" type="presOf" srcId="{EF46508B-F8EC-44D0-BC06-6E1BE28D7730}" destId="{23AC7105-2E39-4EF4-96A9-F8DD2DFC6A6D}" srcOrd="0" destOrd="0" presId="urn:microsoft.com/office/officeart/2005/8/layout/hierarchy2"/>
    <dgm:cxn modelId="{9F665447-4855-476A-851C-F2825414BECE}" type="presOf" srcId="{50C29B6B-03C0-4D3C-884C-2E5BD732B129}" destId="{BF87062F-0A19-4560-A875-CDA04F3ADE1A}" srcOrd="1" destOrd="0" presId="urn:microsoft.com/office/officeart/2005/8/layout/hierarchy2"/>
    <dgm:cxn modelId="{9975C61B-8CB7-4C54-8CB1-90EA46ABE3F4}" srcId="{FB518551-B99D-48D7-96A4-A27E57A16C23}" destId="{5D5E3F67-C698-47EC-96F8-4936DFBF28B3}" srcOrd="0" destOrd="0" parTransId="{0A7A0A49-B5D3-4921-80E2-1575EC09A091}" sibTransId="{199CC4E5-0853-4EAC-BAE8-9BA41B058220}"/>
    <dgm:cxn modelId="{4AF26F8E-F0A5-4858-B690-A5C1E063EB3B}" type="presOf" srcId="{5E85DD63-2E97-487C-960F-DAB1ABC24F9B}" destId="{C3D881DD-5463-4750-BD16-16AFBA803B2E}" srcOrd="1" destOrd="0" presId="urn:microsoft.com/office/officeart/2005/8/layout/hierarchy2"/>
    <dgm:cxn modelId="{A0508557-18D6-4366-B4DA-104D13C103E1}" type="presOf" srcId="{6DDF62BE-F459-420F-B6F8-4057E8D5DF3B}" destId="{1E224353-6E0E-447F-B4CC-8E2B08A443A1}" srcOrd="1" destOrd="0" presId="urn:microsoft.com/office/officeart/2005/8/layout/hierarchy2"/>
    <dgm:cxn modelId="{45562CFE-273B-4655-BED4-E50BC266992F}" type="presOf" srcId="{5ACAC682-594D-4592-BA9A-09B73799329F}" destId="{61672082-829F-4F3F-8748-D6A3504EA03C}" srcOrd="1" destOrd="0" presId="urn:microsoft.com/office/officeart/2005/8/layout/hierarchy2"/>
    <dgm:cxn modelId="{07AC6A64-6D6A-4CE8-AFE0-94DAE32E0AD6}" srcId="{07F3B272-A334-4473-A438-B7E3558ADFE0}" destId="{D421E2DF-7A6F-47FC-874C-A3A0025E468F}" srcOrd="0" destOrd="0" parTransId="{CBBAFD5F-2975-4BA6-A3D3-5E1B4C49823A}" sibTransId="{E342B1E4-4926-4780-8371-1D62EF879E9C}"/>
    <dgm:cxn modelId="{A77EC379-8460-4C63-80E1-17E8B4F1E6CB}" type="presOf" srcId="{8E558E79-BDFB-419D-866D-40F5595DB7F4}" destId="{E7A94A40-C8AC-4D74-9393-98A3FE1044D8}" srcOrd="0" destOrd="0" presId="urn:microsoft.com/office/officeart/2005/8/layout/hierarchy2"/>
    <dgm:cxn modelId="{0809140D-BBB3-4671-8D3C-0AB1DA0A94FB}" type="presOf" srcId="{3739EC51-EF63-4EFD-A4D7-B318A1882EBE}" destId="{DDB704CA-BA5E-4229-96A9-F0C8F32AC7D4}" srcOrd="1" destOrd="0" presId="urn:microsoft.com/office/officeart/2005/8/layout/hierarchy2"/>
    <dgm:cxn modelId="{D6B3B4B4-D111-4A34-B834-4D52B7885FA1}" type="presOf" srcId="{391C5FEC-004A-472C-BD38-BD78B1BD98C0}" destId="{737538CD-79FC-4E3A-A0F6-F38558738319}" srcOrd="0" destOrd="0" presId="urn:microsoft.com/office/officeart/2005/8/layout/hierarchy2"/>
    <dgm:cxn modelId="{84E56AF4-EDC5-4DC7-847B-8E2E47E9771A}" type="presOf" srcId="{D421E2DF-7A6F-47FC-874C-A3A0025E468F}" destId="{7184A011-2D10-4C3E-BAB7-0E2B34A883F3}" srcOrd="0" destOrd="0" presId="urn:microsoft.com/office/officeart/2005/8/layout/hierarchy2"/>
    <dgm:cxn modelId="{DBDD1110-0CBE-4256-9D17-F534A587C79B}" srcId="{D6CDF6AD-3300-4EC1-B96D-F932DB196A2A}" destId="{D3BA6214-37EB-4089-8236-590E2A8A8178}" srcOrd="0" destOrd="0" parTransId="{EF46508B-F8EC-44D0-BC06-6E1BE28D7730}" sibTransId="{DC8EE03E-5BA5-47C7-96F3-646CD20F220F}"/>
    <dgm:cxn modelId="{740D8552-639F-4FDE-88FA-913C06DA5E59}" srcId="{E071AB5E-1F19-4B10-B5A6-F8DCEA3A381F}" destId="{07F3B272-A334-4473-A438-B7E3558ADFE0}" srcOrd="0" destOrd="0" parTransId="{789A6285-5AEE-401D-8B11-41BC3BC350B5}" sibTransId="{8B79E50F-4459-4A2E-BDA8-CA849C7081E9}"/>
    <dgm:cxn modelId="{BC359303-004F-46EF-B655-A97D94499F82}" type="presOf" srcId="{CBBAFD5F-2975-4BA6-A3D3-5E1B4C49823A}" destId="{09A3A241-DEBC-44CF-A86E-6A1DC6BE0043}" srcOrd="0" destOrd="0" presId="urn:microsoft.com/office/officeart/2005/8/layout/hierarchy2"/>
    <dgm:cxn modelId="{0CE24582-1B5A-41D7-9E62-F6E1D9CF8D22}" type="presOf" srcId="{67411503-9F95-4695-B7AD-F3D41674D7CD}" destId="{E67763AE-77E7-48E6-9B56-7F2E945C2A83}" srcOrd="0" destOrd="0" presId="urn:microsoft.com/office/officeart/2005/8/layout/hierarchy2"/>
    <dgm:cxn modelId="{663522C9-49DD-41B2-B294-1C3157B4BAE8}" type="presOf" srcId="{5ACAC682-594D-4592-BA9A-09B73799329F}" destId="{D4A9EECD-AE43-4632-9D5E-1D6DC9C076CC}" srcOrd="0" destOrd="0" presId="urn:microsoft.com/office/officeart/2005/8/layout/hierarchy2"/>
    <dgm:cxn modelId="{89CEDF61-3DFE-46C7-A964-BF4E14913DD1}" srcId="{DC9CB8BE-8F32-4BBD-A5D3-C6FCCD2088E6}" destId="{462BEC1E-2359-4774-9BE4-A2AB72D23379}" srcOrd="1" destOrd="0" parTransId="{3739EC51-EF63-4EFD-A4D7-B318A1882EBE}" sibTransId="{8B78F76C-D3BD-4B27-832B-FDE46BCCC62A}"/>
    <dgm:cxn modelId="{4BEED516-AE21-49D0-B668-908775FC36E1}" type="presOf" srcId="{2B883450-A1F4-4340-99D1-EE35A415415F}" destId="{6130CF9C-B58B-49F0-B27B-9E7596554D08}" srcOrd="0" destOrd="0" presId="urn:microsoft.com/office/officeart/2005/8/layout/hierarchy2"/>
    <dgm:cxn modelId="{BC76FCFC-EE56-400A-95E1-CE99ABF6C87A}" type="presOf" srcId="{D2550795-A9E1-413F-8960-09041B499244}" destId="{5CBAD8DE-E3F7-4016-BFA9-71122FC886DF}" srcOrd="0" destOrd="0" presId="urn:microsoft.com/office/officeart/2005/8/layout/hierarchy2"/>
    <dgm:cxn modelId="{988CE74C-B942-4EF5-8669-7D6886002905}" type="presOf" srcId="{07F3B272-A334-4473-A438-B7E3558ADFE0}" destId="{50E143C7-584F-4600-A788-93CF6ACDB7D9}" srcOrd="0" destOrd="0" presId="urn:microsoft.com/office/officeart/2005/8/layout/hierarchy2"/>
    <dgm:cxn modelId="{86AE0493-C6A0-43E4-9DA4-2A5CDF32B0B8}" type="presOf" srcId="{D3BA6214-37EB-4089-8236-590E2A8A8178}" destId="{C5B270DE-02A2-42E5-85A2-5AE87CE06787}" srcOrd="0" destOrd="0" presId="urn:microsoft.com/office/officeart/2005/8/layout/hierarchy2"/>
    <dgm:cxn modelId="{026B0CB0-349A-4D44-848D-2D513518AC23}" type="presOf" srcId="{462BEC1E-2359-4774-9BE4-A2AB72D23379}" destId="{25CF4F52-9808-45AE-BE86-33DBAB6C21A0}" srcOrd="0" destOrd="0" presId="urn:microsoft.com/office/officeart/2005/8/layout/hierarchy2"/>
    <dgm:cxn modelId="{CB7C562B-DA23-4098-81F6-8CA10F2C4426}" srcId="{E071AB5E-1F19-4B10-B5A6-F8DCEA3A381F}" destId="{5645516F-5BE7-49FA-911C-22FBFFA86548}" srcOrd="1" destOrd="0" parTransId="{6DDF62BE-F459-420F-B6F8-4057E8D5DF3B}" sibTransId="{7DA5E8B4-4513-4271-8C57-2B73D0B605EE}"/>
    <dgm:cxn modelId="{AE1FC9A8-F8BD-4341-AD29-E2D9E1522D0E}" srcId="{5645516F-5BE7-49FA-911C-22FBFFA86548}" destId="{391C5FEC-004A-472C-BD38-BD78B1BD98C0}" srcOrd="0" destOrd="0" parTransId="{9BD9953A-0DE4-4254-8FBE-CCC94E5448E2}" sibTransId="{0153AC9D-7A1E-44EE-A106-2A9A362159F9}"/>
    <dgm:cxn modelId="{1E8FCD2A-D550-426A-B3BB-2838E54A079F}" type="presOf" srcId="{D2550795-A9E1-413F-8960-09041B499244}" destId="{6D48A6F0-0B3F-41FB-9DA3-14090A0E93E2}" srcOrd="1" destOrd="0" presId="urn:microsoft.com/office/officeart/2005/8/layout/hierarchy2"/>
    <dgm:cxn modelId="{34A5FFE1-AFD4-4A29-905F-A10286DFC80B}" srcId="{ED3220AE-19A5-450E-86CB-0B87186F7220}" destId="{FB518551-B99D-48D7-96A4-A27E57A16C23}" srcOrd="1" destOrd="0" parTransId="{D2550795-A9E1-413F-8960-09041B499244}" sibTransId="{7E87E038-E26A-437C-B5F8-ED41CF17A573}"/>
    <dgm:cxn modelId="{0514B8AD-DBCA-4852-BBA1-13AADDA33630}" type="presOf" srcId="{9BD9953A-0DE4-4254-8FBE-CCC94E5448E2}" destId="{E9580D62-E5EF-4A09-951D-6AF9E4CA9D5D}" srcOrd="1" destOrd="0" presId="urn:microsoft.com/office/officeart/2005/8/layout/hierarchy2"/>
    <dgm:cxn modelId="{BE5B7071-2F6E-47EA-ADB7-5D4D44905531}" type="presOf" srcId="{CBBAFD5F-2975-4BA6-A3D3-5E1B4C49823A}" destId="{64BCDD8B-0F07-4AFE-98DC-37B23E0A3F33}" srcOrd="1" destOrd="0" presId="urn:microsoft.com/office/officeart/2005/8/layout/hierarchy2"/>
    <dgm:cxn modelId="{6A2DF0E2-8929-425B-8D1C-F1BDB1DCD54B}" type="presOf" srcId="{3E24F5F1-9CCF-42B8-8734-18EDFA155E72}" destId="{28107B16-B488-4C27-9666-846C6F099AD9}" srcOrd="0" destOrd="0" presId="urn:microsoft.com/office/officeart/2005/8/layout/hierarchy2"/>
    <dgm:cxn modelId="{582A036B-41DD-489D-9464-14E654760383}" type="presOf" srcId="{3739EC51-EF63-4EFD-A4D7-B318A1882EBE}" destId="{F6885195-9D33-40CF-8EA4-F96B1C7B3717}" srcOrd="0" destOrd="0" presId="urn:microsoft.com/office/officeart/2005/8/layout/hierarchy2"/>
    <dgm:cxn modelId="{65B6FA40-5A3A-4A98-BBF7-1A3CC873A868}" type="presOf" srcId="{2B883450-A1F4-4340-99D1-EE35A415415F}" destId="{6A5885FB-6232-4EB6-AC4E-9E27D228A94F}" srcOrd="1" destOrd="0" presId="urn:microsoft.com/office/officeart/2005/8/layout/hierarchy2"/>
    <dgm:cxn modelId="{54C5AD08-83A3-4EE2-A633-C8E0CF3DD07F}" type="presOf" srcId="{E071AB5E-1F19-4B10-B5A6-F8DCEA3A381F}" destId="{8C846F53-306F-46C8-87C6-BF6DCD3AFB21}" srcOrd="0" destOrd="0" presId="urn:microsoft.com/office/officeart/2005/8/layout/hierarchy2"/>
    <dgm:cxn modelId="{5BC0AFF5-62C4-4A07-9796-C53DCDDDF8B6}" type="presOf" srcId="{12AC21AB-8E76-4352-A124-8CA98132FF29}" destId="{2E85A278-605C-475F-8E04-2023E4A8B604}" srcOrd="1" destOrd="0" presId="urn:microsoft.com/office/officeart/2005/8/layout/hierarchy2"/>
    <dgm:cxn modelId="{DE0F8D74-4C7E-4ED6-A4F5-DE731E9AD99F}" srcId="{462BEC1E-2359-4774-9BE4-A2AB72D23379}" destId="{536E3336-9166-4326-886E-70E53F472905}" srcOrd="0" destOrd="0" parTransId="{50C29B6B-03C0-4D3C-884C-2E5BD732B129}" sibTransId="{94A5D152-CB8E-4E1F-8DBD-0AE1A2051B88}"/>
    <dgm:cxn modelId="{40D333AF-6B67-4500-8501-EF9B2C83A457}" type="presOf" srcId="{DE47C4DE-9E54-4B92-A9E7-07F073B69EC7}" destId="{9B99AC68-35EF-4964-A54C-8968CB2FA239}" srcOrd="0" destOrd="0" presId="urn:microsoft.com/office/officeart/2005/8/layout/hierarchy2"/>
    <dgm:cxn modelId="{CD2995DD-F7EB-4C1F-98D2-14F197812174}" srcId="{DC9CB8BE-8F32-4BBD-A5D3-C6FCCD2088E6}" destId="{B1135F2F-FABA-4B29-A865-25CFEA233949}" srcOrd="0" destOrd="0" parTransId="{67411503-9F95-4695-B7AD-F3D41674D7CD}" sibTransId="{1EDB4ACA-0476-43B5-B0FE-12266E9BBD1F}"/>
    <dgm:cxn modelId="{7E306261-6617-40F4-B992-6C031D942365}" type="presOf" srcId="{5D5E3F67-C698-47EC-96F8-4936DFBF28B3}" destId="{91109F00-7005-4F4E-8B7F-1E89AA32A009}" srcOrd="0" destOrd="0" presId="urn:microsoft.com/office/officeart/2005/8/layout/hierarchy2"/>
    <dgm:cxn modelId="{7694A1DD-62F7-400C-9E56-E854213F7625}" srcId="{D3BA6214-37EB-4089-8236-590E2A8A8178}" destId="{8E558E79-BDFB-419D-866D-40F5595DB7F4}" srcOrd="0" destOrd="0" parTransId="{DAF9914D-4A2F-4306-99D1-6271CB71FEA6}" sibTransId="{2234FB62-F943-4760-8D5D-87AC3342BC9B}"/>
    <dgm:cxn modelId="{AF5A1999-0CEE-422E-8532-30A4C28F1273}" type="presOf" srcId="{6C1C9FA8-EE65-422B-8F10-4317B2F6A790}" destId="{13893368-13FB-4646-8402-17B51447E52C}" srcOrd="0" destOrd="0" presId="urn:microsoft.com/office/officeart/2005/8/layout/hierarchy2"/>
    <dgm:cxn modelId="{8DD41E50-50F5-4EB4-8723-CD3186D37822}" type="presOf" srcId="{9BD9953A-0DE4-4254-8FBE-CCC94E5448E2}" destId="{976045ED-BB46-4AEA-98E9-CB54AEE78A12}" srcOrd="0" destOrd="0" presId="urn:microsoft.com/office/officeart/2005/8/layout/hierarchy2"/>
    <dgm:cxn modelId="{769B7B68-6707-422D-BD0C-8CC18E3B4468}" type="presOf" srcId="{DC9CB8BE-8F32-4BBD-A5D3-C6FCCD2088E6}" destId="{84B8C0BF-6987-4701-AD41-F26E9172B943}" srcOrd="0" destOrd="0" presId="urn:microsoft.com/office/officeart/2005/8/layout/hierarchy2"/>
    <dgm:cxn modelId="{A24FEFA8-8E10-4DF6-AFED-FFD4AFFABB74}" srcId="{6C1C9FA8-EE65-422B-8F10-4317B2F6A790}" destId="{CCB0129B-3940-4938-AC3A-72313BD42437}" srcOrd="0" destOrd="0" parTransId="{2B883450-A1F4-4340-99D1-EE35A415415F}" sibTransId="{A5AA4F7F-658D-4C27-882D-BC4B6B1C2139}"/>
    <dgm:cxn modelId="{A66C3A4A-F032-446D-B52F-2567B6ADC8F1}" type="presOf" srcId="{ED3220AE-19A5-450E-86CB-0B87186F7220}" destId="{3847C8A6-9774-40E6-90A7-0B8E8409436A}" srcOrd="0" destOrd="0" presId="urn:microsoft.com/office/officeart/2005/8/layout/hierarchy2"/>
    <dgm:cxn modelId="{5ED89107-D6CD-4F10-ABE2-BFF4135B41FE}" type="presOf" srcId="{67411503-9F95-4695-B7AD-F3D41674D7CD}" destId="{5576A86A-AC9E-41A2-AC3D-41962BB5671B}" srcOrd="1" destOrd="0" presId="urn:microsoft.com/office/officeart/2005/8/layout/hierarchy2"/>
    <dgm:cxn modelId="{471CED01-8F67-448E-B626-FF8804AE7CDD}" type="presOf" srcId="{DAF9914D-4A2F-4306-99D1-6271CB71FEA6}" destId="{77381209-120A-4715-909E-4ABBC965C934}" srcOrd="1" destOrd="0" presId="urn:microsoft.com/office/officeart/2005/8/layout/hierarchy2"/>
    <dgm:cxn modelId="{C1143300-9615-4807-8431-2FC7CABC3BCC}" type="presOf" srcId="{50C29B6B-03C0-4D3C-884C-2E5BD732B129}" destId="{C26AD425-C0EC-462E-9910-D90827D6B882}" srcOrd="0" destOrd="0" presId="urn:microsoft.com/office/officeart/2005/8/layout/hierarchy2"/>
    <dgm:cxn modelId="{DEAB087F-E946-426E-A922-07AF51CCC54E}" type="presOf" srcId="{EF46508B-F8EC-44D0-BC06-6E1BE28D7730}" destId="{027FF460-6CB3-402A-BC4E-B6A5667580D5}" srcOrd="1" destOrd="0" presId="urn:microsoft.com/office/officeart/2005/8/layout/hierarchy2"/>
    <dgm:cxn modelId="{F001346E-CAB8-4F58-97F7-C22927A45C84}" type="presOf" srcId="{536E3336-9166-4326-886E-70E53F472905}" destId="{A15F6099-7321-40FD-AFBE-23ECF595696C}" srcOrd="0" destOrd="0" presId="urn:microsoft.com/office/officeart/2005/8/layout/hierarchy2"/>
    <dgm:cxn modelId="{147710FB-A32A-4C63-8A6D-FA17AC6B5638}" type="presOf" srcId="{D6CDF6AD-3300-4EC1-B96D-F932DB196A2A}" destId="{75396D73-A9CB-4525-9DBF-C49E2D730BE6}" srcOrd="0" destOrd="0" presId="urn:microsoft.com/office/officeart/2005/8/layout/hierarchy2"/>
    <dgm:cxn modelId="{9A885727-8967-4085-A718-D94162346CD4}" srcId="{3E24F5F1-9CCF-42B8-8734-18EDFA155E72}" destId="{ED3220AE-19A5-450E-86CB-0B87186F7220}" srcOrd="0" destOrd="0" parTransId="{3139E525-3F56-402C-B1EB-8A978A003939}" sibTransId="{5739530A-F31D-4AEF-8B1B-826DFCDA3CE8}"/>
    <dgm:cxn modelId="{FA306A6B-391A-4B97-931A-1399CE7551A7}" type="presOf" srcId="{0A7A0A49-B5D3-4921-80E2-1575EC09A091}" destId="{B28C6F66-2DB9-49D5-981D-AFC5DF7C469F}" srcOrd="0" destOrd="0" presId="urn:microsoft.com/office/officeart/2005/8/layout/hierarchy2"/>
    <dgm:cxn modelId="{4E6C8683-676B-4E4A-9ECD-DD9F49AFBCA9}" type="presOf" srcId="{12AC21AB-8E76-4352-A124-8CA98132FF29}" destId="{EF2E05CE-71BA-4C36-A3D0-3BDB43514B4C}" srcOrd="0" destOrd="0" presId="urn:microsoft.com/office/officeart/2005/8/layout/hierarchy2"/>
    <dgm:cxn modelId="{4E763152-C764-491F-8742-EC1D3A4E4E60}" type="presOf" srcId="{DE47C4DE-9E54-4B92-A9E7-07F073B69EC7}" destId="{F22561FD-D8F6-41AA-A12D-FF233493EEF7}" srcOrd="1" destOrd="0" presId="urn:microsoft.com/office/officeart/2005/8/layout/hierarchy2"/>
    <dgm:cxn modelId="{7CBBF564-D082-4853-A0ED-389AC5E3712B}" type="presOf" srcId="{6DDF62BE-F459-420F-B6F8-4057E8D5DF3B}" destId="{A3C529B6-1DC9-42C2-8DF6-43FEEC3CE43F}" srcOrd="0" destOrd="0" presId="urn:microsoft.com/office/officeart/2005/8/layout/hierarchy2"/>
    <dgm:cxn modelId="{AA13565A-9F9D-4B34-8821-B01F83BDF82C}" srcId="{ED3220AE-19A5-450E-86CB-0B87186F7220}" destId="{D6CDF6AD-3300-4EC1-B96D-F932DB196A2A}" srcOrd="0" destOrd="0" parTransId="{12AC21AB-8E76-4352-A124-8CA98132FF29}" sibTransId="{34C0493A-7BA3-48A7-B6CE-BE0EB8D35AC7}"/>
    <dgm:cxn modelId="{D8306B9D-C33E-4E2B-B8FC-6E36575327E9}" type="presOf" srcId="{5E85DD63-2E97-487C-960F-DAB1ABC24F9B}" destId="{0FF4776A-C631-4BF6-876C-C9664B627E75}" srcOrd="0" destOrd="0" presId="urn:microsoft.com/office/officeart/2005/8/layout/hierarchy2"/>
    <dgm:cxn modelId="{FF0A22FE-45C8-4112-A859-EE0F6DAAE58B}" srcId="{D3BA6214-37EB-4089-8236-590E2A8A8178}" destId="{6C1C9FA8-EE65-422B-8F10-4317B2F6A790}" srcOrd="1" destOrd="0" parTransId="{DE47C4DE-9E54-4B92-A9E7-07F073B69EC7}" sibTransId="{60B285AD-9018-49EA-9831-04C3C8B849B7}"/>
    <dgm:cxn modelId="{0D95FB1D-902D-478F-A7A1-BCEC30E7AB5D}" type="presOf" srcId="{B1135F2F-FABA-4B29-A865-25CFEA233949}" destId="{D15A00C5-7CD7-4F3E-8ECD-343D675A03C4}" srcOrd="0" destOrd="0" presId="urn:microsoft.com/office/officeart/2005/8/layout/hierarchy2"/>
    <dgm:cxn modelId="{C7C9F5A4-BA25-4A03-832A-AB01EDF71E31}" type="presOf" srcId="{0A7A0A49-B5D3-4921-80E2-1575EC09A091}" destId="{4E5DE0BF-3B05-41A8-ADC2-D39BD5674B55}" srcOrd="1" destOrd="0" presId="urn:microsoft.com/office/officeart/2005/8/layout/hierarchy2"/>
    <dgm:cxn modelId="{3F08FE9D-B3F7-4394-A732-C59AAC0B4157}" type="presOf" srcId="{5645516F-5BE7-49FA-911C-22FBFFA86548}" destId="{C168303B-4E27-4F88-8FB2-73BDB1BA6E5C}" srcOrd="0" destOrd="0" presId="urn:microsoft.com/office/officeart/2005/8/layout/hierarchy2"/>
    <dgm:cxn modelId="{E3D049B3-E1D9-4E9D-8C16-F7FEF486E807}" srcId="{B1135F2F-FABA-4B29-A865-25CFEA233949}" destId="{E071AB5E-1F19-4B10-B5A6-F8DCEA3A381F}" srcOrd="0" destOrd="0" parTransId="{5E85DD63-2E97-487C-960F-DAB1ABC24F9B}" sibTransId="{350E0BB6-A35C-4977-A6DB-8F5F67D87C86}"/>
    <dgm:cxn modelId="{CD4D527E-A8AE-406C-BDDF-EEFAC28F108D}" type="presOf" srcId="{FB518551-B99D-48D7-96A4-A27E57A16C23}" destId="{EAAA8F88-23CE-4FC9-8EBF-46E48EEEEE64}" srcOrd="0" destOrd="0" presId="urn:microsoft.com/office/officeart/2005/8/layout/hierarchy2"/>
    <dgm:cxn modelId="{811BA26D-45FA-4781-8C87-DF70D1E813E7}" type="presOf" srcId="{789A6285-5AEE-401D-8B11-41BC3BC350B5}" destId="{D8826EA5-5FA2-482C-B82B-3359B9903B34}" srcOrd="1" destOrd="0" presId="urn:microsoft.com/office/officeart/2005/8/layout/hierarchy2"/>
    <dgm:cxn modelId="{0E466DD2-33BA-45D7-BC1A-CBA726B4C4EB}" type="presParOf" srcId="{28107B16-B488-4C27-9666-846C6F099AD9}" destId="{25107C09-1813-4467-964B-288C738CD349}" srcOrd="0" destOrd="0" presId="urn:microsoft.com/office/officeart/2005/8/layout/hierarchy2"/>
    <dgm:cxn modelId="{3B7FB918-B7D6-430D-A347-A6B47131E544}" type="presParOf" srcId="{25107C09-1813-4467-964B-288C738CD349}" destId="{3847C8A6-9774-40E6-90A7-0B8E8409436A}" srcOrd="0" destOrd="0" presId="urn:microsoft.com/office/officeart/2005/8/layout/hierarchy2"/>
    <dgm:cxn modelId="{0A365C09-AA1C-4BC8-9E4A-952D59D9D42C}" type="presParOf" srcId="{25107C09-1813-4467-964B-288C738CD349}" destId="{B3BFCFE8-5610-41A4-BD97-C88338AAA008}" srcOrd="1" destOrd="0" presId="urn:microsoft.com/office/officeart/2005/8/layout/hierarchy2"/>
    <dgm:cxn modelId="{E5B32D04-E42C-4FE7-865C-73144478B9D9}" type="presParOf" srcId="{B3BFCFE8-5610-41A4-BD97-C88338AAA008}" destId="{EF2E05CE-71BA-4C36-A3D0-3BDB43514B4C}" srcOrd="0" destOrd="0" presId="urn:microsoft.com/office/officeart/2005/8/layout/hierarchy2"/>
    <dgm:cxn modelId="{3FE25E8E-339B-406D-8CA9-1B383F8BD259}" type="presParOf" srcId="{EF2E05CE-71BA-4C36-A3D0-3BDB43514B4C}" destId="{2E85A278-605C-475F-8E04-2023E4A8B604}" srcOrd="0" destOrd="0" presId="urn:microsoft.com/office/officeart/2005/8/layout/hierarchy2"/>
    <dgm:cxn modelId="{C8B93660-DFE3-4E4D-9EB0-9110AF83AE9C}" type="presParOf" srcId="{B3BFCFE8-5610-41A4-BD97-C88338AAA008}" destId="{F72CE624-4980-4104-A994-97A8EB79AABC}" srcOrd="1" destOrd="0" presId="urn:microsoft.com/office/officeart/2005/8/layout/hierarchy2"/>
    <dgm:cxn modelId="{B27B3E6B-11C5-42AC-8B6D-7D2D049EAB47}" type="presParOf" srcId="{F72CE624-4980-4104-A994-97A8EB79AABC}" destId="{75396D73-A9CB-4525-9DBF-C49E2D730BE6}" srcOrd="0" destOrd="0" presId="urn:microsoft.com/office/officeart/2005/8/layout/hierarchy2"/>
    <dgm:cxn modelId="{12014223-F25B-4E76-8D50-1D0E850341D8}" type="presParOf" srcId="{F72CE624-4980-4104-A994-97A8EB79AABC}" destId="{A36C9B29-DB19-4020-8E25-2FD7BEB6208A}" srcOrd="1" destOrd="0" presId="urn:microsoft.com/office/officeart/2005/8/layout/hierarchy2"/>
    <dgm:cxn modelId="{A490F5C4-2325-4CC2-BA9E-3F85E3807BC9}" type="presParOf" srcId="{A36C9B29-DB19-4020-8E25-2FD7BEB6208A}" destId="{23AC7105-2E39-4EF4-96A9-F8DD2DFC6A6D}" srcOrd="0" destOrd="0" presId="urn:microsoft.com/office/officeart/2005/8/layout/hierarchy2"/>
    <dgm:cxn modelId="{11CB6C57-0A1E-4AF5-BA2E-7FDA66279C9C}" type="presParOf" srcId="{23AC7105-2E39-4EF4-96A9-F8DD2DFC6A6D}" destId="{027FF460-6CB3-402A-BC4E-B6A5667580D5}" srcOrd="0" destOrd="0" presId="urn:microsoft.com/office/officeart/2005/8/layout/hierarchy2"/>
    <dgm:cxn modelId="{E239E313-4606-4E32-BB03-1CEA0266D9B3}" type="presParOf" srcId="{A36C9B29-DB19-4020-8E25-2FD7BEB6208A}" destId="{DEFA6B68-FB15-4B3C-AD73-3029254C2DF0}" srcOrd="1" destOrd="0" presId="urn:microsoft.com/office/officeart/2005/8/layout/hierarchy2"/>
    <dgm:cxn modelId="{51C66420-98D3-4DBE-B0A1-F233D2F818DA}" type="presParOf" srcId="{DEFA6B68-FB15-4B3C-AD73-3029254C2DF0}" destId="{C5B270DE-02A2-42E5-85A2-5AE87CE06787}" srcOrd="0" destOrd="0" presId="urn:microsoft.com/office/officeart/2005/8/layout/hierarchy2"/>
    <dgm:cxn modelId="{3E8A3AE1-D521-4167-A8C3-57E9F9926463}" type="presParOf" srcId="{DEFA6B68-FB15-4B3C-AD73-3029254C2DF0}" destId="{4459E867-6A3E-462B-AF04-440787F9109A}" srcOrd="1" destOrd="0" presId="urn:microsoft.com/office/officeart/2005/8/layout/hierarchy2"/>
    <dgm:cxn modelId="{EE62687F-0A58-46A9-8351-AC1B6344AE4F}" type="presParOf" srcId="{4459E867-6A3E-462B-AF04-440787F9109A}" destId="{FD4D0C96-F62C-44C8-93BD-5EA0B1B89C83}" srcOrd="0" destOrd="0" presId="urn:microsoft.com/office/officeart/2005/8/layout/hierarchy2"/>
    <dgm:cxn modelId="{CED07155-27B2-47F4-A77A-400D4797F3A7}" type="presParOf" srcId="{FD4D0C96-F62C-44C8-93BD-5EA0B1B89C83}" destId="{77381209-120A-4715-909E-4ABBC965C934}" srcOrd="0" destOrd="0" presId="urn:microsoft.com/office/officeart/2005/8/layout/hierarchy2"/>
    <dgm:cxn modelId="{D27885A6-277C-4DD2-88EE-62A5015D7289}" type="presParOf" srcId="{4459E867-6A3E-462B-AF04-440787F9109A}" destId="{D1F3E574-3304-47CD-BD3F-5A0AE46F66D5}" srcOrd="1" destOrd="0" presId="urn:microsoft.com/office/officeart/2005/8/layout/hierarchy2"/>
    <dgm:cxn modelId="{957904C0-7D5E-4652-BCF9-3715AAF0CB6A}" type="presParOf" srcId="{D1F3E574-3304-47CD-BD3F-5A0AE46F66D5}" destId="{E7A94A40-C8AC-4D74-9393-98A3FE1044D8}" srcOrd="0" destOrd="0" presId="urn:microsoft.com/office/officeart/2005/8/layout/hierarchy2"/>
    <dgm:cxn modelId="{E2EDB3FA-8B9B-497C-A819-E13D24128E57}" type="presParOf" srcId="{D1F3E574-3304-47CD-BD3F-5A0AE46F66D5}" destId="{768485CF-4F79-4D4B-9860-3678D97E3D85}" srcOrd="1" destOrd="0" presId="urn:microsoft.com/office/officeart/2005/8/layout/hierarchy2"/>
    <dgm:cxn modelId="{2EEEF3EF-551D-4C4B-B57C-3119C723D766}" type="presParOf" srcId="{768485CF-4F79-4D4B-9860-3678D97E3D85}" destId="{D4A9EECD-AE43-4632-9D5E-1D6DC9C076CC}" srcOrd="0" destOrd="0" presId="urn:microsoft.com/office/officeart/2005/8/layout/hierarchy2"/>
    <dgm:cxn modelId="{7EA16DD6-96C2-4610-BF20-4C96FC565A82}" type="presParOf" srcId="{D4A9EECD-AE43-4632-9D5E-1D6DC9C076CC}" destId="{61672082-829F-4F3F-8748-D6A3504EA03C}" srcOrd="0" destOrd="0" presId="urn:microsoft.com/office/officeart/2005/8/layout/hierarchy2"/>
    <dgm:cxn modelId="{682D9092-8CCB-4F94-88AB-E2864EEBE46F}" type="presParOf" srcId="{768485CF-4F79-4D4B-9860-3678D97E3D85}" destId="{0D9BEC0E-62DC-4ADE-B4E8-44B45E872FBA}" srcOrd="1" destOrd="0" presId="urn:microsoft.com/office/officeart/2005/8/layout/hierarchy2"/>
    <dgm:cxn modelId="{23C20796-90AE-4834-9930-07BD1DDB64BF}" type="presParOf" srcId="{0D9BEC0E-62DC-4ADE-B4E8-44B45E872FBA}" destId="{84B8C0BF-6987-4701-AD41-F26E9172B943}" srcOrd="0" destOrd="0" presId="urn:microsoft.com/office/officeart/2005/8/layout/hierarchy2"/>
    <dgm:cxn modelId="{BCD81057-05ED-4D89-AAD7-1CACA707CA44}" type="presParOf" srcId="{0D9BEC0E-62DC-4ADE-B4E8-44B45E872FBA}" destId="{3E5D7B77-7DDE-4D57-815B-87FF48078DB8}" srcOrd="1" destOrd="0" presId="urn:microsoft.com/office/officeart/2005/8/layout/hierarchy2"/>
    <dgm:cxn modelId="{831254D8-5EFC-449C-89CD-F032DBF48352}" type="presParOf" srcId="{3E5D7B77-7DDE-4D57-815B-87FF48078DB8}" destId="{E67763AE-77E7-48E6-9B56-7F2E945C2A83}" srcOrd="0" destOrd="0" presId="urn:microsoft.com/office/officeart/2005/8/layout/hierarchy2"/>
    <dgm:cxn modelId="{86BD2B12-0415-4338-A81A-3F1C2F126757}" type="presParOf" srcId="{E67763AE-77E7-48E6-9B56-7F2E945C2A83}" destId="{5576A86A-AC9E-41A2-AC3D-41962BB5671B}" srcOrd="0" destOrd="0" presId="urn:microsoft.com/office/officeart/2005/8/layout/hierarchy2"/>
    <dgm:cxn modelId="{C9C29D02-29D4-4FE6-B050-312929C5ED46}" type="presParOf" srcId="{3E5D7B77-7DDE-4D57-815B-87FF48078DB8}" destId="{5BF341BD-B35E-4D2E-9DE1-30F5965657D1}" srcOrd="1" destOrd="0" presId="urn:microsoft.com/office/officeart/2005/8/layout/hierarchy2"/>
    <dgm:cxn modelId="{DB9CC5F4-9725-498A-867B-31AB2E0AA637}" type="presParOf" srcId="{5BF341BD-B35E-4D2E-9DE1-30F5965657D1}" destId="{D15A00C5-7CD7-4F3E-8ECD-343D675A03C4}" srcOrd="0" destOrd="0" presId="urn:microsoft.com/office/officeart/2005/8/layout/hierarchy2"/>
    <dgm:cxn modelId="{95674019-F91B-4534-AE34-80BA282E83DE}" type="presParOf" srcId="{5BF341BD-B35E-4D2E-9DE1-30F5965657D1}" destId="{D0FA0BB5-95FC-4296-9F2E-AC5C62B95723}" srcOrd="1" destOrd="0" presId="urn:microsoft.com/office/officeart/2005/8/layout/hierarchy2"/>
    <dgm:cxn modelId="{F30DC2E7-971E-409E-9D24-496CBE7749AA}" type="presParOf" srcId="{D0FA0BB5-95FC-4296-9F2E-AC5C62B95723}" destId="{0FF4776A-C631-4BF6-876C-C9664B627E75}" srcOrd="0" destOrd="0" presId="urn:microsoft.com/office/officeart/2005/8/layout/hierarchy2"/>
    <dgm:cxn modelId="{C9585D40-C334-45EE-A7C6-167A81258CA7}" type="presParOf" srcId="{0FF4776A-C631-4BF6-876C-C9664B627E75}" destId="{C3D881DD-5463-4750-BD16-16AFBA803B2E}" srcOrd="0" destOrd="0" presId="urn:microsoft.com/office/officeart/2005/8/layout/hierarchy2"/>
    <dgm:cxn modelId="{01A16791-4E44-4D09-B17C-883F1D78ADD0}" type="presParOf" srcId="{D0FA0BB5-95FC-4296-9F2E-AC5C62B95723}" destId="{5896A3B0-AB0C-48F8-AEC2-DFEED4EC869F}" srcOrd="1" destOrd="0" presId="urn:microsoft.com/office/officeart/2005/8/layout/hierarchy2"/>
    <dgm:cxn modelId="{02763F73-D93F-424B-8624-F15AFD6F29F0}" type="presParOf" srcId="{5896A3B0-AB0C-48F8-AEC2-DFEED4EC869F}" destId="{8C846F53-306F-46C8-87C6-BF6DCD3AFB21}" srcOrd="0" destOrd="0" presId="urn:microsoft.com/office/officeart/2005/8/layout/hierarchy2"/>
    <dgm:cxn modelId="{C1F85814-4BA1-403F-9330-23DF13B32713}" type="presParOf" srcId="{5896A3B0-AB0C-48F8-AEC2-DFEED4EC869F}" destId="{BF9C8E31-46EA-4710-A60A-B5C93F7C5FF1}" srcOrd="1" destOrd="0" presId="urn:microsoft.com/office/officeart/2005/8/layout/hierarchy2"/>
    <dgm:cxn modelId="{640ECF6F-4D5E-46B4-B3D5-A3DB96D70668}" type="presParOf" srcId="{BF9C8E31-46EA-4710-A60A-B5C93F7C5FF1}" destId="{6AB7B938-D284-4F33-8822-09618D84D5A3}" srcOrd="0" destOrd="0" presId="urn:microsoft.com/office/officeart/2005/8/layout/hierarchy2"/>
    <dgm:cxn modelId="{82C6878A-EA65-434D-BA16-47F5CEFCEAB6}" type="presParOf" srcId="{6AB7B938-D284-4F33-8822-09618D84D5A3}" destId="{D8826EA5-5FA2-482C-B82B-3359B9903B34}" srcOrd="0" destOrd="0" presId="urn:microsoft.com/office/officeart/2005/8/layout/hierarchy2"/>
    <dgm:cxn modelId="{B4ECADA8-2093-461E-8626-41464B6589E8}" type="presParOf" srcId="{BF9C8E31-46EA-4710-A60A-B5C93F7C5FF1}" destId="{7B04B261-A514-41B7-A558-500A6DEEB005}" srcOrd="1" destOrd="0" presId="urn:microsoft.com/office/officeart/2005/8/layout/hierarchy2"/>
    <dgm:cxn modelId="{8AA82EB8-3E03-4814-9C3C-9575A90BB957}" type="presParOf" srcId="{7B04B261-A514-41B7-A558-500A6DEEB005}" destId="{50E143C7-584F-4600-A788-93CF6ACDB7D9}" srcOrd="0" destOrd="0" presId="urn:microsoft.com/office/officeart/2005/8/layout/hierarchy2"/>
    <dgm:cxn modelId="{CFEABD93-6CAD-4947-A8C0-C920EB9795B4}" type="presParOf" srcId="{7B04B261-A514-41B7-A558-500A6DEEB005}" destId="{179CBFD5-E030-4BC0-AD9D-712405D6747D}" srcOrd="1" destOrd="0" presId="urn:microsoft.com/office/officeart/2005/8/layout/hierarchy2"/>
    <dgm:cxn modelId="{E51902C7-45C3-4950-9BCA-DBBFABDE6C57}" type="presParOf" srcId="{179CBFD5-E030-4BC0-AD9D-712405D6747D}" destId="{09A3A241-DEBC-44CF-A86E-6A1DC6BE0043}" srcOrd="0" destOrd="0" presId="urn:microsoft.com/office/officeart/2005/8/layout/hierarchy2"/>
    <dgm:cxn modelId="{3C346D22-B468-45E4-982B-28F3CE77B076}" type="presParOf" srcId="{09A3A241-DEBC-44CF-A86E-6A1DC6BE0043}" destId="{64BCDD8B-0F07-4AFE-98DC-37B23E0A3F33}" srcOrd="0" destOrd="0" presId="urn:microsoft.com/office/officeart/2005/8/layout/hierarchy2"/>
    <dgm:cxn modelId="{63583940-F27B-48C1-B179-320DA4510C14}" type="presParOf" srcId="{179CBFD5-E030-4BC0-AD9D-712405D6747D}" destId="{0638B78C-CCB3-44EA-B379-25394F12F1D5}" srcOrd="1" destOrd="0" presId="urn:microsoft.com/office/officeart/2005/8/layout/hierarchy2"/>
    <dgm:cxn modelId="{696E6944-D684-4C96-85BC-880E94A92C97}" type="presParOf" srcId="{0638B78C-CCB3-44EA-B379-25394F12F1D5}" destId="{7184A011-2D10-4C3E-BAB7-0E2B34A883F3}" srcOrd="0" destOrd="0" presId="urn:microsoft.com/office/officeart/2005/8/layout/hierarchy2"/>
    <dgm:cxn modelId="{C9E3AA59-881A-4F59-AF6A-16BCA84603C7}" type="presParOf" srcId="{0638B78C-CCB3-44EA-B379-25394F12F1D5}" destId="{2AFA86BD-90CC-4288-BC0C-11CA6DC390B6}" srcOrd="1" destOrd="0" presId="urn:microsoft.com/office/officeart/2005/8/layout/hierarchy2"/>
    <dgm:cxn modelId="{8ADD13B3-1204-4AAB-82F5-23A283D6DFDC}" type="presParOf" srcId="{BF9C8E31-46EA-4710-A60A-B5C93F7C5FF1}" destId="{A3C529B6-1DC9-42C2-8DF6-43FEEC3CE43F}" srcOrd="2" destOrd="0" presId="urn:microsoft.com/office/officeart/2005/8/layout/hierarchy2"/>
    <dgm:cxn modelId="{2B92430B-C322-4B01-95E3-0EDAB876F193}" type="presParOf" srcId="{A3C529B6-1DC9-42C2-8DF6-43FEEC3CE43F}" destId="{1E224353-6E0E-447F-B4CC-8E2B08A443A1}" srcOrd="0" destOrd="0" presId="urn:microsoft.com/office/officeart/2005/8/layout/hierarchy2"/>
    <dgm:cxn modelId="{039C07C0-5D60-4A02-AB1A-A9BC9B8CC46B}" type="presParOf" srcId="{BF9C8E31-46EA-4710-A60A-B5C93F7C5FF1}" destId="{698A9D26-BE2B-4604-A68E-8BCE0696EA4A}" srcOrd="3" destOrd="0" presId="urn:microsoft.com/office/officeart/2005/8/layout/hierarchy2"/>
    <dgm:cxn modelId="{5D1C1266-6683-48F9-8115-B6D510BF2604}" type="presParOf" srcId="{698A9D26-BE2B-4604-A68E-8BCE0696EA4A}" destId="{C168303B-4E27-4F88-8FB2-73BDB1BA6E5C}" srcOrd="0" destOrd="0" presId="urn:microsoft.com/office/officeart/2005/8/layout/hierarchy2"/>
    <dgm:cxn modelId="{B3E6D681-B5A2-4D01-9286-3E7E3CCD8728}" type="presParOf" srcId="{698A9D26-BE2B-4604-A68E-8BCE0696EA4A}" destId="{3CB8D24A-B952-4033-8145-FA6604245796}" srcOrd="1" destOrd="0" presId="urn:microsoft.com/office/officeart/2005/8/layout/hierarchy2"/>
    <dgm:cxn modelId="{C2461CA8-DAE9-4630-9DEF-A51A1CCF9FE6}" type="presParOf" srcId="{3CB8D24A-B952-4033-8145-FA6604245796}" destId="{976045ED-BB46-4AEA-98E9-CB54AEE78A12}" srcOrd="0" destOrd="0" presId="urn:microsoft.com/office/officeart/2005/8/layout/hierarchy2"/>
    <dgm:cxn modelId="{87990714-FF2E-41AC-B59F-B811F53D36B7}" type="presParOf" srcId="{976045ED-BB46-4AEA-98E9-CB54AEE78A12}" destId="{E9580D62-E5EF-4A09-951D-6AF9E4CA9D5D}" srcOrd="0" destOrd="0" presId="urn:microsoft.com/office/officeart/2005/8/layout/hierarchy2"/>
    <dgm:cxn modelId="{7DD4F402-57C4-4245-87B5-BD0A51285E9F}" type="presParOf" srcId="{3CB8D24A-B952-4033-8145-FA6604245796}" destId="{84A136B2-2F7D-4402-92A4-7E1DA5EFDF3F}" srcOrd="1" destOrd="0" presId="urn:microsoft.com/office/officeart/2005/8/layout/hierarchy2"/>
    <dgm:cxn modelId="{F552D882-2D22-45A0-9F42-28B98973CAFA}" type="presParOf" srcId="{84A136B2-2F7D-4402-92A4-7E1DA5EFDF3F}" destId="{737538CD-79FC-4E3A-A0F6-F38558738319}" srcOrd="0" destOrd="0" presId="urn:microsoft.com/office/officeart/2005/8/layout/hierarchy2"/>
    <dgm:cxn modelId="{E61EE682-2A22-4F8D-894D-88AC0A011010}" type="presParOf" srcId="{84A136B2-2F7D-4402-92A4-7E1DA5EFDF3F}" destId="{8221C536-BA3B-4245-8D42-BE6FB065924C}" srcOrd="1" destOrd="0" presId="urn:microsoft.com/office/officeart/2005/8/layout/hierarchy2"/>
    <dgm:cxn modelId="{C2EE888E-C9FB-4709-9537-12463CDC59F5}" type="presParOf" srcId="{3E5D7B77-7DDE-4D57-815B-87FF48078DB8}" destId="{F6885195-9D33-40CF-8EA4-F96B1C7B3717}" srcOrd="2" destOrd="0" presId="urn:microsoft.com/office/officeart/2005/8/layout/hierarchy2"/>
    <dgm:cxn modelId="{9F0A5161-868C-4BC0-9136-857A9A389037}" type="presParOf" srcId="{F6885195-9D33-40CF-8EA4-F96B1C7B3717}" destId="{DDB704CA-BA5E-4229-96A9-F0C8F32AC7D4}" srcOrd="0" destOrd="0" presId="urn:microsoft.com/office/officeart/2005/8/layout/hierarchy2"/>
    <dgm:cxn modelId="{FD6832FD-1511-4AEB-A203-50172BE9A5C3}" type="presParOf" srcId="{3E5D7B77-7DDE-4D57-815B-87FF48078DB8}" destId="{AB92D1D8-0173-4BC5-AF27-D72120940228}" srcOrd="3" destOrd="0" presId="urn:microsoft.com/office/officeart/2005/8/layout/hierarchy2"/>
    <dgm:cxn modelId="{86E22FA2-CF74-4B6B-8849-352CC11FAF02}" type="presParOf" srcId="{AB92D1D8-0173-4BC5-AF27-D72120940228}" destId="{25CF4F52-9808-45AE-BE86-33DBAB6C21A0}" srcOrd="0" destOrd="0" presId="urn:microsoft.com/office/officeart/2005/8/layout/hierarchy2"/>
    <dgm:cxn modelId="{84D78580-8266-433B-AFA8-EDAC7484F1A1}" type="presParOf" srcId="{AB92D1D8-0173-4BC5-AF27-D72120940228}" destId="{7A34D207-2F90-4FC8-B674-F2EE8791B4BF}" srcOrd="1" destOrd="0" presId="urn:microsoft.com/office/officeart/2005/8/layout/hierarchy2"/>
    <dgm:cxn modelId="{39E8FD23-B1E4-4818-ACB2-D3BFD345D734}" type="presParOf" srcId="{7A34D207-2F90-4FC8-B674-F2EE8791B4BF}" destId="{C26AD425-C0EC-462E-9910-D90827D6B882}" srcOrd="0" destOrd="0" presId="urn:microsoft.com/office/officeart/2005/8/layout/hierarchy2"/>
    <dgm:cxn modelId="{BF8C84CF-F7C0-47DD-BEBA-262EA6E4C90C}" type="presParOf" srcId="{C26AD425-C0EC-462E-9910-D90827D6B882}" destId="{BF87062F-0A19-4560-A875-CDA04F3ADE1A}" srcOrd="0" destOrd="0" presId="urn:microsoft.com/office/officeart/2005/8/layout/hierarchy2"/>
    <dgm:cxn modelId="{FF62FB59-CC2D-4ED5-AD0C-778B7CA1DF30}" type="presParOf" srcId="{7A34D207-2F90-4FC8-B674-F2EE8791B4BF}" destId="{B325CB2A-58A3-4446-A08A-CB4CAC02CB69}" srcOrd="1" destOrd="0" presId="urn:microsoft.com/office/officeart/2005/8/layout/hierarchy2"/>
    <dgm:cxn modelId="{4908292F-96C7-48D6-8402-72B700F518E5}" type="presParOf" srcId="{B325CB2A-58A3-4446-A08A-CB4CAC02CB69}" destId="{A15F6099-7321-40FD-AFBE-23ECF595696C}" srcOrd="0" destOrd="0" presId="urn:microsoft.com/office/officeart/2005/8/layout/hierarchy2"/>
    <dgm:cxn modelId="{D1AC715E-E85E-428C-ABE2-20F22702913F}" type="presParOf" srcId="{B325CB2A-58A3-4446-A08A-CB4CAC02CB69}" destId="{D7EA56F2-3717-4B45-B2EA-F8B4E8A51AAC}" srcOrd="1" destOrd="0" presId="urn:microsoft.com/office/officeart/2005/8/layout/hierarchy2"/>
    <dgm:cxn modelId="{D402403C-1250-425A-9141-AA35B58C5DB9}" type="presParOf" srcId="{4459E867-6A3E-462B-AF04-440787F9109A}" destId="{9B99AC68-35EF-4964-A54C-8968CB2FA239}" srcOrd="2" destOrd="0" presId="urn:microsoft.com/office/officeart/2005/8/layout/hierarchy2"/>
    <dgm:cxn modelId="{B71AFEDF-7DD3-4E5F-B9EC-6238DAE25C47}" type="presParOf" srcId="{9B99AC68-35EF-4964-A54C-8968CB2FA239}" destId="{F22561FD-D8F6-41AA-A12D-FF233493EEF7}" srcOrd="0" destOrd="0" presId="urn:microsoft.com/office/officeart/2005/8/layout/hierarchy2"/>
    <dgm:cxn modelId="{15926877-9037-486D-8030-5D8998B8F815}" type="presParOf" srcId="{4459E867-6A3E-462B-AF04-440787F9109A}" destId="{28854439-67E6-4B3E-AD98-0B50710E8B1D}" srcOrd="3" destOrd="0" presId="urn:microsoft.com/office/officeart/2005/8/layout/hierarchy2"/>
    <dgm:cxn modelId="{6AE438D1-EECA-4FA7-AA11-A3034DD74B2C}" type="presParOf" srcId="{28854439-67E6-4B3E-AD98-0B50710E8B1D}" destId="{13893368-13FB-4646-8402-17B51447E52C}" srcOrd="0" destOrd="0" presId="urn:microsoft.com/office/officeart/2005/8/layout/hierarchy2"/>
    <dgm:cxn modelId="{01ED8732-847F-48E6-93E4-02BCE3506EE0}" type="presParOf" srcId="{28854439-67E6-4B3E-AD98-0B50710E8B1D}" destId="{0A5FDC44-70C2-48F4-A79A-F6F20A57F436}" srcOrd="1" destOrd="0" presId="urn:microsoft.com/office/officeart/2005/8/layout/hierarchy2"/>
    <dgm:cxn modelId="{532032F3-C43B-4E20-9D28-EAA0852D334D}" type="presParOf" srcId="{0A5FDC44-70C2-48F4-A79A-F6F20A57F436}" destId="{6130CF9C-B58B-49F0-B27B-9E7596554D08}" srcOrd="0" destOrd="0" presId="urn:microsoft.com/office/officeart/2005/8/layout/hierarchy2"/>
    <dgm:cxn modelId="{5D35DCE9-94A7-4797-89A8-CED0951C1D92}" type="presParOf" srcId="{6130CF9C-B58B-49F0-B27B-9E7596554D08}" destId="{6A5885FB-6232-4EB6-AC4E-9E27D228A94F}" srcOrd="0" destOrd="0" presId="urn:microsoft.com/office/officeart/2005/8/layout/hierarchy2"/>
    <dgm:cxn modelId="{6735CAE0-E2DB-48B0-8B05-8536AB777A2F}" type="presParOf" srcId="{0A5FDC44-70C2-48F4-A79A-F6F20A57F436}" destId="{AECCC96B-DC0D-4B5A-91C2-15969FEC0206}" srcOrd="1" destOrd="0" presId="urn:microsoft.com/office/officeart/2005/8/layout/hierarchy2"/>
    <dgm:cxn modelId="{E3B5A42B-3A45-438D-A896-40299E4544DB}" type="presParOf" srcId="{AECCC96B-DC0D-4B5A-91C2-15969FEC0206}" destId="{77719BD7-FD58-4962-97DF-B396FB481C1B}" srcOrd="0" destOrd="0" presId="urn:microsoft.com/office/officeart/2005/8/layout/hierarchy2"/>
    <dgm:cxn modelId="{A6E955B8-7CBF-4AA6-84C4-81798A30EED1}" type="presParOf" srcId="{AECCC96B-DC0D-4B5A-91C2-15969FEC0206}" destId="{085BA5C3-0F7B-4BF5-919A-D0798C0EE675}" srcOrd="1" destOrd="0" presId="urn:microsoft.com/office/officeart/2005/8/layout/hierarchy2"/>
    <dgm:cxn modelId="{442DF30A-4E14-49EB-A213-13031DB15B35}" type="presParOf" srcId="{B3BFCFE8-5610-41A4-BD97-C88338AAA008}" destId="{5CBAD8DE-E3F7-4016-BFA9-71122FC886DF}" srcOrd="2" destOrd="0" presId="urn:microsoft.com/office/officeart/2005/8/layout/hierarchy2"/>
    <dgm:cxn modelId="{101CD29F-CA33-4824-B359-3778C7442B1A}" type="presParOf" srcId="{5CBAD8DE-E3F7-4016-BFA9-71122FC886DF}" destId="{6D48A6F0-0B3F-41FB-9DA3-14090A0E93E2}" srcOrd="0" destOrd="0" presId="urn:microsoft.com/office/officeart/2005/8/layout/hierarchy2"/>
    <dgm:cxn modelId="{CD4E398A-263E-4316-8E4E-7CF14859AB4A}" type="presParOf" srcId="{B3BFCFE8-5610-41A4-BD97-C88338AAA008}" destId="{96229BCE-1B17-48AD-862B-5F9000C0A6EA}" srcOrd="3" destOrd="0" presId="urn:microsoft.com/office/officeart/2005/8/layout/hierarchy2"/>
    <dgm:cxn modelId="{75920095-55E5-4483-A25F-8F4C26345921}" type="presParOf" srcId="{96229BCE-1B17-48AD-862B-5F9000C0A6EA}" destId="{EAAA8F88-23CE-4FC9-8EBF-46E48EEEEE64}" srcOrd="0" destOrd="0" presId="urn:microsoft.com/office/officeart/2005/8/layout/hierarchy2"/>
    <dgm:cxn modelId="{61A96D9C-85ED-45DF-82F8-6AD636F92DAC}" type="presParOf" srcId="{96229BCE-1B17-48AD-862B-5F9000C0A6EA}" destId="{8C716FCD-0906-4AA0-A598-D78EDC8FAB90}" srcOrd="1" destOrd="0" presId="urn:microsoft.com/office/officeart/2005/8/layout/hierarchy2"/>
    <dgm:cxn modelId="{0521E8C3-23A0-40B7-A8B8-00191868F159}" type="presParOf" srcId="{8C716FCD-0906-4AA0-A598-D78EDC8FAB90}" destId="{B28C6F66-2DB9-49D5-981D-AFC5DF7C469F}" srcOrd="0" destOrd="0" presId="urn:microsoft.com/office/officeart/2005/8/layout/hierarchy2"/>
    <dgm:cxn modelId="{F4A4D293-8CCA-408D-82FC-9B1C6BB7E97F}" type="presParOf" srcId="{B28C6F66-2DB9-49D5-981D-AFC5DF7C469F}" destId="{4E5DE0BF-3B05-41A8-ADC2-D39BD5674B55}" srcOrd="0" destOrd="0" presId="urn:microsoft.com/office/officeart/2005/8/layout/hierarchy2"/>
    <dgm:cxn modelId="{740CBA5E-73F7-40F3-A775-34428B33484F}" type="presParOf" srcId="{8C716FCD-0906-4AA0-A598-D78EDC8FAB90}" destId="{F2E874FC-36CB-4F66-916F-2852728DFB9B}" srcOrd="1" destOrd="0" presId="urn:microsoft.com/office/officeart/2005/8/layout/hierarchy2"/>
    <dgm:cxn modelId="{668276D2-3A3D-4A63-9ED3-EC0B4911693E}" type="presParOf" srcId="{F2E874FC-36CB-4F66-916F-2852728DFB9B}" destId="{91109F00-7005-4F4E-8B7F-1E89AA32A009}" srcOrd="0" destOrd="0" presId="urn:microsoft.com/office/officeart/2005/8/layout/hierarchy2"/>
    <dgm:cxn modelId="{A0B34C31-9B19-48CB-AEEF-2B0825545B9F}" type="presParOf" srcId="{F2E874FC-36CB-4F66-916F-2852728DFB9B}" destId="{A8B49A59-A72B-4AD7-B053-3779DC144E3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395C49-BEAB-47FF-BC44-AC8A728B98E8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99578446-7A5A-4AD0-861E-D567A08763B1}">
      <dgm:prSet phldrT="[Texte]" custT="1"/>
      <dgm:spPr/>
      <dgm:t>
        <a:bodyPr/>
        <a:lstStyle/>
        <a:p>
          <a:r>
            <a:rPr lang="en-US" sz="2400" b="1" dirty="0" smtClean="0">
              <a:latin typeface="Arial" panose="020B0604020202020204" pitchFamily="34" charset="0"/>
              <a:cs typeface="Arial" panose="020B0604020202020204" pitchFamily="34" charset="0"/>
            </a:rPr>
            <a:t>Surveillance</a:t>
          </a:r>
          <a:r>
            <a:rPr lang="en-US" sz="2400" dirty="0" smtClean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1400" dirty="0" smtClean="0">
              <a:latin typeface="Arial" panose="020B0604020202020204" pitchFamily="34" charset="0"/>
              <a:cs typeface="Arial" panose="020B0604020202020204" pitchFamily="34" charset="0"/>
            </a:rPr>
            <a:t>Pivotal activity of NPPOs</a:t>
          </a:r>
          <a:r>
            <a:rPr lang="en-US" sz="2400" dirty="0" smtClean="0">
              <a:latin typeface="Arial" panose="020B0604020202020204" pitchFamily="34" charset="0"/>
              <a:cs typeface="Arial" panose="020B0604020202020204" pitchFamily="34" charset="0"/>
            </a:rPr>
            <a:t>. </a:t>
          </a:r>
          <a:r>
            <a:rPr lang="en-US" sz="2400" dirty="0" err="1" smtClean="0">
              <a:latin typeface="Arial" panose="020B0604020202020204" pitchFamily="34" charset="0"/>
              <a:cs typeface="Arial" panose="020B0604020202020204" pitchFamily="34" charset="0"/>
            </a:rPr>
            <a:t>Xylella</a:t>
          </a:r>
          <a:r>
            <a:rPr lang="en-US" sz="2400" dirty="0" smtClean="0">
              <a:latin typeface="Arial" panose="020B0604020202020204" pitchFamily="34" charset="0"/>
              <a:cs typeface="Arial" panose="020B0604020202020204" pitchFamily="34" charset="0"/>
            </a:rPr>
            <a:t>, HLB, Fruit flies</a:t>
          </a:r>
          <a:endParaRPr lang="fr-FR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DAF357D-1E7F-4234-A6A6-C59A0D3B82A0}" type="parTrans" cxnId="{C9E3CBE9-5452-45F2-B744-D3C8D6B60057}">
      <dgm:prSet/>
      <dgm:spPr/>
      <dgm:t>
        <a:bodyPr/>
        <a:lstStyle/>
        <a:p>
          <a:endParaRPr lang="fr-FR"/>
        </a:p>
      </dgm:t>
    </dgm:pt>
    <dgm:pt modelId="{3C4F3CF0-4BA6-4174-9661-BF7C1753BF91}" type="sibTrans" cxnId="{C9E3CBE9-5452-45F2-B744-D3C8D6B60057}">
      <dgm:prSet/>
      <dgm:spPr/>
      <dgm:t>
        <a:bodyPr/>
        <a:lstStyle/>
        <a:p>
          <a:endParaRPr lang="fr-FR"/>
        </a:p>
      </dgm:t>
    </dgm:pt>
    <dgm:pt modelId="{B3059E3B-53B3-4950-8E1F-801E0932761D}">
      <dgm:prSet phldrT="[Texte]" custT="1"/>
      <dgm:spPr/>
      <dgm:t>
        <a:bodyPr/>
        <a:lstStyle/>
        <a:p>
          <a:r>
            <a:rPr lang="en-US" sz="2400" b="1" dirty="0" smtClean="0">
              <a:latin typeface="Arial" panose="020B0604020202020204" pitchFamily="34" charset="0"/>
              <a:cs typeface="Arial" panose="020B0604020202020204" pitchFamily="34" charset="0"/>
            </a:rPr>
            <a:t>Fall Armyworm (</a:t>
          </a:r>
          <a:r>
            <a:rPr lang="en-US" sz="2400" b="1" i="1" dirty="0" err="1" smtClean="0">
              <a:latin typeface="Arial" panose="020B0604020202020204" pitchFamily="34" charset="0"/>
              <a:cs typeface="Arial" panose="020B0604020202020204" pitchFamily="34" charset="0"/>
            </a:rPr>
            <a:t>Spodoptera</a:t>
          </a:r>
          <a:r>
            <a:rPr lang="en-US" sz="2400" b="1" i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 smtClean="0">
              <a:latin typeface="Arial" panose="020B0604020202020204" pitchFamily="34" charset="0"/>
              <a:cs typeface="Arial" panose="020B0604020202020204" pitchFamily="34" charset="0"/>
            </a:rPr>
            <a:t>frugiperda</a:t>
          </a:r>
          <a:r>
            <a:rPr lang="en-US" sz="2400" b="1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fr-FR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665DF95-2EA1-423D-B40D-1082FEB6C6BF}" type="parTrans" cxnId="{84CE3628-D0C4-4BBC-A1AB-9C17DD22813E}">
      <dgm:prSet/>
      <dgm:spPr/>
      <dgm:t>
        <a:bodyPr/>
        <a:lstStyle/>
        <a:p>
          <a:endParaRPr lang="fr-FR"/>
        </a:p>
      </dgm:t>
    </dgm:pt>
    <dgm:pt modelId="{10B405CA-102B-4C2E-BADC-63E931D70958}" type="sibTrans" cxnId="{84CE3628-D0C4-4BBC-A1AB-9C17DD22813E}">
      <dgm:prSet/>
      <dgm:spPr/>
      <dgm:t>
        <a:bodyPr/>
        <a:lstStyle/>
        <a:p>
          <a:endParaRPr lang="fr-FR"/>
        </a:p>
      </dgm:t>
    </dgm:pt>
    <dgm:pt modelId="{775E13A8-CA9F-4C40-9B92-9E4969289752}" type="pres">
      <dgm:prSet presAssocID="{18395C49-BEAB-47FF-BC44-AC8A728B98E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F08DCB33-E9C7-45C6-9710-6A50FE081B46}" type="pres">
      <dgm:prSet presAssocID="{99578446-7A5A-4AD0-861E-D567A08763B1}" presName="composite" presStyleCnt="0"/>
      <dgm:spPr/>
    </dgm:pt>
    <dgm:pt modelId="{98154254-9759-479F-A076-435FA8F395A8}" type="pres">
      <dgm:prSet presAssocID="{99578446-7A5A-4AD0-861E-D567A08763B1}" presName="imgShp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fr-FR"/>
        </a:p>
      </dgm:t>
    </dgm:pt>
    <dgm:pt modelId="{EB5C62A5-D75F-476F-9628-2D1A1D022F39}" type="pres">
      <dgm:prSet presAssocID="{99578446-7A5A-4AD0-861E-D567A08763B1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858679D-BC92-42F2-8A83-DC6FE6873CE9}" type="pres">
      <dgm:prSet presAssocID="{3C4F3CF0-4BA6-4174-9661-BF7C1753BF91}" presName="spacing" presStyleCnt="0"/>
      <dgm:spPr/>
    </dgm:pt>
    <dgm:pt modelId="{7BA050E2-1455-49C2-86B5-6AC0AAD32F84}" type="pres">
      <dgm:prSet presAssocID="{B3059E3B-53B3-4950-8E1F-801E0932761D}" presName="composite" presStyleCnt="0"/>
      <dgm:spPr/>
    </dgm:pt>
    <dgm:pt modelId="{92AA4AD9-B653-42AC-94D9-39BC9A1B2FB0}" type="pres">
      <dgm:prSet presAssocID="{B3059E3B-53B3-4950-8E1F-801E0932761D}" presName="imgShp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fr-FR"/>
        </a:p>
      </dgm:t>
    </dgm:pt>
    <dgm:pt modelId="{6A2DEDA8-C303-430A-A696-0AF7308659C6}" type="pres">
      <dgm:prSet presAssocID="{B3059E3B-53B3-4950-8E1F-801E0932761D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50EFC1CF-D8B3-435B-810D-555C48EF288C}" type="presOf" srcId="{B3059E3B-53B3-4950-8E1F-801E0932761D}" destId="{6A2DEDA8-C303-430A-A696-0AF7308659C6}" srcOrd="0" destOrd="0" presId="urn:microsoft.com/office/officeart/2005/8/layout/vList3"/>
    <dgm:cxn modelId="{DDF8DB16-F729-46E4-963D-BBE9ECB4BACC}" type="presOf" srcId="{99578446-7A5A-4AD0-861E-D567A08763B1}" destId="{EB5C62A5-D75F-476F-9628-2D1A1D022F39}" srcOrd="0" destOrd="0" presId="urn:microsoft.com/office/officeart/2005/8/layout/vList3"/>
    <dgm:cxn modelId="{C9E3CBE9-5452-45F2-B744-D3C8D6B60057}" srcId="{18395C49-BEAB-47FF-BC44-AC8A728B98E8}" destId="{99578446-7A5A-4AD0-861E-D567A08763B1}" srcOrd="0" destOrd="0" parTransId="{3DAF357D-1E7F-4234-A6A6-C59A0D3B82A0}" sibTransId="{3C4F3CF0-4BA6-4174-9661-BF7C1753BF91}"/>
    <dgm:cxn modelId="{84CE3628-D0C4-4BBC-A1AB-9C17DD22813E}" srcId="{18395C49-BEAB-47FF-BC44-AC8A728B98E8}" destId="{B3059E3B-53B3-4950-8E1F-801E0932761D}" srcOrd="1" destOrd="0" parTransId="{4665DF95-2EA1-423D-B40D-1082FEB6C6BF}" sibTransId="{10B405CA-102B-4C2E-BADC-63E931D70958}"/>
    <dgm:cxn modelId="{6AA28A34-0A43-441B-AAC0-924DD0052868}" type="presOf" srcId="{18395C49-BEAB-47FF-BC44-AC8A728B98E8}" destId="{775E13A8-CA9F-4C40-9B92-9E4969289752}" srcOrd="0" destOrd="0" presId="urn:microsoft.com/office/officeart/2005/8/layout/vList3"/>
    <dgm:cxn modelId="{007E1941-6AE0-4884-8BB8-1A3878CDE470}" type="presParOf" srcId="{775E13A8-CA9F-4C40-9B92-9E4969289752}" destId="{F08DCB33-E9C7-45C6-9710-6A50FE081B46}" srcOrd="0" destOrd="0" presId="urn:microsoft.com/office/officeart/2005/8/layout/vList3"/>
    <dgm:cxn modelId="{459AECB9-CADB-49F9-A9E6-17F9C527983D}" type="presParOf" srcId="{F08DCB33-E9C7-45C6-9710-6A50FE081B46}" destId="{98154254-9759-479F-A076-435FA8F395A8}" srcOrd="0" destOrd="0" presId="urn:microsoft.com/office/officeart/2005/8/layout/vList3"/>
    <dgm:cxn modelId="{B8AD62BF-0709-4342-8CAB-D2E6D608CFAE}" type="presParOf" srcId="{F08DCB33-E9C7-45C6-9710-6A50FE081B46}" destId="{EB5C62A5-D75F-476F-9628-2D1A1D022F39}" srcOrd="1" destOrd="0" presId="urn:microsoft.com/office/officeart/2005/8/layout/vList3"/>
    <dgm:cxn modelId="{60659A6B-7258-4023-ADB2-E126B7FE2CA8}" type="presParOf" srcId="{775E13A8-CA9F-4C40-9B92-9E4969289752}" destId="{8858679D-BC92-42F2-8A83-DC6FE6873CE9}" srcOrd="1" destOrd="0" presId="urn:microsoft.com/office/officeart/2005/8/layout/vList3"/>
    <dgm:cxn modelId="{B22315E7-CFFC-460B-87B4-7DE54C0E304F}" type="presParOf" srcId="{775E13A8-CA9F-4C40-9B92-9E4969289752}" destId="{7BA050E2-1455-49C2-86B5-6AC0AAD32F84}" srcOrd="2" destOrd="0" presId="urn:microsoft.com/office/officeart/2005/8/layout/vList3"/>
    <dgm:cxn modelId="{B4514564-5364-47D9-AE3C-1C8E3D45223F}" type="presParOf" srcId="{7BA050E2-1455-49C2-86B5-6AC0AAD32F84}" destId="{92AA4AD9-B653-42AC-94D9-39BC9A1B2FB0}" srcOrd="0" destOrd="0" presId="urn:microsoft.com/office/officeart/2005/8/layout/vList3"/>
    <dgm:cxn modelId="{9EAF25E5-23F0-4125-9C2A-367781B392E0}" type="presParOf" srcId="{7BA050E2-1455-49C2-86B5-6AC0AAD32F84}" destId="{6A2DEDA8-C303-430A-A696-0AF7308659C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47C8A6-9774-40E6-90A7-0B8E8409436A}">
      <dsp:nvSpPr>
        <dsp:cNvPr id="0" name=""/>
        <dsp:cNvSpPr/>
      </dsp:nvSpPr>
      <dsp:spPr>
        <a:xfrm>
          <a:off x="4278" y="3305441"/>
          <a:ext cx="796530" cy="3982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Continental Jump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?America, Africa, Asia</a:t>
          </a:r>
          <a:endParaRPr lang="en-GB" sz="800" kern="1200" dirty="0"/>
        </a:p>
      </dsp:txBody>
      <dsp:txXfrm>
        <a:off x="15943" y="3317106"/>
        <a:ext cx="773200" cy="374935"/>
      </dsp:txXfrm>
    </dsp:sp>
    <dsp:sp modelId="{EF2E05CE-71BA-4C36-A3D0-3BDB43514B4C}">
      <dsp:nvSpPr>
        <dsp:cNvPr id="0" name=""/>
        <dsp:cNvSpPr/>
      </dsp:nvSpPr>
      <dsp:spPr>
        <a:xfrm rot="17885092">
          <a:off x="621726" y="3199565"/>
          <a:ext cx="676776" cy="12929"/>
        </a:xfrm>
        <a:custGeom>
          <a:avLst/>
          <a:gdLst/>
          <a:ahLst/>
          <a:cxnLst/>
          <a:rect l="0" t="0" r="0" b="0"/>
          <a:pathLst>
            <a:path>
              <a:moveTo>
                <a:pt x="0" y="6464"/>
              </a:moveTo>
              <a:lnTo>
                <a:pt x="676776" y="64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943195" y="3189110"/>
        <a:ext cx="33838" cy="33838"/>
      </dsp:txXfrm>
    </dsp:sp>
    <dsp:sp modelId="{75396D73-A9CB-4525-9DBF-C49E2D730BE6}">
      <dsp:nvSpPr>
        <dsp:cNvPr id="0" name=""/>
        <dsp:cNvSpPr/>
      </dsp:nvSpPr>
      <dsp:spPr>
        <a:xfrm>
          <a:off x="1119421" y="2802462"/>
          <a:ext cx="327190" cy="210049"/>
        </a:xfrm>
        <a:prstGeom prst="flowChartDecision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Yes</a:t>
          </a:r>
          <a:endParaRPr lang="en-GB" sz="800" kern="1200" dirty="0"/>
        </a:p>
      </dsp:txBody>
      <dsp:txXfrm>
        <a:off x="1201219" y="2854974"/>
        <a:ext cx="163595" cy="105025"/>
      </dsp:txXfrm>
    </dsp:sp>
    <dsp:sp modelId="{23AC7105-2E39-4EF4-96A9-F8DD2DFC6A6D}">
      <dsp:nvSpPr>
        <dsp:cNvPr id="0" name=""/>
        <dsp:cNvSpPr/>
      </dsp:nvSpPr>
      <dsp:spPr>
        <a:xfrm>
          <a:off x="1446612" y="2901022"/>
          <a:ext cx="318612" cy="12929"/>
        </a:xfrm>
        <a:custGeom>
          <a:avLst/>
          <a:gdLst/>
          <a:ahLst/>
          <a:cxnLst/>
          <a:rect l="0" t="0" r="0" b="0"/>
          <a:pathLst>
            <a:path>
              <a:moveTo>
                <a:pt x="0" y="6464"/>
              </a:moveTo>
              <a:lnTo>
                <a:pt x="318612" y="64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1597953" y="2899521"/>
        <a:ext cx="15930" cy="15930"/>
      </dsp:txXfrm>
    </dsp:sp>
    <dsp:sp modelId="{C5B270DE-02A2-42E5-85A2-5AE87CE06787}">
      <dsp:nvSpPr>
        <dsp:cNvPr id="0" name=""/>
        <dsp:cNvSpPr/>
      </dsp:nvSpPr>
      <dsp:spPr>
        <a:xfrm>
          <a:off x="1765224" y="1972184"/>
          <a:ext cx="796530" cy="18706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Host plants cover at least X </a:t>
          </a:r>
          <a:r>
            <a:rPr lang="en-GB" sz="800" kern="1200" dirty="0" err="1" smtClean="0"/>
            <a:t>MHa</a:t>
          </a:r>
          <a:r>
            <a:rPr lang="en-GB" sz="800" kern="1200" dirty="0" smtClean="0"/>
            <a:t> </a:t>
          </a:r>
          <a:br>
            <a:rPr lang="en-GB" sz="800" kern="1200" dirty="0" smtClean="0"/>
          </a:br>
          <a:r>
            <a:rPr lang="en-GB" sz="800" kern="1200" dirty="0" smtClean="0"/>
            <a:t>(as crop or key component of ecosystems)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 dirty="0" smtClean="0"/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OR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Host plants production worth at least Y M€ p.a.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OR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Host plants significant for food security for at least Z M people</a:t>
          </a:r>
          <a:endParaRPr lang="en-GB" sz="800" kern="1200" dirty="0"/>
        </a:p>
      </dsp:txBody>
      <dsp:txXfrm>
        <a:off x="1788554" y="1995514"/>
        <a:ext cx="749870" cy="1823944"/>
      </dsp:txXfrm>
    </dsp:sp>
    <dsp:sp modelId="{FD4D0C96-F62C-44C8-93BD-5EA0B1B89C83}">
      <dsp:nvSpPr>
        <dsp:cNvPr id="0" name=""/>
        <dsp:cNvSpPr/>
      </dsp:nvSpPr>
      <dsp:spPr>
        <a:xfrm rot="18374121">
          <a:off x="2451555" y="2683639"/>
          <a:ext cx="539012" cy="12929"/>
        </a:xfrm>
        <a:custGeom>
          <a:avLst/>
          <a:gdLst/>
          <a:ahLst/>
          <a:cxnLst/>
          <a:rect l="0" t="0" r="0" b="0"/>
          <a:pathLst>
            <a:path>
              <a:moveTo>
                <a:pt x="0" y="6464"/>
              </a:moveTo>
              <a:lnTo>
                <a:pt x="539012" y="64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2707586" y="2676628"/>
        <a:ext cx="26950" cy="26950"/>
      </dsp:txXfrm>
    </dsp:sp>
    <dsp:sp modelId="{E7A94A40-C8AC-4D74-9393-98A3FE1044D8}">
      <dsp:nvSpPr>
        <dsp:cNvPr id="0" name=""/>
        <dsp:cNvSpPr/>
      </dsp:nvSpPr>
      <dsp:spPr>
        <a:xfrm>
          <a:off x="2880367" y="2367696"/>
          <a:ext cx="327190" cy="210049"/>
        </a:xfrm>
        <a:prstGeom prst="flowChartDecision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Yes</a:t>
          </a:r>
          <a:endParaRPr lang="en-GB" sz="800" kern="1200" dirty="0"/>
        </a:p>
      </dsp:txBody>
      <dsp:txXfrm>
        <a:off x="2962165" y="2420208"/>
        <a:ext cx="163595" cy="105025"/>
      </dsp:txXfrm>
    </dsp:sp>
    <dsp:sp modelId="{D4A9EECD-AE43-4632-9D5E-1D6DC9C076CC}">
      <dsp:nvSpPr>
        <dsp:cNvPr id="0" name=""/>
        <dsp:cNvSpPr/>
      </dsp:nvSpPr>
      <dsp:spPr>
        <a:xfrm>
          <a:off x="3207558" y="2466256"/>
          <a:ext cx="318612" cy="12929"/>
        </a:xfrm>
        <a:custGeom>
          <a:avLst/>
          <a:gdLst/>
          <a:ahLst/>
          <a:cxnLst/>
          <a:rect l="0" t="0" r="0" b="0"/>
          <a:pathLst>
            <a:path>
              <a:moveTo>
                <a:pt x="0" y="6464"/>
              </a:moveTo>
              <a:lnTo>
                <a:pt x="318612" y="64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3358899" y="2464756"/>
        <a:ext cx="15930" cy="15930"/>
      </dsp:txXfrm>
    </dsp:sp>
    <dsp:sp modelId="{84B8C0BF-6987-4701-AD41-F26E9172B943}">
      <dsp:nvSpPr>
        <dsp:cNvPr id="0" name=""/>
        <dsp:cNvSpPr/>
      </dsp:nvSpPr>
      <dsp:spPr>
        <a:xfrm>
          <a:off x="3526170" y="2138781"/>
          <a:ext cx="796530" cy="6678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Severe damage potential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(&gt; 10% losses)</a:t>
          </a:r>
          <a:endParaRPr lang="en-GB" sz="800" kern="1200" dirty="0"/>
        </a:p>
      </dsp:txBody>
      <dsp:txXfrm>
        <a:off x="3545732" y="2158343"/>
        <a:ext cx="757406" cy="628755"/>
      </dsp:txXfrm>
    </dsp:sp>
    <dsp:sp modelId="{E67763AE-77E7-48E6-9B56-7F2E945C2A83}">
      <dsp:nvSpPr>
        <dsp:cNvPr id="0" name=""/>
        <dsp:cNvSpPr/>
      </dsp:nvSpPr>
      <dsp:spPr>
        <a:xfrm rot="18377858">
          <a:off x="4212900" y="2249368"/>
          <a:ext cx="538214" cy="12929"/>
        </a:xfrm>
        <a:custGeom>
          <a:avLst/>
          <a:gdLst/>
          <a:ahLst/>
          <a:cxnLst/>
          <a:rect l="0" t="0" r="0" b="0"/>
          <a:pathLst>
            <a:path>
              <a:moveTo>
                <a:pt x="0" y="6464"/>
              </a:moveTo>
              <a:lnTo>
                <a:pt x="538214" y="64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4468552" y="2242378"/>
        <a:ext cx="26910" cy="26910"/>
      </dsp:txXfrm>
    </dsp:sp>
    <dsp:sp modelId="{D15A00C5-7CD7-4F3E-8ECD-343D675A03C4}">
      <dsp:nvSpPr>
        <dsp:cNvPr id="0" name=""/>
        <dsp:cNvSpPr/>
      </dsp:nvSpPr>
      <dsp:spPr>
        <a:xfrm>
          <a:off x="4641313" y="1933921"/>
          <a:ext cx="327190" cy="210049"/>
        </a:xfrm>
        <a:prstGeom prst="flowChartDecision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Yes</a:t>
          </a:r>
          <a:endParaRPr lang="en-GB" sz="800" kern="1200" dirty="0"/>
        </a:p>
      </dsp:txBody>
      <dsp:txXfrm>
        <a:off x="4723111" y="1986433"/>
        <a:ext cx="163595" cy="105025"/>
      </dsp:txXfrm>
    </dsp:sp>
    <dsp:sp modelId="{0FF4776A-C631-4BF6-876C-C9664B627E75}">
      <dsp:nvSpPr>
        <dsp:cNvPr id="0" name=""/>
        <dsp:cNvSpPr/>
      </dsp:nvSpPr>
      <dsp:spPr>
        <a:xfrm>
          <a:off x="4968504" y="2032481"/>
          <a:ext cx="318612" cy="12929"/>
        </a:xfrm>
        <a:custGeom>
          <a:avLst/>
          <a:gdLst/>
          <a:ahLst/>
          <a:cxnLst/>
          <a:rect l="0" t="0" r="0" b="0"/>
          <a:pathLst>
            <a:path>
              <a:moveTo>
                <a:pt x="0" y="6464"/>
              </a:moveTo>
              <a:lnTo>
                <a:pt x="318612" y="64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5119845" y="2030980"/>
        <a:ext cx="15930" cy="15930"/>
      </dsp:txXfrm>
    </dsp:sp>
    <dsp:sp modelId="{8C846F53-306F-46C8-87C6-BF6DCD3AFB21}">
      <dsp:nvSpPr>
        <dsp:cNvPr id="0" name=""/>
        <dsp:cNvSpPr/>
      </dsp:nvSpPr>
      <dsp:spPr>
        <a:xfrm>
          <a:off x="5287116" y="1678141"/>
          <a:ext cx="796530" cy="7216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Recent evidence of increases in risk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(within last 7 years)</a:t>
          </a:r>
          <a:endParaRPr lang="en-GB" sz="800" kern="1200" dirty="0"/>
        </a:p>
      </dsp:txBody>
      <dsp:txXfrm>
        <a:off x="5308251" y="1699276"/>
        <a:ext cx="754260" cy="679338"/>
      </dsp:txXfrm>
    </dsp:sp>
    <dsp:sp modelId="{6AB7B938-D284-4F33-8822-09618D84D5A3}">
      <dsp:nvSpPr>
        <dsp:cNvPr id="0" name=""/>
        <dsp:cNvSpPr/>
      </dsp:nvSpPr>
      <dsp:spPr>
        <a:xfrm rot="18296345">
          <a:off x="5964789" y="1804452"/>
          <a:ext cx="556328" cy="12929"/>
        </a:xfrm>
        <a:custGeom>
          <a:avLst/>
          <a:gdLst/>
          <a:ahLst/>
          <a:cxnLst/>
          <a:rect l="0" t="0" r="0" b="0"/>
          <a:pathLst>
            <a:path>
              <a:moveTo>
                <a:pt x="0" y="6464"/>
              </a:moveTo>
              <a:lnTo>
                <a:pt x="556328" y="64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6229045" y="1797009"/>
        <a:ext cx="27816" cy="27816"/>
      </dsp:txXfrm>
    </dsp:sp>
    <dsp:sp modelId="{50E143C7-584F-4600-A788-93CF6ACDB7D9}">
      <dsp:nvSpPr>
        <dsp:cNvPr id="0" name=""/>
        <dsp:cNvSpPr/>
      </dsp:nvSpPr>
      <dsp:spPr>
        <a:xfrm>
          <a:off x="6402259" y="1477864"/>
          <a:ext cx="327190" cy="210049"/>
        </a:xfrm>
        <a:prstGeom prst="flowChartDecision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Yes</a:t>
          </a:r>
          <a:endParaRPr lang="en-GB" sz="800" kern="1200" dirty="0"/>
        </a:p>
      </dsp:txBody>
      <dsp:txXfrm>
        <a:off x="6484057" y="1530376"/>
        <a:ext cx="163595" cy="105025"/>
      </dsp:txXfrm>
    </dsp:sp>
    <dsp:sp modelId="{09A3A241-DEBC-44CF-A86E-6A1DC6BE0043}">
      <dsp:nvSpPr>
        <dsp:cNvPr id="0" name=""/>
        <dsp:cNvSpPr/>
      </dsp:nvSpPr>
      <dsp:spPr>
        <a:xfrm>
          <a:off x="6729450" y="1576424"/>
          <a:ext cx="318612" cy="12929"/>
        </a:xfrm>
        <a:custGeom>
          <a:avLst/>
          <a:gdLst/>
          <a:ahLst/>
          <a:cxnLst/>
          <a:rect l="0" t="0" r="0" b="0"/>
          <a:pathLst>
            <a:path>
              <a:moveTo>
                <a:pt x="0" y="6464"/>
              </a:moveTo>
              <a:lnTo>
                <a:pt x="318612" y="64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6880791" y="1574923"/>
        <a:ext cx="15930" cy="15930"/>
      </dsp:txXfrm>
    </dsp:sp>
    <dsp:sp modelId="{7184A011-2D10-4C3E-BAB7-0E2B34A883F3}">
      <dsp:nvSpPr>
        <dsp:cNvPr id="0" name=""/>
        <dsp:cNvSpPr/>
      </dsp:nvSpPr>
      <dsp:spPr>
        <a:xfrm>
          <a:off x="7048062" y="1243821"/>
          <a:ext cx="796530" cy="678134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smtClean="0"/>
            <a:t>Priority Emerging Pest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at global level</a:t>
          </a:r>
          <a:endParaRPr lang="en-GB" sz="800" kern="1200" dirty="0"/>
        </a:p>
      </dsp:txBody>
      <dsp:txXfrm>
        <a:off x="7067924" y="1263683"/>
        <a:ext cx="756806" cy="638410"/>
      </dsp:txXfrm>
    </dsp:sp>
    <dsp:sp modelId="{A3C529B6-1DC9-42C2-8DF6-43FEEC3CE43F}">
      <dsp:nvSpPr>
        <dsp:cNvPr id="0" name=""/>
        <dsp:cNvSpPr/>
      </dsp:nvSpPr>
      <dsp:spPr>
        <a:xfrm rot="3303655">
          <a:off x="5964789" y="2260509"/>
          <a:ext cx="556328" cy="12929"/>
        </a:xfrm>
        <a:custGeom>
          <a:avLst/>
          <a:gdLst/>
          <a:ahLst/>
          <a:cxnLst/>
          <a:rect l="0" t="0" r="0" b="0"/>
          <a:pathLst>
            <a:path>
              <a:moveTo>
                <a:pt x="0" y="6464"/>
              </a:moveTo>
              <a:lnTo>
                <a:pt x="556328" y="64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6229045" y="2253065"/>
        <a:ext cx="27816" cy="27816"/>
      </dsp:txXfrm>
    </dsp:sp>
    <dsp:sp modelId="{C168303B-4E27-4F88-8FB2-73BDB1BA6E5C}">
      <dsp:nvSpPr>
        <dsp:cNvPr id="0" name=""/>
        <dsp:cNvSpPr/>
      </dsp:nvSpPr>
      <dsp:spPr>
        <a:xfrm>
          <a:off x="6402259" y="2389977"/>
          <a:ext cx="327190" cy="210049"/>
        </a:xfrm>
        <a:prstGeom prst="flowChartDecision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No</a:t>
          </a:r>
          <a:endParaRPr lang="en-GB" sz="800" kern="1200" dirty="0"/>
        </a:p>
      </dsp:txBody>
      <dsp:txXfrm>
        <a:off x="6484057" y="2442489"/>
        <a:ext cx="163595" cy="105025"/>
      </dsp:txXfrm>
    </dsp:sp>
    <dsp:sp modelId="{976045ED-BB46-4AEA-98E9-CB54AEE78A12}">
      <dsp:nvSpPr>
        <dsp:cNvPr id="0" name=""/>
        <dsp:cNvSpPr/>
      </dsp:nvSpPr>
      <dsp:spPr>
        <a:xfrm>
          <a:off x="6729450" y="2488537"/>
          <a:ext cx="318612" cy="12929"/>
        </a:xfrm>
        <a:custGeom>
          <a:avLst/>
          <a:gdLst/>
          <a:ahLst/>
          <a:cxnLst/>
          <a:rect l="0" t="0" r="0" b="0"/>
          <a:pathLst>
            <a:path>
              <a:moveTo>
                <a:pt x="0" y="6464"/>
              </a:moveTo>
              <a:lnTo>
                <a:pt x="318612" y="64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6880791" y="2487037"/>
        <a:ext cx="15930" cy="15930"/>
      </dsp:txXfrm>
    </dsp:sp>
    <dsp:sp modelId="{737538CD-79FC-4E3A-A0F6-F38558738319}">
      <dsp:nvSpPr>
        <dsp:cNvPr id="0" name=""/>
        <dsp:cNvSpPr/>
      </dsp:nvSpPr>
      <dsp:spPr>
        <a:xfrm>
          <a:off x="7048062" y="1981696"/>
          <a:ext cx="796530" cy="1026612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No longer an emerging pest - may still be a serious problem requiring a co-ordinated response</a:t>
          </a:r>
          <a:endParaRPr lang="en-GB" sz="800" kern="1200" dirty="0"/>
        </a:p>
      </dsp:txBody>
      <dsp:txXfrm>
        <a:off x="7071392" y="2005026"/>
        <a:ext cx="749870" cy="979952"/>
      </dsp:txXfrm>
    </dsp:sp>
    <dsp:sp modelId="{F6885195-9D33-40CF-8EA4-F96B1C7B3717}">
      <dsp:nvSpPr>
        <dsp:cNvPr id="0" name=""/>
        <dsp:cNvSpPr/>
      </dsp:nvSpPr>
      <dsp:spPr>
        <a:xfrm rot="3222142">
          <a:off x="4212900" y="2683144"/>
          <a:ext cx="538214" cy="12929"/>
        </a:xfrm>
        <a:custGeom>
          <a:avLst/>
          <a:gdLst/>
          <a:ahLst/>
          <a:cxnLst/>
          <a:rect l="0" t="0" r="0" b="0"/>
          <a:pathLst>
            <a:path>
              <a:moveTo>
                <a:pt x="0" y="6464"/>
              </a:moveTo>
              <a:lnTo>
                <a:pt x="538214" y="64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4468552" y="2676153"/>
        <a:ext cx="26910" cy="26910"/>
      </dsp:txXfrm>
    </dsp:sp>
    <dsp:sp modelId="{25CF4F52-9808-45AE-BE86-33DBAB6C21A0}">
      <dsp:nvSpPr>
        <dsp:cNvPr id="0" name=""/>
        <dsp:cNvSpPr/>
      </dsp:nvSpPr>
      <dsp:spPr>
        <a:xfrm>
          <a:off x="4641313" y="2801472"/>
          <a:ext cx="327190" cy="210049"/>
        </a:xfrm>
        <a:prstGeom prst="flowChartDecision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No</a:t>
          </a:r>
          <a:endParaRPr lang="en-GB" sz="800" kern="1200" dirty="0"/>
        </a:p>
      </dsp:txBody>
      <dsp:txXfrm>
        <a:off x="4723111" y="2853984"/>
        <a:ext cx="163595" cy="105025"/>
      </dsp:txXfrm>
    </dsp:sp>
    <dsp:sp modelId="{C26AD425-C0EC-462E-9910-D90827D6B882}">
      <dsp:nvSpPr>
        <dsp:cNvPr id="0" name=""/>
        <dsp:cNvSpPr/>
      </dsp:nvSpPr>
      <dsp:spPr>
        <a:xfrm>
          <a:off x="4968504" y="2900032"/>
          <a:ext cx="318612" cy="12929"/>
        </a:xfrm>
        <a:custGeom>
          <a:avLst/>
          <a:gdLst/>
          <a:ahLst/>
          <a:cxnLst/>
          <a:rect l="0" t="0" r="0" b="0"/>
          <a:pathLst>
            <a:path>
              <a:moveTo>
                <a:pt x="0" y="6464"/>
              </a:moveTo>
              <a:lnTo>
                <a:pt x="318612" y="64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5119845" y="2898531"/>
        <a:ext cx="15930" cy="15930"/>
      </dsp:txXfrm>
    </dsp:sp>
    <dsp:sp modelId="{A15F6099-7321-40FD-AFBE-23ECF595696C}">
      <dsp:nvSpPr>
        <dsp:cNvPr id="0" name=""/>
        <dsp:cNvSpPr/>
      </dsp:nvSpPr>
      <dsp:spPr>
        <a:xfrm>
          <a:off x="5287116" y="2459489"/>
          <a:ext cx="796530" cy="894014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Meets other criteria but insufficient damage potential to be prioritised as an emerging pest</a:t>
          </a:r>
          <a:endParaRPr lang="en-GB" sz="800" kern="1200" dirty="0"/>
        </a:p>
      </dsp:txBody>
      <dsp:txXfrm>
        <a:off x="5310446" y="2482819"/>
        <a:ext cx="749870" cy="847354"/>
      </dsp:txXfrm>
    </dsp:sp>
    <dsp:sp modelId="{9B99AC68-35EF-4964-A54C-8968CB2FA239}">
      <dsp:nvSpPr>
        <dsp:cNvPr id="0" name=""/>
        <dsp:cNvSpPr/>
      </dsp:nvSpPr>
      <dsp:spPr>
        <a:xfrm rot="3225879">
          <a:off x="2451555" y="3118404"/>
          <a:ext cx="539012" cy="12929"/>
        </a:xfrm>
        <a:custGeom>
          <a:avLst/>
          <a:gdLst/>
          <a:ahLst/>
          <a:cxnLst/>
          <a:rect l="0" t="0" r="0" b="0"/>
          <a:pathLst>
            <a:path>
              <a:moveTo>
                <a:pt x="0" y="6464"/>
              </a:moveTo>
              <a:lnTo>
                <a:pt x="539012" y="64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2707586" y="3111394"/>
        <a:ext cx="26950" cy="26950"/>
      </dsp:txXfrm>
    </dsp:sp>
    <dsp:sp modelId="{13893368-13FB-4646-8402-17B51447E52C}">
      <dsp:nvSpPr>
        <dsp:cNvPr id="0" name=""/>
        <dsp:cNvSpPr/>
      </dsp:nvSpPr>
      <dsp:spPr>
        <a:xfrm>
          <a:off x="2880367" y="3237227"/>
          <a:ext cx="327190" cy="210049"/>
        </a:xfrm>
        <a:prstGeom prst="flowChartDecision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No</a:t>
          </a:r>
          <a:endParaRPr lang="en-GB" sz="800" kern="1200" dirty="0"/>
        </a:p>
      </dsp:txBody>
      <dsp:txXfrm>
        <a:off x="2962165" y="3289739"/>
        <a:ext cx="163595" cy="105025"/>
      </dsp:txXfrm>
    </dsp:sp>
    <dsp:sp modelId="{6130CF9C-B58B-49F0-B27B-9E7596554D08}">
      <dsp:nvSpPr>
        <dsp:cNvPr id="0" name=""/>
        <dsp:cNvSpPr/>
      </dsp:nvSpPr>
      <dsp:spPr>
        <a:xfrm>
          <a:off x="3207558" y="3335787"/>
          <a:ext cx="318612" cy="12929"/>
        </a:xfrm>
        <a:custGeom>
          <a:avLst/>
          <a:gdLst/>
          <a:ahLst/>
          <a:cxnLst/>
          <a:rect l="0" t="0" r="0" b="0"/>
          <a:pathLst>
            <a:path>
              <a:moveTo>
                <a:pt x="0" y="6464"/>
              </a:moveTo>
              <a:lnTo>
                <a:pt x="318612" y="64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3358899" y="3334286"/>
        <a:ext cx="15930" cy="15930"/>
      </dsp:txXfrm>
    </dsp:sp>
    <dsp:sp modelId="{77719BD7-FD58-4962-97DF-B396FB481C1B}">
      <dsp:nvSpPr>
        <dsp:cNvPr id="0" name=""/>
        <dsp:cNvSpPr/>
      </dsp:nvSpPr>
      <dsp:spPr>
        <a:xfrm>
          <a:off x="3526170" y="2866400"/>
          <a:ext cx="796530" cy="951702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Insufficient impact for prioritisation as an emerging pest.  May need co-ordinated action among specialists (e.g. minor crops)</a:t>
          </a:r>
          <a:endParaRPr lang="en-GB" sz="800" kern="1200" dirty="0"/>
        </a:p>
      </dsp:txBody>
      <dsp:txXfrm>
        <a:off x="3549500" y="2889730"/>
        <a:ext cx="749870" cy="905042"/>
      </dsp:txXfrm>
    </dsp:sp>
    <dsp:sp modelId="{5CBAD8DE-E3F7-4016-BFA9-71122FC886DF}">
      <dsp:nvSpPr>
        <dsp:cNvPr id="0" name=""/>
        <dsp:cNvSpPr/>
      </dsp:nvSpPr>
      <dsp:spPr>
        <a:xfrm rot="3714908">
          <a:off x="621726" y="3796653"/>
          <a:ext cx="676776" cy="12929"/>
        </a:xfrm>
        <a:custGeom>
          <a:avLst/>
          <a:gdLst/>
          <a:ahLst/>
          <a:cxnLst/>
          <a:rect l="0" t="0" r="0" b="0"/>
          <a:pathLst>
            <a:path>
              <a:moveTo>
                <a:pt x="0" y="6464"/>
              </a:moveTo>
              <a:lnTo>
                <a:pt x="676776" y="64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943195" y="3786198"/>
        <a:ext cx="33838" cy="33838"/>
      </dsp:txXfrm>
    </dsp:sp>
    <dsp:sp modelId="{EAAA8F88-23CE-4FC9-8EBF-46E48EEEEE64}">
      <dsp:nvSpPr>
        <dsp:cNvPr id="0" name=""/>
        <dsp:cNvSpPr/>
      </dsp:nvSpPr>
      <dsp:spPr>
        <a:xfrm>
          <a:off x="1119421" y="3996636"/>
          <a:ext cx="327190" cy="210049"/>
        </a:xfrm>
        <a:prstGeom prst="flowChartDecision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No</a:t>
          </a:r>
          <a:endParaRPr lang="en-GB" sz="800" kern="1200" dirty="0"/>
        </a:p>
      </dsp:txBody>
      <dsp:txXfrm>
        <a:off x="1201219" y="4049148"/>
        <a:ext cx="163595" cy="105025"/>
      </dsp:txXfrm>
    </dsp:sp>
    <dsp:sp modelId="{B28C6F66-2DB9-49D5-981D-AFC5DF7C469F}">
      <dsp:nvSpPr>
        <dsp:cNvPr id="0" name=""/>
        <dsp:cNvSpPr/>
      </dsp:nvSpPr>
      <dsp:spPr>
        <a:xfrm>
          <a:off x="1446612" y="4095196"/>
          <a:ext cx="318612" cy="12929"/>
        </a:xfrm>
        <a:custGeom>
          <a:avLst/>
          <a:gdLst/>
          <a:ahLst/>
          <a:cxnLst/>
          <a:rect l="0" t="0" r="0" b="0"/>
          <a:pathLst>
            <a:path>
              <a:moveTo>
                <a:pt x="0" y="6464"/>
              </a:moveTo>
              <a:lnTo>
                <a:pt x="318612" y="646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1597953" y="4093696"/>
        <a:ext cx="15930" cy="15930"/>
      </dsp:txXfrm>
    </dsp:sp>
    <dsp:sp modelId="{91109F00-7005-4F4E-8B7F-1E89AA32A009}">
      <dsp:nvSpPr>
        <dsp:cNvPr id="0" name=""/>
        <dsp:cNvSpPr/>
      </dsp:nvSpPr>
      <dsp:spPr>
        <a:xfrm>
          <a:off x="1765224" y="3902528"/>
          <a:ext cx="796530" cy="398265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Assess whether Regional emerging pest</a:t>
          </a:r>
          <a:endParaRPr lang="en-GB" sz="800" kern="1200" dirty="0"/>
        </a:p>
      </dsp:txBody>
      <dsp:txXfrm>
        <a:off x="1776889" y="3914193"/>
        <a:ext cx="773200" cy="3749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5C62A5-D75F-476F-9628-2D1A1D022F39}">
      <dsp:nvSpPr>
        <dsp:cNvPr id="0" name=""/>
        <dsp:cNvSpPr/>
      </dsp:nvSpPr>
      <dsp:spPr>
        <a:xfrm rot="10800000">
          <a:off x="1849360" y="1134"/>
          <a:ext cx="5315270" cy="2042206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00556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Surveillance</a:t>
          </a:r>
          <a:r>
            <a:rPr lang="en-US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Pivotal activity of NPPOs</a:t>
          </a:r>
          <a:r>
            <a:rPr lang="en-US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. </a:t>
          </a:r>
          <a:r>
            <a:rPr lang="en-US" sz="24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Xylella</a:t>
          </a:r>
          <a:r>
            <a:rPr lang="en-US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, HLB, Fruit flies</a:t>
          </a:r>
          <a:endParaRPr lang="fr-FR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2359911" y="1134"/>
        <a:ext cx="4804719" cy="2042206"/>
      </dsp:txXfrm>
    </dsp:sp>
    <dsp:sp modelId="{98154254-9759-479F-A076-435FA8F395A8}">
      <dsp:nvSpPr>
        <dsp:cNvPr id="0" name=""/>
        <dsp:cNvSpPr/>
      </dsp:nvSpPr>
      <dsp:spPr>
        <a:xfrm>
          <a:off x="828257" y="1134"/>
          <a:ext cx="2042206" cy="204220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2DEDA8-C303-430A-A696-0AF7308659C6}">
      <dsp:nvSpPr>
        <dsp:cNvPr id="0" name=""/>
        <dsp:cNvSpPr/>
      </dsp:nvSpPr>
      <dsp:spPr>
        <a:xfrm rot="10800000">
          <a:off x="1849360" y="2652954"/>
          <a:ext cx="5315270" cy="2042206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00556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Fall Armyworm (</a:t>
          </a:r>
          <a:r>
            <a:rPr lang="en-US" sz="2400" b="1" i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Spodoptera</a:t>
          </a:r>
          <a:r>
            <a:rPr lang="en-US" sz="2400" b="1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frugiperda</a:t>
          </a:r>
          <a:r>
            <a:rPr lang="en-US" sz="2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fr-FR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2359911" y="2652954"/>
        <a:ext cx="4804719" cy="2042206"/>
      </dsp:txXfrm>
    </dsp:sp>
    <dsp:sp modelId="{92AA4AD9-B653-42AC-94D9-39BC9A1B2FB0}">
      <dsp:nvSpPr>
        <dsp:cNvPr id="0" name=""/>
        <dsp:cNvSpPr/>
      </dsp:nvSpPr>
      <dsp:spPr>
        <a:xfrm>
          <a:off x="828257" y="2652954"/>
          <a:ext cx="2042206" cy="2042206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465E0B-F44C-40FA-B600-4EB74919D1DC}" type="datetimeFigureOut">
              <a:rPr lang="fr-FR" smtClean="0"/>
              <a:t>18/10/2019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65BDD-C9AD-4F07-8F9E-92B8625430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283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CAECA0-FD60-4602-B1AF-871CFCF7D6F4}" type="datetimeFigureOut">
              <a:rPr lang="fr-FR" smtClean="0"/>
              <a:t>18/10/2019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0AFD8-160E-4D2E-BD97-2831A876C2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5107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0AFD8-160E-4D2E-BD97-2831A876C2AA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076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mailto:hq.neppo@gmail.com" TargetMode="Externa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0C59E-8301-4320-8D5F-CF7674E9201E}" type="datetime4">
              <a:rPr lang="fr-FR" smtClean="0"/>
              <a:t>18 octobre 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8" t="13019"/>
          <a:stretch/>
        </p:blipFill>
        <p:spPr bwMode="auto">
          <a:xfrm>
            <a:off x="0" y="0"/>
            <a:ext cx="64917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Neppo-logo-intitulé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84169" y="5013176"/>
            <a:ext cx="2520000" cy="1381376"/>
          </a:xfrm>
          <a:prstGeom prst="rect">
            <a:avLst/>
          </a:prstGeom>
        </p:spPr>
      </p:pic>
      <p:sp>
        <p:nvSpPr>
          <p:cNvPr id="14" name="Espace réservé du titre 1"/>
          <p:cNvSpPr>
            <a:spLocks noGrp="1"/>
          </p:cNvSpPr>
          <p:nvPr>
            <p:ph type="title"/>
          </p:nvPr>
        </p:nvSpPr>
        <p:spPr>
          <a:xfrm>
            <a:off x="3923928" y="2780928"/>
            <a:ext cx="46805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F0357F8F-5B2A-4EA3-A307-90BA08D7AFE8}" type="datetime4">
              <a:rPr lang="fr-FR" smtClean="0"/>
              <a:t>18 octobre 2019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2"/>
          <a:srcRect b="26019"/>
          <a:stretch/>
        </p:blipFill>
        <p:spPr>
          <a:xfrm>
            <a:off x="7236296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50" y="1340768"/>
            <a:ext cx="6696546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pic>
        <p:nvPicPr>
          <p:cNvPr id="9" name="Espace réservé du contenu 6" descr="palm_tree_tube_stock_vi_png_by_digitaltwist-d30semg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214338"/>
            <a:ext cx="638200" cy="7072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279" y="0"/>
            <a:ext cx="1577721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1600" cy="171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2E4F94E3-632B-4FFC-960D-A72DB351640A}" type="datetime4">
              <a:rPr lang="fr-FR" smtClean="0"/>
              <a:t>18 octobre 2019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4"/>
          <a:srcRect b="26019"/>
          <a:stretch/>
        </p:blipFill>
        <p:spPr>
          <a:xfrm>
            <a:off x="7236296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49" y="1340768"/>
            <a:ext cx="7063041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54820" y="260649"/>
            <a:ext cx="7113524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8994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76"/>
          <a:stretch/>
        </p:blipFill>
        <p:spPr bwMode="auto">
          <a:xfrm>
            <a:off x="0" y="5373217"/>
            <a:ext cx="539750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38" y="0"/>
            <a:ext cx="1522462" cy="508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D257FEC7-F98C-403A-AC01-68CD08644EED}" type="datetime4">
              <a:rPr lang="fr-FR" smtClean="0"/>
              <a:t>18 octobre 2019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4"/>
          <a:srcRect b="26019"/>
          <a:stretch/>
        </p:blipFill>
        <p:spPr>
          <a:xfrm>
            <a:off x="7236296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49" y="1340768"/>
            <a:ext cx="7063041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54820" y="260649"/>
            <a:ext cx="7113524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7353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fin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8" t="13019"/>
          <a:stretch/>
        </p:blipFill>
        <p:spPr bwMode="auto">
          <a:xfrm>
            <a:off x="-1" y="0"/>
            <a:ext cx="64917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Neppo-logo-intitulé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80112" y="2276872"/>
            <a:ext cx="2520280" cy="1381529"/>
          </a:xfrm>
          <a:prstGeom prst="rect">
            <a:avLst/>
          </a:prstGeom>
        </p:spPr>
      </p:pic>
      <p:sp>
        <p:nvSpPr>
          <p:cNvPr id="2" name="ZoneTexte 1"/>
          <p:cNvSpPr txBox="1"/>
          <p:nvPr userDrawn="1"/>
        </p:nvSpPr>
        <p:spPr>
          <a:xfrm>
            <a:off x="5580112" y="4078907"/>
            <a:ext cx="3240360" cy="2775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fr-FR" sz="1200" baseline="0" noProof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Bâtiment</a:t>
            </a: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 de l‘INRA, </a:t>
            </a:r>
          </a:p>
          <a:p>
            <a:pPr>
              <a:spcAft>
                <a:spcPts val="200"/>
              </a:spcAft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Angle Avenues Ibn Al Ouazzani et Hassan II, Rabat</a:t>
            </a:r>
          </a:p>
          <a:p>
            <a:pPr>
              <a:spcAft>
                <a:spcPts val="200"/>
              </a:spcAft>
            </a:pP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Phone:	+212 (0)6 73 99 78 08</a:t>
            </a:r>
          </a:p>
          <a:p>
            <a:pPr>
              <a:spcAft>
                <a:spcPts val="200"/>
              </a:spcAft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+212 (0)5 37 70 48 10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Fax: 	+212 (0)5 37 70 87 63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Email: 	</a:t>
            </a: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hq.neppo@gmail.com</a:t>
            </a: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m.chouibani@neppo.org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 Site:	www.neppo.org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lang="de-DE" sz="1200" baseline="0" dirty="0" smtClean="0">
              <a:solidFill>
                <a:srgbClr val="198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endParaRPr lang="fr-FR" sz="1200" dirty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042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588A-EEED-49BB-A207-3BAED2109171}" type="datetimeFigureOut">
              <a:rPr lang="fr-FR" smtClean="0"/>
              <a:pPr/>
              <a:t>18/10/2019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Espace réservé du contenu 6" descr="palm_tree_tube_stock_vi_png_by_digitaltwist-d30semg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14338"/>
            <a:ext cx="638200" cy="707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742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898B7-93E8-4405-93B1-7C0C7A8E601E}" type="datetime4">
              <a:rPr lang="fr-FR" smtClean="0"/>
              <a:t>18 octobre 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E9EF8-0ED0-40B1-890C-3D11DC4217F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63" r:id="rId6"/>
  </p:sldLayoutIdLst>
  <p:timing>
    <p:tnLst>
      <p:par>
        <p:cTn id="1" dur="indefinite" restart="never" nodeType="tmRoot"/>
      </p:par>
    </p:tnLst>
  </p:timing>
  <p:hf hdr="0" ftr="0"/>
  <p:txStyles>
    <p:titleStyle>
      <a:lvl1pPr algn="r" defTabSz="914400" rtl="0" eaLnBrk="1" latinLnBrk="0" hangingPunct="1">
        <a:spcBef>
          <a:spcPct val="0"/>
        </a:spcBef>
        <a:spcAft>
          <a:spcPts val="600"/>
        </a:spcAft>
        <a:buNone/>
        <a:defRPr sz="2800" b="1" kern="1200">
          <a:solidFill>
            <a:srgbClr val="0079AD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3584853" y="2329094"/>
            <a:ext cx="5427240" cy="1647056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31</a:t>
            </a:r>
            <a:r>
              <a:rPr lang="en-US" baseline="30000" dirty="0" err="1" smtClean="0"/>
              <a:t>th</a:t>
            </a:r>
            <a:r>
              <a:rPr lang="en-US" dirty="0" smtClean="0"/>
              <a:t> </a:t>
            </a:r>
            <a:r>
              <a:rPr lang="en-US" dirty="0"/>
              <a:t>Technical Consultation among </a:t>
            </a:r>
            <a:r>
              <a:rPr lang="en-US" dirty="0" smtClean="0"/>
              <a:t>Regional Plant Protection Organizations</a:t>
            </a: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259632" y="6486173"/>
            <a:ext cx="2133600" cy="365125"/>
          </a:xfrm>
        </p:spPr>
        <p:txBody>
          <a:bodyPr/>
          <a:lstStyle/>
          <a:p>
            <a:fld id="{79345D25-ABD7-42EC-9425-A8562DDCB88D}" type="datetime4">
              <a:rPr lang="fr-FR" smtClean="0"/>
              <a:t>18 octobre 2019</a:t>
            </a:fld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2555776" y="5733256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Mekki </a:t>
            </a:r>
            <a:r>
              <a:rPr lang="de-DE" sz="1600" dirty="0" err="1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Chouibani</a:t>
            </a:r>
            <a:endParaRPr lang="de-DE" sz="1600" dirty="0" smtClean="0">
              <a:solidFill>
                <a:srgbClr val="198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555776" y="6093296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www.neppo.org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3059832" y="442848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Abuja (Nigeria) 21-25 </a:t>
            </a:r>
            <a:r>
              <a:rPr lang="en-US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October</a:t>
            </a:r>
            <a:r>
              <a:rPr lang="fr-FR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2019</a:t>
            </a:r>
            <a:endParaRPr lang="fr-FR" sz="2000" b="1" dirty="0">
              <a:solidFill>
                <a:srgbClr val="0079A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62" y="2943626"/>
            <a:ext cx="2658683" cy="1332000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55" y="2173803"/>
            <a:ext cx="3398734" cy="1702765"/>
          </a:xfrm>
          <a:prstGeom prst="rect">
            <a:avLst/>
          </a:prstGeom>
        </p:spPr>
      </p:pic>
      <p:sp>
        <p:nvSpPr>
          <p:cNvPr id="8" name="Forme libre 7"/>
          <p:cNvSpPr/>
          <p:nvPr/>
        </p:nvSpPr>
        <p:spPr>
          <a:xfrm>
            <a:off x="712054" y="692697"/>
            <a:ext cx="8064896" cy="5544616"/>
          </a:xfrm>
          <a:custGeom>
            <a:avLst/>
            <a:gdLst>
              <a:gd name="connsiteX0" fmla="*/ 0 w 3382976"/>
              <a:gd name="connsiteY0" fmla="*/ 0 h 1522105"/>
              <a:gd name="connsiteX1" fmla="*/ 3382976 w 3382976"/>
              <a:gd name="connsiteY1" fmla="*/ 0 h 1522105"/>
              <a:gd name="connsiteX2" fmla="*/ 3382976 w 3382976"/>
              <a:gd name="connsiteY2" fmla="*/ 1522105 h 1522105"/>
              <a:gd name="connsiteX3" fmla="*/ 0 w 3382976"/>
              <a:gd name="connsiteY3" fmla="*/ 1522105 h 1522105"/>
              <a:gd name="connsiteX4" fmla="*/ 0 w 3382976"/>
              <a:gd name="connsiteY4" fmla="*/ 0 h 1522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2976" h="1522105">
                <a:moveTo>
                  <a:pt x="0" y="0"/>
                </a:moveTo>
                <a:lnTo>
                  <a:pt x="3382976" y="0"/>
                </a:lnTo>
                <a:lnTo>
                  <a:pt x="3382976" y="1522105"/>
                </a:lnTo>
                <a:lnTo>
                  <a:pt x="0" y="1522105"/>
                </a:lnTo>
                <a:lnTo>
                  <a:pt x="0" y="0"/>
                </a:lnTo>
                <a:close/>
              </a:path>
            </a:pathLst>
          </a:cu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0" tIns="57150" rIns="57150" bIns="57150" numCol="1" spcCol="1270" anchor="t" anchorCtr="0">
            <a:noAutofit/>
          </a:bodyPr>
          <a:lstStyle/>
          <a:p>
            <a:pPr lvl="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Threaten heavily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production, </a:t>
            </a:r>
            <a:r>
              <a:rPr lang="en-US" sz="1600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security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 </a:t>
            </a:r>
            <a:r>
              <a:rPr lang="en-US" sz="1600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biodiversity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Continental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Jump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14550" lvl="4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en-US" sz="1600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Citrus : 1 113 969 ha; Ornamentals</a:t>
            </a:r>
            <a:endParaRPr lang="en-US" sz="1600" kern="1200" noProof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Severe damage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(Brazil:~ 22 </a:t>
            </a:r>
            <a:r>
              <a:rPr lang="en-US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trees, 2004-2012)</a:t>
            </a: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634082"/>
          </a:xfrm>
        </p:spPr>
        <p:txBody>
          <a:bodyPr>
            <a:normAutofit/>
          </a:bodyPr>
          <a:lstStyle/>
          <a:p>
            <a:pPr algn="l"/>
            <a:r>
              <a:rPr lang="en-US" sz="2100" dirty="0" smtClean="0"/>
              <a:t>3.4. </a:t>
            </a:r>
            <a:r>
              <a:rPr lang="en-US" sz="2100" dirty="0" err="1"/>
              <a:t>Huanglongbing</a:t>
            </a:r>
            <a:r>
              <a:rPr lang="en-US" sz="2100" dirty="0"/>
              <a:t> Disease</a:t>
            </a:r>
            <a:endParaRPr lang="fr-FR" sz="2100" dirty="0"/>
          </a:p>
        </p:txBody>
      </p:sp>
      <p:sp>
        <p:nvSpPr>
          <p:cNvPr id="10" name="Rectangle à coins arrondis 9"/>
          <p:cNvSpPr/>
          <p:nvPr/>
        </p:nvSpPr>
        <p:spPr>
          <a:xfrm>
            <a:off x="3635896" y="939252"/>
            <a:ext cx="1831655" cy="1592096"/>
          </a:xfrm>
          <a:prstGeom prst="roundRect">
            <a:avLst>
              <a:gd name="adj" fmla="val 10000"/>
            </a:avLst>
          </a:prstGeom>
          <a:blipFill rotWithShape="1"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50000"/>
              <a:hueOff val="1667625"/>
              <a:satOff val="-1491"/>
              <a:lumOff val="4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BF879-B7A2-4271-9A02-948BB4EBF4AE}" type="datetime1">
              <a:rPr lang="fr-FR" smtClean="0"/>
              <a:t>18/10/2019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7" name="Forme libre 6"/>
          <p:cNvSpPr/>
          <p:nvPr/>
        </p:nvSpPr>
        <p:spPr>
          <a:xfrm>
            <a:off x="7309826" y="1183358"/>
            <a:ext cx="862574" cy="460057"/>
          </a:xfrm>
          <a:custGeom>
            <a:avLst/>
            <a:gdLst>
              <a:gd name="connsiteX0" fmla="*/ 0 w 2236454"/>
              <a:gd name="connsiteY0" fmla="*/ 0 h 460057"/>
              <a:gd name="connsiteX1" fmla="*/ 2236454 w 2236454"/>
              <a:gd name="connsiteY1" fmla="*/ 0 h 460057"/>
              <a:gd name="connsiteX2" fmla="*/ 2236454 w 2236454"/>
              <a:gd name="connsiteY2" fmla="*/ 460057 h 460057"/>
              <a:gd name="connsiteX3" fmla="*/ 0 w 2236454"/>
              <a:gd name="connsiteY3" fmla="*/ 460057 h 460057"/>
              <a:gd name="connsiteX4" fmla="*/ 0 w 2236454"/>
              <a:gd name="connsiteY4" fmla="*/ 0 h 46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6454" h="460057">
                <a:moveTo>
                  <a:pt x="0" y="0"/>
                </a:moveTo>
                <a:lnTo>
                  <a:pt x="2236454" y="0"/>
                </a:lnTo>
                <a:lnTo>
                  <a:pt x="2236454" y="460057"/>
                </a:lnTo>
                <a:lnTo>
                  <a:pt x="0" y="46005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0640" tIns="40640" rIns="40640" bIns="4064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100" kern="1200" dirty="0" smtClean="0"/>
              <a:t>HLB (EPPO)</a:t>
            </a:r>
            <a:endParaRPr lang="fr-FR" sz="1100" kern="1200" dirty="0"/>
          </a:p>
        </p:txBody>
      </p:sp>
      <p:sp>
        <p:nvSpPr>
          <p:cNvPr id="9" name="Rectangle 8"/>
          <p:cNvSpPr/>
          <p:nvPr/>
        </p:nvSpPr>
        <p:spPr>
          <a:xfrm>
            <a:off x="901113" y="1673362"/>
            <a:ext cx="1561675" cy="131317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Forme libre 11"/>
          <p:cNvSpPr/>
          <p:nvPr/>
        </p:nvSpPr>
        <p:spPr>
          <a:xfrm>
            <a:off x="901114" y="2052093"/>
            <a:ext cx="1368152" cy="380676"/>
          </a:xfrm>
          <a:custGeom>
            <a:avLst/>
            <a:gdLst>
              <a:gd name="connsiteX0" fmla="*/ 0 w 2236454"/>
              <a:gd name="connsiteY0" fmla="*/ 0 h 460057"/>
              <a:gd name="connsiteX1" fmla="*/ 2236454 w 2236454"/>
              <a:gd name="connsiteY1" fmla="*/ 0 h 460057"/>
              <a:gd name="connsiteX2" fmla="*/ 2236454 w 2236454"/>
              <a:gd name="connsiteY2" fmla="*/ 460057 h 460057"/>
              <a:gd name="connsiteX3" fmla="*/ 0 w 2236454"/>
              <a:gd name="connsiteY3" fmla="*/ 460057 h 460057"/>
              <a:gd name="connsiteX4" fmla="*/ 0 w 2236454"/>
              <a:gd name="connsiteY4" fmla="*/ 0 h 46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6454" h="460057">
                <a:moveTo>
                  <a:pt x="0" y="0"/>
                </a:moveTo>
                <a:lnTo>
                  <a:pt x="2236454" y="0"/>
                </a:lnTo>
                <a:lnTo>
                  <a:pt x="2236454" y="460057"/>
                </a:lnTo>
                <a:lnTo>
                  <a:pt x="0" y="46005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0640" tIns="40640" rIns="40640" bIns="4064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100" i="1" kern="1200" dirty="0" err="1" smtClean="0"/>
              <a:t>Trioza</a:t>
            </a:r>
            <a:r>
              <a:rPr lang="fr-FR" sz="1100" i="1" kern="1200" dirty="0" smtClean="0"/>
              <a:t> </a:t>
            </a:r>
            <a:r>
              <a:rPr lang="fr-FR" sz="1100" i="1" kern="1200" dirty="0" err="1" smtClean="0"/>
              <a:t>erytreae</a:t>
            </a:r>
            <a:r>
              <a:rPr lang="fr-FR" sz="1100" i="1" kern="1200" dirty="0" smtClean="0"/>
              <a:t> </a:t>
            </a:r>
            <a:r>
              <a:rPr lang="fr-FR" sz="1100" kern="1200" dirty="0" smtClean="0"/>
              <a:t>(AFINOA)</a:t>
            </a:r>
            <a:endParaRPr lang="fr-FR" sz="1100" kern="1200" dirty="0"/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619" y="2876580"/>
            <a:ext cx="2658683" cy="1332000"/>
          </a:xfrm>
          <a:prstGeom prst="rect">
            <a:avLst/>
          </a:prstGeom>
        </p:spPr>
      </p:pic>
      <p:grpSp>
        <p:nvGrpSpPr>
          <p:cNvPr id="20" name="Groupe 19"/>
          <p:cNvGrpSpPr/>
          <p:nvPr/>
        </p:nvGrpSpPr>
        <p:grpSpPr>
          <a:xfrm>
            <a:off x="6866081" y="1673432"/>
            <a:ext cx="1505758" cy="1518673"/>
            <a:chOff x="4052861" y="-501530"/>
            <a:chExt cx="1238322" cy="1097148"/>
          </a:xfrm>
        </p:grpSpPr>
        <p:sp>
          <p:nvSpPr>
            <p:cNvPr id="13" name="Rectangle 12"/>
            <p:cNvSpPr/>
            <p:nvPr/>
          </p:nvSpPr>
          <p:spPr>
            <a:xfrm>
              <a:off x="4052861" y="-501530"/>
              <a:ext cx="1238322" cy="951523"/>
            </a:xfrm>
            <a:prstGeom prst="rect">
              <a:avLst/>
            </a:prstGeom>
            <a:blipFill rotWithShape="1">
              <a:blip r:embed="rId7"/>
              <a:stretch>
                <a:fillRect/>
              </a:stretch>
            </a:blip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4123340" y="133953"/>
              <a:ext cx="11663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fr-FR" sz="1200" dirty="0" err="1">
                  <a:solidFill>
                    <a:schemeClr val="bg1"/>
                  </a:solidFill>
                </a:rPr>
                <a:t>Diaphorina</a:t>
              </a:r>
              <a:r>
                <a:rPr lang="fr-FR" sz="1200" dirty="0">
                  <a:solidFill>
                    <a:schemeClr val="bg1"/>
                  </a:solidFill>
                </a:rPr>
                <a:t> </a:t>
              </a:r>
              <a:r>
                <a:rPr lang="fr-FR" sz="1200" dirty="0" err="1">
                  <a:solidFill>
                    <a:schemeClr val="bg1"/>
                  </a:solidFill>
                </a:rPr>
                <a:t>citri</a:t>
              </a:r>
              <a:r>
                <a:rPr lang="fr-FR" sz="1200" dirty="0">
                  <a:solidFill>
                    <a:schemeClr val="bg1"/>
                  </a:solidFill>
                </a:rPr>
                <a:t> </a:t>
              </a:r>
            </a:p>
            <a:p>
              <a:pPr lvl="0" algn="ctr"/>
              <a:r>
                <a:rPr lang="fr-FR" sz="1200" dirty="0">
                  <a:solidFill>
                    <a:schemeClr val="bg1"/>
                  </a:solidFill>
                </a:rPr>
                <a:t>(EPPO)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230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634082"/>
          </a:xfrm>
        </p:spPr>
        <p:txBody>
          <a:bodyPr>
            <a:normAutofit/>
          </a:bodyPr>
          <a:lstStyle/>
          <a:p>
            <a:pPr lvl="0" algn="l"/>
            <a:r>
              <a:rPr lang="en-US" sz="2100" dirty="0" smtClean="0"/>
              <a:t>3-5. </a:t>
            </a:r>
            <a:r>
              <a:rPr lang="fr-FR" sz="2100" i="1" dirty="0" err="1"/>
              <a:t>Batrocera</a:t>
            </a:r>
            <a:r>
              <a:rPr lang="fr-FR" sz="2100" i="1" dirty="0"/>
              <a:t> </a:t>
            </a:r>
            <a:r>
              <a:rPr lang="fr-FR" sz="2100" i="1" dirty="0" err="1"/>
              <a:t>dorsalis</a:t>
            </a:r>
            <a:endParaRPr lang="fr-FR" sz="2100" i="1" dirty="0"/>
          </a:p>
        </p:txBody>
      </p:sp>
      <p:sp>
        <p:nvSpPr>
          <p:cNvPr id="8" name="Rectangle à coins arrondis 7"/>
          <p:cNvSpPr/>
          <p:nvPr/>
        </p:nvSpPr>
        <p:spPr>
          <a:xfrm>
            <a:off x="1259632" y="805505"/>
            <a:ext cx="1831655" cy="1592096"/>
          </a:xfrm>
          <a:prstGeom prst="roundRect">
            <a:avLst>
              <a:gd name="adj" fmla="val 10000"/>
            </a:avLst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Forme libre 8"/>
          <p:cNvSpPr/>
          <p:nvPr/>
        </p:nvSpPr>
        <p:spPr>
          <a:xfrm>
            <a:off x="999658" y="2780928"/>
            <a:ext cx="7604790" cy="3672407"/>
          </a:xfrm>
          <a:custGeom>
            <a:avLst/>
            <a:gdLst>
              <a:gd name="connsiteX0" fmla="*/ 192324 w 1831655"/>
              <a:gd name="connsiteY0" fmla="*/ 0 h 2653494"/>
              <a:gd name="connsiteX1" fmla="*/ 1639331 w 1831655"/>
              <a:gd name="connsiteY1" fmla="*/ 0 h 2653494"/>
              <a:gd name="connsiteX2" fmla="*/ 1831655 w 1831655"/>
              <a:gd name="connsiteY2" fmla="*/ 192324 h 2653494"/>
              <a:gd name="connsiteX3" fmla="*/ 1831655 w 1831655"/>
              <a:gd name="connsiteY3" fmla="*/ 2653494 h 2653494"/>
              <a:gd name="connsiteX4" fmla="*/ 1831655 w 1831655"/>
              <a:gd name="connsiteY4" fmla="*/ 2653494 h 2653494"/>
              <a:gd name="connsiteX5" fmla="*/ 0 w 1831655"/>
              <a:gd name="connsiteY5" fmla="*/ 2653494 h 2653494"/>
              <a:gd name="connsiteX6" fmla="*/ 0 w 1831655"/>
              <a:gd name="connsiteY6" fmla="*/ 2653494 h 2653494"/>
              <a:gd name="connsiteX7" fmla="*/ 0 w 1831655"/>
              <a:gd name="connsiteY7" fmla="*/ 192324 h 2653494"/>
              <a:gd name="connsiteX8" fmla="*/ 192324 w 1831655"/>
              <a:gd name="connsiteY8" fmla="*/ 0 h 265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31655" h="2653494">
                <a:moveTo>
                  <a:pt x="1639331" y="2653494"/>
                </a:moveTo>
                <a:lnTo>
                  <a:pt x="192324" y="2653494"/>
                </a:lnTo>
                <a:cubicBezTo>
                  <a:pt x="86106" y="2653494"/>
                  <a:pt x="0" y="2567388"/>
                  <a:pt x="0" y="2461170"/>
                </a:cubicBezTo>
                <a:lnTo>
                  <a:pt x="0" y="0"/>
                </a:lnTo>
                <a:lnTo>
                  <a:pt x="0" y="0"/>
                </a:lnTo>
                <a:lnTo>
                  <a:pt x="1831655" y="0"/>
                </a:lnTo>
                <a:lnTo>
                  <a:pt x="1831655" y="0"/>
                </a:lnTo>
                <a:lnTo>
                  <a:pt x="1831655" y="2461170"/>
                </a:lnTo>
                <a:cubicBezTo>
                  <a:pt x="1831655" y="2567388"/>
                  <a:pt x="1745549" y="2653494"/>
                  <a:pt x="1639331" y="2653494"/>
                </a:cubicBezTo>
                <a:close/>
              </a:path>
            </a:pathLst>
          </a:cu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675" tIns="85344" rIns="141674" bIns="141674" numCol="1" spcCol="1270" anchor="t" anchorCtr="0">
            <a:noAutofit/>
          </a:bodyPr>
          <a:lstStyle/>
          <a:p>
            <a:pPr lvl="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Host plant: 41</a:t>
            </a:r>
          </a:p>
          <a:p>
            <a:pPr lvl="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Damage: Direct: Mango : 30 - 80%; Citrus: 8-34%</a:t>
            </a:r>
          </a:p>
          <a:p>
            <a:pPr lvl="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Indirect:  Access </a:t>
            </a:r>
            <a:r>
              <a:rPr lang="fr-FR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</a:t>
            </a:r>
            <a:endParaRPr lang="fr-FR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r-FR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Interceptions</a:t>
            </a: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severe</a:t>
            </a: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phytosanitary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requirements</a:t>
            </a:r>
            <a:endParaRPr lang="en-US" sz="16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BF879-B7A2-4271-9A02-948BB4EBF4AE}" type="datetime1">
              <a:rPr lang="fr-FR" smtClean="0"/>
              <a:t>18/10/2019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11</a:t>
            </a:fld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709886"/>
            <a:ext cx="3853357" cy="1930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89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18 octobre 2019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750" y="153819"/>
            <a:ext cx="7611126" cy="432047"/>
          </a:xfrm>
        </p:spPr>
        <p:txBody>
          <a:bodyPr>
            <a:normAutofit fontScale="90000"/>
          </a:bodyPr>
          <a:lstStyle/>
          <a:p>
            <a:r>
              <a:rPr lang="en-US" dirty="0"/>
              <a:t>     4</a:t>
            </a:r>
            <a:r>
              <a:rPr lang="en-GB" dirty="0"/>
              <a:t>. Proposal for further collaboration</a:t>
            </a:r>
            <a:r>
              <a:rPr lang="fr-FR" dirty="0"/>
              <a:t/>
            </a:r>
            <a:br>
              <a:rPr lang="fr-FR" dirty="0"/>
            </a:br>
            <a:endParaRPr lang="en-US" dirty="0"/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4285972359"/>
              </p:ext>
            </p:extLst>
          </p:nvPr>
        </p:nvGraphicFramePr>
        <p:xfrm>
          <a:off x="539552" y="764704"/>
          <a:ext cx="7992888" cy="4696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6695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899592" y="2132856"/>
            <a:ext cx="432048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err="1" smtClean="0"/>
              <a:t>Thank</a:t>
            </a:r>
            <a:r>
              <a:rPr lang="fr-FR" sz="4400" b="1" dirty="0" smtClean="0"/>
              <a:t> </a:t>
            </a:r>
            <a:r>
              <a:rPr lang="fr-FR" sz="4400" b="1" dirty="0" err="1" smtClean="0"/>
              <a:t>you</a:t>
            </a:r>
            <a:r>
              <a:rPr lang="fr-FR" sz="4400" b="1" dirty="0" smtClean="0"/>
              <a:t>, Gracias,</a:t>
            </a:r>
            <a:r>
              <a:rPr lang="zh-TW" altLang="fr-FR" sz="4400" b="1" dirty="0"/>
              <a:t>留言</a:t>
            </a:r>
            <a:r>
              <a:rPr lang="fr-FR" altLang="zh-TW" sz="4400" b="1" dirty="0" smtClean="0"/>
              <a:t>Merci</a:t>
            </a:r>
          </a:p>
          <a:p>
            <a:pPr algn="ctr"/>
            <a:endParaRPr lang="fr-FR" sz="4000" dirty="0" smtClean="0"/>
          </a:p>
        </p:txBody>
      </p:sp>
    </p:spTree>
    <p:extLst>
      <p:ext uri="{BB962C8B-B14F-4D97-AF65-F5344CB8AC3E}">
        <p14:creationId xmlns:p14="http://schemas.microsoft.com/office/powerpoint/2010/main" val="362657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18 octobre 2019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422456" y="2803297"/>
            <a:ext cx="8144175" cy="769719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812800" lvl="1" indent="-812800">
              <a:lnSpc>
                <a:spcPct val="110000"/>
              </a:lnSpc>
              <a:defRPr/>
            </a:pP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Members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>
                <a:latin typeface="Arial" pitchFamily="34" charset="0"/>
                <a:cs typeface="Arial" pitchFamily="34" charset="0"/>
              </a:rPr>
              <a:t>Algeria, Egypt, Jordan, Iraq, Libya, Malta, Morocco, Pakistan, Oman, Sudan, Syria,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Tunisia</a:t>
            </a:r>
            <a:endParaRPr lang="en-US" sz="2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lang="en-US" sz="2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395536" y="3705235"/>
            <a:ext cx="7001624" cy="51585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1">
              <a:lnSpc>
                <a:spcPct val="110000"/>
              </a:lnSpc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Signed but not ratified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fr-FR" dirty="0">
                <a:latin typeface="Arial" pitchFamily="34" charset="0"/>
                <a:cs typeface="Arial" pitchFamily="34" charset="0"/>
              </a:rPr>
              <a:t>Iran, Mauritanie,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Yémen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1714500" lvl="3" indent="-342900">
              <a:lnSpc>
                <a:spcPct val="160000"/>
              </a:lnSpc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lang="en-US" sz="2400" b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429200" y="4462326"/>
            <a:ext cx="7721478" cy="62285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812800" lvl="1" indent="-812800">
              <a:defRPr/>
            </a:pP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Executive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Committee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>
                <a:latin typeface="Arial" pitchFamily="34" charset="0"/>
                <a:cs typeface="Arial" pitchFamily="34" charset="0"/>
              </a:rPr>
              <a:t>Algeria, Jordan, Libya, Pakistan, Syria,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Tunisia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6100" lvl="1" indent="-31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6100" lvl="1" indent="-31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1714500" lvl="3" indent="-342900">
              <a:lnSpc>
                <a:spcPct val="150000"/>
              </a:lnSpc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lang="en-US" sz="2400" b="1" u="sng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6948668" y="388484"/>
            <a:ext cx="1906152" cy="1632786"/>
            <a:chOff x="6084168" y="422147"/>
            <a:chExt cx="2482464" cy="1794921"/>
          </a:xfrm>
        </p:grpSpPr>
        <p:pic>
          <p:nvPicPr>
            <p:cNvPr id="10" name="Image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4168" y="422147"/>
              <a:ext cx="2482464" cy="1794921"/>
            </a:xfrm>
            <a:prstGeom prst="rect">
              <a:avLst/>
            </a:prstGeom>
          </p:spPr>
        </p:pic>
        <p:sp>
          <p:nvSpPr>
            <p:cNvPr id="11" name="ZoneTexte 10"/>
            <p:cNvSpPr txBox="1"/>
            <p:nvPr/>
          </p:nvSpPr>
          <p:spPr>
            <a:xfrm>
              <a:off x="6179128" y="1809699"/>
              <a:ext cx="2387504" cy="372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Heaquarter</a:t>
              </a:r>
              <a:r>
                <a:rPr lang="fr-FR" sz="1400" dirty="0" smtClean="0"/>
                <a:t>: Rabat</a:t>
              </a:r>
              <a:endParaRPr lang="fr-FR" sz="1400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448145" y="5045114"/>
            <a:ext cx="77435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Executive Director, Assistant director</a:t>
            </a:r>
          </a:p>
        </p:txBody>
      </p:sp>
      <p:sp>
        <p:nvSpPr>
          <p:cNvPr id="14" name="Titre 3"/>
          <p:cNvSpPr txBox="1">
            <a:spLocks/>
          </p:cNvSpPr>
          <p:nvPr/>
        </p:nvSpPr>
        <p:spPr>
          <a:xfrm>
            <a:off x="539552" y="260649"/>
            <a:ext cx="7611126" cy="439514"/>
          </a:xfrm>
          <a:prstGeom prst="rect">
            <a:avLst/>
          </a:prstGeom>
        </p:spPr>
        <p:txBody>
          <a:bodyPr anchor="t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spcAft>
                <a:spcPts val="600"/>
              </a:spcAft>
              <a:buNone/>
              <a:defRPr sz="2200" b="1" kern="1200" cap="none" baseline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 smtClean="0"/>
              <a:t>1. Specificities</a:t>
            </a:r>
            <a:endParaRPr lang="fr-FR" dirty="0"/>
          </a:p>
        </p:txBody>
      </p: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336909" y="761379"/>
            <a:ext cx="8315268" cy="16998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defRPr/>
            </a:pP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Agreement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 marL="800100" lvl="1" indent="-342900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signed in </a:t>
            </a:r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February18, 1993 </a:t>
            </a:r>
          </a:p>
          <a:p>
            <a:pPr marL="800100" lvl="1" indent="-342900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entered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into force on </a:t>
            </a:r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January 8, 2009</a:t>
            </a:r>
          </a:p>
          <a:p>
            <a:pPr marL="800100" lvl="1" indent="-342900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Recognized officially in March, 2012, by 7</a:t>
            </a:r>
            <a:r>
              <a:rPr lang="en-US" sz="2000" baseline="30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CPM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546100" lvl="1" indent="-3175">
              <a:defRPr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6100" lvl="1" indent="-3175"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546100" lvl="1" indent="-3175">
              <a:defRPr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6100" lvl="1" indent="-3175">
              <a:defRPr/>
            </a:pPr>
            <a:endParaRPr lang="en-US" sz="2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defRPr/>
            </a:pPr>
            <a:endParaRPr lang="en-US" sz="2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37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18 octobre 2019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539749" y="871615"/>
            <a:ext cx="6846977" cy="1981321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Promote regional cooperation </a:t>
            </a:r>
            <a:r>
              <a:rPr lang="en-US" dirty="0"/>
              <a:t>and capabilities </a:t>
            </a:r>
            <a:r>
              <a:rPr lang="en-US" dirty="0" smtClean="0"/>
              <a:t>of its members through :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FF"/>
                </a:solidFill>
              </a:rPr>
              <a:t>Preventing the spread </a:t>
            </a:r>
            <a:r>
              <a:rPr lang="en-US" dirty="0"/>
              <a:t>and </a:t>
            </a:r>
            <a:r>
              <a:rPr lang="en-US" dirty="0">
                <a:solidFill>
                  <a:srgbClr val="0000FF"/>
                </a:solidFill>
              </a:rPr>
              <a:t>introduction </a:t>
            </a:r>
            <a:r>
              <a:rPr lang="en-US" dirty="0"/>
              <a:t>of </a:t>
            </a:r>
            <a:r>
              <a:rPr lang="en-US" dirty="0" smtClean="0"/>
              <a:t>pests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FF"/>
                </a:solidFill>
              </a:rPr>
              <a:t>Controlling </a:t>
            </a:r>
            <a:r>
              <a:rPr lang="en-US" dirty="0">
                <a:solidFill>
                  <a:srgbClr val="0000FF"/>
                </a:solidFill>
              </a:rPr>
              <a:t>pests</a:t>
            </a:r>
            <a:r>
              <a:rPr lang="en-US" dirty="0"/>
              <a:t> in an appropriate manner </a:t>
            </a:r>
            <a:r>
              <a:rPr lang="en-US" dirty="0" smtClean="0"/>
              <a:t> 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Facilitate </a:t>
            </a:r>
            <a:r>
              <a:rPr lang="en-US" dirty="0"/>
              <a:t>safe </a:t>
            </a:r>
            <a:r>
              <a:rPr lang="en-US" dirty="0" smtClean="0"/>
              <a:t>regional </a:t>
            </a:r>
            <a:r>
              <a:rPr lang="en-US" dirty="0"/>
              <a:t>and international </a:t>
            </a:r>
            <a:r>
              <a:rPr lang="en-US" dirty="0" smtClean="0"/>
              <a:t>trade</a:t>
            </a:r>
            <a:endParaRPr lang="fr-FR" dirty="0"/>
          </a:p>
          <a:p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459407"/>
          </a:xfrm>
        </p:spPr>
        <p:txBody>
          <a:bodyPr/>
          <a:lstStyle/>
          <a:p>
            <a:r>
              <a:rPr lang="fr-FR" dirty="0" smtClean="0"/>
              <a:t>NEPPO </a:t>
            </a:r>
            <a:r>
              <a:rPr lang="en-US" dirty="0" smtClean="0"/>
              <a:t>aims</a:t>
            </a:r>
            <a:r>
              <a:rPr lang="fr-FR" dirty="0" smtClean="0"/>
              <a:t> to….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2339752" y="2788471"/>
            <a:ext cx="655272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promoting information </a:t>
            </a:r>
            <a:r>
              <a:rPr lang="en-US" dirty="0">
                <a:latin typeface="Arial" pitchFamily="34" charset="0"/>
                <a:cs typeface="Arial" pitchFamily="34" charset="0"/>
              </a:rPr>
              <a:t>exchange (Pest status, pest report, regulations, phytosanitary measures, ..);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harmonizing </a:t>
            </a:r>
            <a:r>
              <a:rPr lang="en-US" dirty="0">
                <a:latin typeface="Arial" pitchFamily="34" charset="0"/>
                <a:cs typeface="Arial" pitchFamily="34" charset="0"/>
              </a:rPr>
              <a:t>phytosanitary regulations and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measures 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developing </a:t>
            </a:r>
            <a:r>
              <a:rPr lang="en-US" dirty="0">
                <a:latin typeface="Arial" pitchFamily="34" charset="0"/>
                <a:cs typeface="Arial" pitchFamily="34" charset="0"/>
              </a:rPr>
              <a:t>regional strategy to face spread and introduction of pests 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enhancing </a:t>
            </a:r>
            <a:r>
              <a:rPr lang="en-US" dirty="0">
                <a:latin typeface="Arial" pitchFamily="34" charset="0"/>
                <a:cs typeface="Arial" pitchFamily="34" charset="0"/>
              </a:rPr>
              <a:t>capacity building of NPPO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t="4357"/>
          <a:stretch/>
        </p:blipFill>
        <p:spPr>
          <a:xfrm>
            <a:off x="7293480" y="41660"/>
            <a:ext cx="1850520" cy="135679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442" y="1324393"/>
            <a:ext cx="729038" cy="70142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406" y="1729402"/>
            <a:ext cx="933914" cy="69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9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18 octobre 2019</a:t>
            </a:fld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576064"/>
          </a:xfrm>
        </p:spPr>
        <p:txBody>
          <a:bodyPr>
            <a:normAutofit/>
          </a:bodyPr>
          <a:lstStyle/>
          <a:p>
            <a:r>
              <a:rPr lang="en-US" sz="2100" dirty="0"/>
              <a:t>2</a:t>
            </a:r>
            <a:r>
              <a:rPr lang="en-US" sz="2100" dirty="0"/>
              <a:t>. Technical and capacity development </a:t>
            </a:r>
            <a:r>
              <a:rPr lang="en-US" sz="2100" dirty="0"/>
              <a:t>achievements-1</a:t>
            </a:r>
            <a:endParaRPr lang="en-US" sz="2100" dirty="0"/>
          </a:p>
        </p:txBody>
      </p:sp>
      <p:sp>
        <p:nvSpPr>
          <p:cNvPr id="6" name="Espace réservé du contenu 6"/>
          <p:cNvSpPr>
            <a:spLocks noGrp="1"/>
          </p:cNvSpPr>
          <p:nvPr>
            <p:ph type="body" sz="quarter" idx="13"/>
          </p:nvPr>
        </p:nvSpPr>
        <p:spPr>
          <a:xfrm>
            <a:off x="539552" y="836713"/>
            <a:ext cx="7920880" cy="5328591"/>
          </a:xfrm>
        </p:spPr>
        <p:txBody>
          <a:bodyPr>
            <a:noAutofit/>
          </a:bodyPr>
          <a:lstStyle/>
          <a:p>
            <a:pPr marL="342900" lvl="1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endParaRPr lang="en-US" sz="300" dirty="0" smtClean="0"/>
          </a:p>
          <a:p>
            <a:pPr marL="342900" lvl="1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r>
              <a:rPr lang="en-US" sz="1800" dirty="0" smtClean="0"/>
              <a:t>Participation to the </a:t>
            </a:r>
            <a:r>
              <a:rPr lang="en-US" sz="1800" dirty="0"/>
              <a:t>EPPO Expert Working Group for </a:t>
            </a:r>
            <a:r>
              <a:rPr lang="en-US" sz="1800" dirty="0" smtClean="0"/>
              <a:t>PRA ON </a:t>
            </a:r>
            <a:r>
              <a:rPr lang="en-US" sz="1800" i="1" dirty="0" smtClean="0"/>
              <a:t>Ambrosia</a:t>
            </a:r>
            <a:r>
              <a:rPr lang="en-US" sz="1800" dirty="0" smtClean="0"/>
              <a:t> </a:t>
            </a:r>
            <a:r>
              <a:rPr lang="en-US" sz="1800" i="1" dirty="0" err="1" smtClean="0"/>
              <a:t>trifida</a:t>
            </a:r>
            <a:r>
              <a:rPr lang="en-US" sz="1800" i="1" dirty="0" smtClean="0"/>
              <a:t>. </a:t>
            </a:r>
            <a:r>
              <a:rPr lang="en-US" sz="1800" dirty="0" smtClean="0"/>
              <a:t>Paris (France) 19-21 February 2019</a:t>
            </a:r>
            <a:r>
              <a:rPr lang="en-US" sz="1800" i="1" dirty="0" smtClean="0"/>
              <a:t>,</a:t>
            </a:r>
          </a:p>
          <a:p>
            <a:pPr marL="342900" lvl="1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r>
              <a:rPr lang="en-US" sz="1800" dirty="0" smtClean="0"/>
              <a:t>Participation to CPM 14, Rome (Italy) 1 - 5 April 2019</a:t>
            </a:r>
          </a:p>
          <a:p>
            <a:pPr marL="342900" lvl="1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r>
              <a:rPr lang="en-US" sz="1800" dirty="0" smtClean="0"/>
              <a:t>Participation to </a:t>
            </a:r>
            <a:r>
              <a:rPr lang="en-US" sz="1800" dirty="0"/>
              <a:t>IPPC High-level Symposium on Cooperation of the Phytosanitary Measures among the Chinese Initiative “One Belt” Countries. </a:t>
            </a:r>
            <a:r>
              <a:rPr lang="en-US" sz="1800" dirty="0" err="1"/>
              <a:t>Xián</a:t>
            </a:r>
            <a:r>
              <a:rPr lang="en-US" sz="1800" dirty="0"/>
              <a:t>, Shaanxi, (China) </a:t>
            </a:r>
            <a:r>
              <a:rPr lang="en-US" sz="1800" dirty="0" smtClean="0"/>
              <a:t>27 - 30 </a:t>
            </a:r>
            <a:r>
              <a:rPr lang="en-US" sz="1800" dirty="0"/>
              <a:t>May 2019</a:t>
            </a:r>
          </a:p>
          <a:p>
            <a:pPr marL="342900" lvl="1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r>
              <a:rPr lang="en-US" sz="1800" dirty="0" smtClean="0"/>
              <a:t>Participation to the Beyond Compliance Facilitator Training. A production chain framework for plant health management in trade. Windsor (UK), 31 May - 8 June 2019.</a:t>
            </a:r>
          </a:p>
          <a:p>
            <a:pPr marL="342900" lvl="1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r>
              <a:rPr lang="en-US" sz="1800" dirty="0" smtClean="0"/>
              <a:t>Contributed </a:t>
            </a:r>
            <a:r>
              <a:rPr lang="en-US" sz="1800" dirty="0"/>
              <a:t>to the organization of  the </a:t>
            </a:r>
            <a:r>
              <a:rPr lang="en-US" sz="1800" dirty="0" smtClean="0"/>
              <a:t>IPPC Regional workshop, Beirut (Lebanon) 2 - 6 September 2019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1242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22569-190C-4D37-830E-B8C04C44CF79}" type="datetime1">
              <a:rPr lang="fr-FR" smtClean="0"/>
              <a:t>18/10/2019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94564" y="1762822"/>
            <a:ext cx="4083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Website: gather and disseminate official information's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Establishments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database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Vigilance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2261" y="804381"/>
            <a:ext cx="7745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Dissemination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of information in real time and as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much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as possible</a:t>
            </a:r>
          </a:p>
        </p:txBody>
      </p:sp>
      <p:sp>
        <p:nvSpPr>
          <p:cNvPr id="23" name="Titre 4"/>
          <p:cNvSpPr txBox="1">
            <a:spLocks/>
          </p:cNvSpPr>
          <p:nvPr/>
        </p:nvSpPr>
        <p:spPr>
          <a:xfrm>
            <a:off x="1043608" y="4300479"/>
            <a:ext cx="2917645" cy="39056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r" defTabSz="914400" rtl="0" eaLnBrk="1" latinLnBrk="0" hangingPunct="1">
              <a:spcBef>
                <a:spcPct val="0"/>
              </a:spcBef>
              <a:spcAft>
                <a:spcPts val="600"/>
              </a:spcAft>
              <a:buNone/>
              <a:defRPr sz="3200" b="1" kern="120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fr-FR" sz="1600" b="0" dirty="0" smtClean="0">
                <a:solidFill>
                  <a:schemeClr val="tx1"/>
                </a:solidFill>
              </a:rPr>
              <a:t>NEPPO </a:t>
            </a:r>
            <a:r>
              <a:rPr lang="fr-FR" sz="1800" b="0" dirty="0" smtClean="0">
                <a:solidFill>
                  <a:schemeClr val="tx1"/>
                </a:solidFill>
              </a:rPr>
              <a:t>Facebook</a:t>
            </a:r>
            <a:r>
              <a:rPr lang="fr-FR" sz="1600" b="0" dirty="0" smtClean="0">
                <a:solidFill>
                  <a:schemeClr val="tx1"/>
                </a:solidFill>
              </a:rPr>
              <a:t> page</a:t>
            </a:r>
            <a:endParaRPr lang="fr-FR" sz="1600" b="0" dirty="0">
              <a:solidFill>
                <a:schemeClr val="tx1"/>
              </a:solidFill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4935425" y="4071131"/>
            <a:ext cx="3308983" cy="2285219"/>
            <a:chOff x="4935425" y="4071131"/>
            <a:chExt cx="2876935" cy="2285219"/>
          </a:xfrm>
        </p:grpSpPr>
        <p:pic>
          <p:nvPicPr>
            <p:cNvPr id="25" name="Image 2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756" t="7140" r="22438" b="5949"/>
            <a:stretch/>
          </p:blipFill>
          <p:spPr>
            <a:xfrm>
              <a:off x="6300192" y="4390816"/>
              <a:ext cx="1512168" cy="1965534"/>
            </a:xfrm>
            <a:prstGeom prst="rect">
              <a:avLst/>
            </a:prstGeom>
          </p:spPr>
        </p:pic>
        <p:pic>
          <p:nvPicPr>
            <p:cNvPr id="20" name="Image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75" t="12348" r="13775" b="9559"/>
            <a:stretch/>
          </p:blipFill>
          <p:spPr>
            <a:xfrm>
              <a:off x="4935425" y="4071131"/>
              <a:ext cx="1758145" cy="1374475"/>
            </a:xfrm>
            <a:prstGeom prst="rect">
              <a:avLst/>
            </a:prstGeom>
          </p:spPr>
        </p:pic>
        <p:cxnSp>
          <p:nvCxnSpPr>
            <p:cNvPr id="22" name="Connecteur droit avec flèche 21"/>
            <p:cNvCxnSpPr/>
            <p:nvPr/>
          </p:nvCxnSpPr>
          <p:spPr>
            <a:xfrm>
              <a:off x="6602741" y="4182057"/>
              <a:ext cx="655307" cy="183203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24" name="Image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2" t="9435" r="24013" b="5089"/>
          <a:stretch/>
        </p:blipFill>
        <p:spPr>
          <a:xfrm>
            <a:off x="4720237" y="1556793"/>
            <a:ext cx="3757810" cy="2173636"/>
          </a:xfrm>
          <a:prstGeom prst="rect">
            <a:avLst/>
          </a:prstGeom>
        </p:spPr>
      </p:pic>
      <p:sp>
        <p:nvSpPr>
          <p:cNvPr id="26" name="Titre 4"/>
          <p:cNvSpPr>
            <a:spLocks noGrp="1"/>
          </p:cNvSpPr>
          <p:nvPr>
            <p:ph type="title"/>
          </p:nvPr>
        </p:nvSpPr>
        <p:spPr>
          <a:xfrm>
            <a:off x="539552" y="260649"/>
            <a:ext cx="8208912" cy="518176"/>
          </a:xfrm>
        </p:spPr>
        <p:txBody>
          <a:bodyPr>
            <a:noAutofit/>
          </a:bodyPr>
          <a:lstStyle/>
          <a:p>
            <a:pPr algn="l"/>
            <a:r>
              <a:rPr lang="en-US" sz="2100" dirty="0"/>
              <a:t>2</a:t>
            </a:r>
            <a:r>
              <a:rPr lang="en-US" sz="2100" dirty="0"/>
              <a:t>. Technical and</a:t>
            </a:r>
            <a:r>
              <a:rPr lang="en-US" sz="2000" dirty="0"/>
              <a:t> </a:t>
            </a:r>
            <a:r>
              <a:rPr lang="en-US" sz="2100" dirty="0"/>
              <a:t>capacity</a:t>
            </a:r>
            <a:r>
              <a:rPr lang="en-US" sz="2000" dirty="0"/>
              <a:t> </a:t>
            </a:r>
            <a:r>
              <a:rPr lang="en-US" sz="2100" dirty="0"/>
              <a:t>development</a:t>
            </a:r>
            <a:r>
              <a:rPr lang="en-US" sz="2000" dirty="0"/>
              <a:t> </a:t>
            </a:r>
            <a:r>
              <a:rPr lang="en-US" sz="2100" dirty="0"/>
              <a:t>achievements-2</a:t>
            </a:r>
          </a:p>
        </p:txBody>
      </p:sp>
    </p:spTree>
    <p:extLst>
      <p:ext uri="{BB962C8B-B14F-4D97-AF65-F5344CB8AC3E}">
        <p14:creationId xmlns:p14="http://schemas.microsoft.com/office/powerpoint/2010/main" val="349689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3138" indent="-1320800"/>
            <a:r>
              <a:rPr lang="fr-FR" sz="2100" b="1" dirty="0">
                <a:solidFill>
                  <a:srgbClr val="0079AD"/>
                </a:solidFill>
                <a:ea typeface="+mj-ea"/>
              </a:rPr>
              <a:t>3. Emergent </a:t>
            </a:r>
            <a:r>
              <a:rPr lang="fr-FR" sz="2100" b="1" dirty="0" err="1">
                <a:solidFill>
                  <a:srgbClr val="0079AD"/>
                </a:solidFill>
                <a:ea typeface="+mj-ea"/>
              </a:rPr>
              <a:t>pests</a:t>
            </a:r>
            <a:endParaRPr lang="fr-FR" sz="2100" b="1" dirty="0">
              <a:solidFill>
                <a:srgbClr val="0079AD"/>
              </a:solidFill>
              <a:ea typeface="+mj-ea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19EF-C2EC-425A-9054-FEA65D0FD57F}" type="datetime1">
              <a:rPr lang="fr-FR" smtClean="0"/>
              <a:t>18/10/2019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6</a:t>
            </a:fld>
            <a:endParaRPr lang="fr-FR"/>
          </a:p>
        </p:txBody>
      </p:sp>
      <p:graphicFrame>
        <p:nvGraphicFramePr>
          <p:cNvPr id="6" name="Diagram 3"/>
          <p:cNvGraphicFramePr/>
          <p:nvPr>
            <p:extLst>
              <p:ext uri="{D42A27DB-BD31-4B8C-83A1-F6EECF244321}">
                <p14:modId xmlns:p14="http://schemas.microsoft.com/office/powerpoint/2010/main" val="2615469627"/>
              </p:ext>
            </p:extLst>
          </p:nvPr>
        </p:nvGraphicFramePr>
        <p:xfrm>
          <a:off x="971600" y="476672"/>
          <a:ext cx="7848872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12980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rme libre 8"/>
          <p:cNvSpPr/>
          <p:nvPr/>
        </p:nvSpPr>
        <p:spPr>
          <a:xfrm>
            <a:off x="755576" y="791534"/>
            <a:ext cx="7931224" cy="5929942"/>
          </a:xfrm>
          <a:custGeom>
            <a:avLst/>
            <a:gdLst>
              <a:gd name="connsiteX0" fmla="*/ 0 w 3382976"/>
              <a:gd name="connsiteY0" fmla="*/ 0 h 1522105"/>
              <a:gd name="connsiteX1" fmla="*/ 3382976 w 3382976"/>
              <a:gd name="connsiteY1" fmla="*/ 0 h 1522105"/>
              <a:gd name="connsiteX2" fmla="*/ 3382976 w 3382976"/>
              <a:gd name="connsiteY2" fmla="*/ 1522105 h 1522105"/>
              <a:gd name="connsiteX3" fmla="*/ 0 w 3382976"/>
              <a:gd name="connsiteY3" fmla="*/ 1522105 h 1522105"/>
              <a:gd name="connsiteX4" fmla="*/ 0 w 3382976"/>
              <a:gd name="connsiteY4" fmla="*/ 0 h 1522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2976" h="1522105">
                <a:moveTo>
                  <a:pt x="0" y="0"/>
                </a:moveTo>
                <a:lnTo>
                  <a:pt x="3382976" y="0"/>
                </a:lnTo>
                <a:lnTo>
                  <a:pt x="3382976" y="1522105"/>
                </a:lnTo>
                <a:lnTo>
                  <a:pt x="0" y="1522105"/>
                </a:lnTo>
                <a:lnTo>
                  <a:pt x="0" y="0"/>
                </a:lnTo>
                <a:close/>
              </a:path>
            </a:pathLst>
          </a:cu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0" tIns="57150" rIns="57150" bIns="57150" numCol="1" spcCol="1270" anchor="t" anchorCtr="0">
            <a:noAutofit/>
          </a:bodyPr>
          <a:lstStyle/>
          <a:p>
            <a:pPr lvl="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Threaten heavily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production, </a:t>
            </a:r>
            <a:r>
              <a:rPr lang="en-US" sz="1600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security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 </a:t>
            </a:r>
            <a:r>
              <a:rPr lang="en-US" sz="1600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biodiversity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Continental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Jump</a:t>
            </a: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en-US" sz="1600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500 host plants (Olive: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9999200 ha (ADAO), small stakeholders about 90%</a:t>
            </a:r>
            <a:endParaRPr lang="en-US" sz="1600" kern="1200" noProof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Severe damage (Destruction  of olives trees in </a:t>
            </a:r>
            <a:r>
              <a:rPr lang="en-US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Apuglia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en-US" sz="1600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 in Europe</a:t>
            </a:r>
            <a:endParaRPr lang="en-US" sz="1600" kern="12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380312" y="30480"/>
            <a:ext cx="1746572" cy="177567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BF879-B7A2-4271-9A02-948BB4EBF4AE}" type="datetime1">
              <a:rPr lang="fr-FR" smtClean="0"/>
              <a:t>18/10/2019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539552" y="260649"/>
            <a:ext cx="8064896" cy="530884"/>
          </a:xfrm>
        </p:spPr>
        <p:txBody>
          <a:bodyPr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spcAft>
                <a:spcPts val="600"/>
              </a:spcAft>
              <a:buNone/>
              <a:defRPr sz="3200" b="1" kern="120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l"/>
            <a:r>
              <a:rPr lang="en-US" sz="2100" dirty="0" smtClean="0"/>
              <a:t>3.1. </a:t>
            </a:r>
            <a:r>
              <a:rPr lang="fr-FR" sz="2100" dirty="0"/>
              <a:t>Xylella </a:t>
            </a:r>
            <a:r>
              <a:rPr lang="fr-FR" sz="2100" dirty="0"/>
              <a:t>fastidiosa</a:t>
            </a:r>
            <a:endParaRPr lang="fr-FR" sz="21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993" y="1532911"/>
            <a:ext cx="5538867" cy="277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57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e libre 12"/>
          <p:cNvSpPr/>
          <p:nvPr/>
        </p:nvSpPr>
        <p:spPr>
          <a:xfrm>
            <a:off x="539552" y="800550"/>
            <a:ext cx="7704856" cy="5324624"/>
          </a:xfrm>
          <a:custGeom>
            <a:avLst/>
            <a:gdLst>
              <a:gd name="connsiteX0" fmla="*/ 0 w 3365375"/>
              <a:gd name="connsiteY0" fmla="*/ 0 h 1522105"/>
              <a:gd name="connsiteX1" fmla="*/ 3365375 w 3365375"/>
              <a:gd name="connsiteY1" fmla="*/ 0 h 1522105"/>
              <a:gd name="connsiteX2" fmla="*/ 3365375 w 3365375"/>
              <a:gd name="connsiteY2" fmla="*/ 1522105 h 1522105"/>
              <a:gd name="connsiteX3" fmla="*/ 0 w 3365375"/>
              <a:gd name="connsiteY3" fmla="*/ 1522105 h 1522105"/>
              <a:gd name="connsiteX4" fmla="*/ 0 w 3365375"/>
              <a:gd name="connsiteY4" fmla="*/ 0 h 1522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5375" h="1522105">
                <a:moveTo>
                  <a:pt x="0" y="0"/>
                </a:moveTo>
                <a:lnTo>
                  <a:pt x="3365375" y="0"/>
                </a:lnTo>
                <a:lnTo>
                  <a:pt x="3365375" y="1522105"/>
                </a:lnTo>
                <a:lnTo>
                  <a:pt x="0" y="1522105"/>
                </a:lnTo>
                <a:lnTo>
                  <a:pt x="0" y="0"/>
                </a:lnTo>
                <a:close/>
              </a:path>
            </a:pathLst>
          </a:cu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4681519"/>
              <a:satOff val="-5839"/>
              <a:lumOff val="1373"/>
              <a:alphaOff val="0"/>
            </a:schemeClr>
          </a:fillRef>
          <a:effectRef idx="0">
            <a:schemeClr val="accent2">
              <a:hueOff val="4681519"/>
              <a:satOff val="-5839"/>
              <a:lumOff val="137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0" tIns="57150" rIns="57150" bIns="57150" numCol="1" spcCol="1270" anchor="t" anchorCtr="0">
            <a:noAutofit/>
          </a:bodyPr>
          <a:lstStyle/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Continental jump: </a:t>
            </a:r>
            <a:r>
              <a:rPr lang="fr-FR" sz="1600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America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600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Africa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600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Asisa</a:t>
            </a:r>
            <a:endParaRPr lang="fr-FR" sz="16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r-FR" sz="16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r-FR" sz="16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r-FR" sz="16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r-FR" sz="16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endParaRPr lang="fr-FR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Host plant 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 </a:t>
            </a:r>
            <a:r>
              <a:rPr lang="fr-FR" sz="1600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mainly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maize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1564400 ha, </a:t>
            </a:r>
            <a:r>
              <a:rPr lang="fr-FR" sz="1600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Rice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672600 ha; Sugarcane:242500 ha, etc. (Importance of the </a:t>
            </a:r>
            <a:r>
              <a:rPr lang="fr-FR" sz="1600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crop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FR" sz="1600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fr-FR" sz="1600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feed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supply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area </a:t>
            </a:r>
            <a:r>
              <a:rPr lang="fr-FR" sz="1600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cultivated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all the </a:t>
            </a:r>
            <a:r>
              <a:rPr lang="fr-FR" sz="1600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</a:t>
            </a:r>
            <a:r>
              <a:rPr lang="en-US" sz="1600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Severe damage and high potential of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</a:t>
            </a:r>
            <a:endParaRPr lang="fr-FR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236296" y="30480"/>
            <a:ext cx="1907704" cy="20303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4681519"/>
              <a:satOff val="-5839"/>
              <a:lumOff val="1373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BF879-B7A2-4271-9A02-948BB4EBF4AE}" type="datetime1">
              <a:rPr lang="fr-FR" smtClean="0"/>
              <a:t>18/10/2019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539552" y="260649"/>
            <a:ext cx="8064896" cy="530884"/>
          </a:xfrm>
        </p:spPr>
        <p:txBody>
          <a:bodyPr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spcAft>
                <a:spcPts val="600"/>
              </a:spcAft>
              <a:buNone/>
              <a:defRPr sz="3200" b="1" kern="120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2100" dirty="0" smtClean="0"/>
              <a:t>3.2. </a:t>
            </a:r>
            <a:r>
              <a:rPr lang="fr-FR" sz="2100" dirty="0" err="1"/>
              <a:t>Fall</a:t>
            </a:r>
            <a:r>
              <a:rPr lang="fr-FR" sz="2100" dirty="0"/>
              <a:t> </a:t>
            </a:r>
            <a:r>
              <a:rPr lang="fr-FR" sz="2100" dirty="0" err="1"/>
              <a:t>Armyworm</a:t>
            </a:r>
            <a:endParaRPr lang="fr-FR" sz="21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112" y="1355378"/>
            <a:ext cx="4428272" cy="221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74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e libre 10"/>
          <p:cNvSpPr/>
          <p:nvPr/>
        </p:nvSpPr>
        <p:spPr>
          <a:xfrm>
            <a:off x="827584" y="877719"/>
            <a:ext cx="7450186" cy="5478631"/>
          </a:xfrm>
          <a:custGeom>
            <a:avLst/>
            <a:gdLst>
              <a:gd name="connsiteX0" fmla="*/ 0 w 3365375"/>
              <a:gd name="connsiteY0" fmla="*/ 0 h 1522105"/>
              <a:gd name="connsiteX1" fmla="*/ 3365375 w 3365375"/>
              <a:gd name="connsiteY1" fmla="*/ 0 h 1522105"/>
              <a:gd name="connsiteX2" fmla="*/ 3365375 w 3365375"/>
              <a:gd name="connsiteY2" fmla="*/ 1522105 h 1522105"/>
              <a:gd name="connsiteX3" fmla="*/ 0 w 3365375"/>
              <a:gd name="connsiteY3" fmla="*/ 1522105 h 1522105"/>
              <a:gd name="connsiteX4" fmla="*/ 0 w 3365375"/>
              <a:gd name="connsiteY4" fmla="*/ 0 h 1522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5375" h="1522105">
                <a:moveTo>
                  <a:pt x="0" y="0"/>
                </a:moveTo>
                <a:lnTo>
                  <a:pt x="3365375" y="0"/>
                </a:lnTo>
                <a:lnTo>
                  <a:pt x="3365375" y="1522105"/>
                </a:lnTo>
                <a:lnTo>
                  <a:pt x="0" y="1522105"/>
                </a:lnTo>
                <a:lnTo>
                  <a:pt x="0" y="0"/>
                </a:lnTo>
                <a:close/>
              </a:path>
            </a:pathLst>
          </a:cu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340759"/>
              <a:satOff val="-2919"/>
              <a:lumOff val="686"/>
              <a:alphaOff val="0"/>
            </a:schemeClr>
          </a:fillRef>
          <a:effectRef idx="0">
            <a:schemeClr val="accent2">
              <a:hueOff val="2340759"/>
              <a:satOff val="-2919"/>
              <a:lumOff val="68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0" tIns="57150" rIns="57150" bIns="57150" numCol="1" spcCol="1270" anchor="t" anchorCtr="0">
            <a:noAutofit/>
          </a:bodyPr>
          <a:lstStyle/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Continental jump: Asia,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Africa</a:t>
            </a: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endParaRPr lang="fr-FR" sz="16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Host 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plant: Date palm: 1039750 ha </a:t>
            </a:r>
            <a:r>
              <a:rPr lang="en-US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Ornamental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palm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Severe</a:t>
            </a: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damage: 2009: 1,74-8,69 Mi USD Gulf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</a:t>
            </a: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Removal</a:t>
            </a: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Murcia 7 Mi Euros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 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South of Europe, New </a:t>
            </a:r>
            <a:r>
              <a:rPr lang="fr-FR" sz="1600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outbreak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Morocco</a:t>
            </a:r>
            <a:r>
              <a:rPr lang="fr-FR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6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Tunisia</a:t>
            </a:r>
            <a:endParaRPr lang="fr-FR" sz="16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endParaRPr lang="fr-FR" sz="1600" kern="12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24328" y="116632"/>
            <a:ext cx="1506884" cy="152210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2340759"/>
              <a:satOff val="-2919"/>
              <a:lumOff val="686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BF879-B7A2-4271-9A02-948BB4EBF4AE}" type="datetime1">
              <a:rPr lang="fr-FR" smtClean="0"/>
              <a:t>18/10/2019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539552" y="260649"/>
            <a:ext cx="8064896" cy="530884"/>
          </a:xfrm>
        </p:spPr>
        <p:txBody>
          <a:bodyPr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spcAft>
                <a:spcPts val="600"/>
              </a:spcAft>
              <a:buNone/>
              <a:defRPr sz="3200" b="1" kern="120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2100" dirty="0" smtClean="0"/>
              <a:t>3.3. </a:t>
            </a:r>
            <a:r>
              <a:rPr lang="en-US" sz="2100" dirty="0"/>
              <a:t>Red Palm Weevil</a:t>
            </a:r>
            <a:endParaRPr lang="fr-FR" sz="21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071" y="1340768"/>
            <a:ext cx="517422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36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2807</TotalTime>
  <Words>725</Words>
  <Application>Microsoft Office PowerPoint</Application>
  <PresentationFormat>Affichage à l'écran (4:3)</PresentationFormat>
  <Paragraphs>168</Paragraphs>
  <Slides>13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Courier New</vt:lpstr>
      <vt:lpstr>新細明體</vt:lpstr>
      <vt:lpstr>Wingdings</vt:lpstr>
      <vt:lpstr>Thème Office</vt:lpstr>
      <vt:lpstr>31th Technical Consultation among Regional Plant Protection Organizations</vt:lpstr>
      <vt:lpstr>Présentation PowerPoint</vt:lpstr>
      <vt:lpstr>NEPPO aims to….</vt:lpstr>
      <vt:lpstr>2. Technical and capacity development achievements-1</vt:lpstr>
      <vt:lpstr>2. Technical and capacity development achievements-2</vt:lpstr>
      <vt:lpstr>Présentation PowerPoint</vt:lpstr>
      <vt:lpstr>Présentation PowerPoint</vt:lpstr>
      <vt:lpstr>Présentation PowerPoint</vt:lpstr>
      <vt:lpstr>Présentation PowerPoint</vt:lpstr>
      <vt:lpstr>3.4. Huanglongbing Disease</vt:lpstr>
      <vt:lpstr>3-5. Batrocera dorsalis</vt:lpstr>
      <vt:lpstr>     4. Proposal for further collaboration </vt:lpstr>
      <vt:lpstr>Présentation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Chafiq</dc:creator>
  <cp:lastModifiedBy>Hewlett-Packard Company</cp:lastModifiedBy>
  <cp:revision>137</cp:revision>
  <cp:lastPrinted>2019-10-18T07:38:23Z</cp:lastPrinted>
  <dcterms:created xsi:type="dcterms:W3CDTF">2014-07-17T14:36:08Z</dcterms:created>
  <dcterms:modified xsi:type="dcterms:W3CDTF">2019-10-18T10:02:43Z</dcterms:modified>
</cp:coreProperties>
</file>