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67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3A4DD-5F37-44FD-AF78-089BB399B80B}" type="datetimeFigureOut">
              <a:rPr lang="en-GB" smtClean="0"/>
              <a:t>18/07/2018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339A-8ED4-455F-8BFC-F5FDB951B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8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>
              <a:defRPr/>
            </a:pPr>
            <a:r>
              <a:rPr lang="en-GB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</a:p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b="1" i="1" dirty="0"/>
              <a:t>with a Special Support by the FAO-China South-South Cooperation Programme</a:t>
            </a:r>
            <a:endParaRPr lang="en-US" i="1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 eaLnBrk="1" hangingPunct="1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7-8 September 2018, Moscow, Russia</a:t>
            </a:r>
            <a:endParaRPr lang="en-US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Disseminate knowledge (basics and latest developments)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Improve number of reports and their quality on the IPP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Experience sharing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smtClean="0">
                <a:ea typeface="Arial Unicode MS" panose="020B0604020202020204" pitchFamily="34" charset="-128"/>
                <a:cs typeface="Arial" panose="020B0604020202020204" pitchFamily="34" charset="0"/>
              </a:rPr>
              <a:t>Feedback </a:t>
            </a: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to the Secretariat</a:t>
            </a:r>
          </a:p>
        </p:txBody>
      </p:sp>
    </p:spTree>
    <p:extLst>
      <p:ext uri="{BB962C8B-B14F-4D97-AF65-F5344CB8AC3E}">
        <p14:creationId xmlns:p14="http://schemas.microsoft.com/office/powerpoint/2010/main" val="5384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2000" b="1" dirty="0" err="1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 err="1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lang="fr-FR" altLang="en-US" sz="2000" b="1" dirty="0" err="1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lang="fr-FR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lang="fr-FR" altLang="en-US" sz="2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2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 err="1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lang="fr-FR" altLang="en-US" sz="20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lang="fr-FR" altLang="en-US" sz="2000" b="1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lang="fr-FR" altLang="en-US" sz="2000" b="1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fr-FR" altLang="en-US" sz="2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383</TotalTime>
  <Words>72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Buzon, Dorota (AGDI)</cp:lastModifiedBy>
  <cp:revision>35</cp:revision>
  <dcterms:created xsi:type="dcterms:W3CDTF">2017-05-24T13:00:14Z</dcterms:created>
  <dcterms:modified xsi:type="dcterms:W3CDTF">2018-07-18T14:57:01Z</dcterms:modified>
</cp:coreProperties>
</file>