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5679" r:id="rId2"/>
  </p:sldMasterIdLst>
  <p:notesMasterIdLst>
    <p:notesMasterId r:id="rId9"/>
  </p:notesMasterIdLst>
  <p:handoutMasterIdLst>
    <p:handoutMasterId r:id="rId10"/>
  </p:handoutMasterIdLst>
  <p:sldIdLst>
    <p:sldId id="501" r:id="rId3"/>
    <p:sldId id="495" r:id="rId4"/>
    <p:sldId id="500" r:id="rId5"/>
    <p:sldId id="497" r:id="rId6"/>
    <p:sldId id="499" r:id="rId7"/>
    <p:sldId id="502" r:id="rId8"/>
  </p:sldIdLst>
  <p:sldSz cx="9144000" cy="6858000" type="screen4x3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6115"/>
    <a:srgbClr val="34884E"/>
    <a:srgbClr val="224B21"/>
    <a:srgbClr val="3C863A"/>
    <a:srgbClr val="2A5D29"/>
    <a:srgbClr val="004D86"/>
    <a:srgbClr val="149420"/>
    <a:srgbClr val="E93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557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82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246AA19-441E-4103-B0BB-AC4661F016D5}" type="datetimeFigureOut">
              <a:rPr lang="en-US" altLang="en-US"/>
              <a:pPr>
                <a:defRPr/>
              </a:pPr>
              <a:t>7/20/2018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FEC7A72-E590-4323-ACD4-8F29DE9093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869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BD7BF09-3C6D-40F5-AE1C-29740B5DD1C0}" type="datetimeFigureOut">
              <a:rPr lang="en-US" altLang="en-US"/>
              <a:pPr>
                <a:defRPr/>
              </a:pPr>
              <a:t>7/20/2018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9CDA385-2771-4030-986C-ED2D0C66EA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9037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A385-2771-4030-986C-ED2D0C66EA9D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707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A385-2771-4030-986C-ED2D0C66EA9D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9137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/>
              <a:t>eplanation</a:t>
            </a: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6CFD1D-DFF7-43FD-A288-C2CBFF43EC11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553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/>
              <a:t>eplanation</a:t>
            </a: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6CFD1D-DFF7-43FD-A288-C2CBFF43EC11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599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1"/>
            <a:ext cx="7772400" cy="1143000"/>
          </a:xfrm>
        </p:spPr>
        <p:txBody>
          <a:bodyPr/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2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100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541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>
            <a:lvl1pPr>
              <a:buNone/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 descr="C:\Users\montuori\Desktop\IPPC New Logos\IPPC_logo_Green_2lines_en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3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00401"/>
            <a:ext cx="7772400" cy="16002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7772400" cy="150018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B978E984-AAA4-481B-B1C5-E05733638D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1568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>
            <a:lvl1pPr>
              <a:buNone/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>
            <a:lvl1pPr>
              <a:buNone/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47A884AD-C00D-4D2E-918D-50F0619E29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827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4040188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00200"/>
            <a:ext cx="4041775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5CD5A9C4-E8E6-44E1-AC4A-3C160D3618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929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1A858A84-7A86-4EF0-918B-98F705264F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9893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183B4D1B-4633-48AD-AB4D-2695EACB6B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459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008313" cy="9017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33400"/>
            <a:ext cx="5111750" cy="5592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267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A747667D-2DD7-4ED5-8786-58D4404A9E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631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4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Users\montuori\Desktop\IPPC New Logos\IPPC_logo_Green_2lines_en.jpg"/>
          <p:cNvPicPr/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70" r:id="rId1"/>
    <p:sldLayoutId id="2147485671" r:id="rId2"/>
    <p:sldLayoutId id="2147485672" r:id="rId3"/>
    <p:sldLayoutId id="2147485673" r:id="rId4"/>
    <p:sldLayoutId id="2147485674" r:id="rId5"/>
    <p:sldLayoutId id="2147485675" r:id="rId6"/>
    <p:sldLayoutId id="2147485676" r:id="rId7"/>
    <p:sldLayoutId id="2147485677" r:id="rId8"/>
    <p:sldLayoutId id="2147485678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80" r:id="rId1"/>
    <p:sldLayoutId id="2147485681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-228600" y="599834"/>
            <a:ext cx="9296400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 Programme Overview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140695"/>
            <a:ext cx="9296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fontAlgn="auto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i="1" dirty="0"/>
              <a:t>with a Special Support by the FAO-China South-South Cooperation Programme</a:t>
            </a:r>
            <a:endParaRPr lang="en-US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7-8 September 2018, Moscow, Russia</a:t>
            </a:r>
            <a:endParaRPr kumimoji="0" lang="en-US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98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5800" y="533400"/>
            <a:ext cx="8305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National </a:t>
            </a:r>
            <a:r>
              <a:rPr lang="en-GB" sz="24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Reporting Obligations </a:t>
            </a:r>
            <a:r>
              <a:rPr lang="en-GB" sz="24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Programme</a:t>
            </a: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Support staff joined the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Secretariat: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June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2014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1st meeting of National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Reporting Obligations Advisory Group (NROAG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):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July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2014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The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monthly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“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NROs Update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”: since October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2014 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thematic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years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new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section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on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the IPP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with materials in languages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Technologically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revised IPP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website (new manual): February 2015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New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and improved layout of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countries NRO information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Registration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and archiving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of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new Contact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Points; nomination forms updated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Pre-CPM-10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training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session: March 2015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Verification of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IPP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editors: August 2015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2015, 2017, 2018 IPPC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Regional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Workshops: 1 training exercise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4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33400" y="533400"/>
            <a:ext cx="8458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National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Reporting Obligations Programme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General and Specific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Procedures: CPM-10 (2015) and CPM-11 (2016) 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Advocacy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and awareness raising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materials: 2016</a:t>
            </a: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new Guide </a:t>
            </a:r>
            <a:endParaRPr lang="en-US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tables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listing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NROs</a:t>
            </a: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13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detailed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factsheet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for each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</a:t>
            </a: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4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leaflets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(benefits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of reporting, consequences of not reporting and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networking): a new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improved layout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System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of automated IPP NRO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reminders: July 2016 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1st NRO Workshop in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Beijing,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China: September 2016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</a:t>
            </a:r>
            <a:r>
              <a:rPr lang="en-GB" sz="2000" b="1" baseline="300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nd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NRO Workshop in </a:t>
            </a:r>
            <a:r>
              <a:rPr lang="en-GB" sz="2000" b="1" dirty="0" err="1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, Fiji: August 2017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Scripts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for NRO e-learning (5 modules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): 2016, prototype: 2017/2018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Automatic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statistics: January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2017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96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26722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28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Figure 1. </a:t>
            </a: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GB" altLang="en-US" sz="2800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7459" y="4191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en-US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TEXT </a:t>
            </a:r>
            <a:endParaRPr lang="fr-FR" altLang="en-US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1025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1410226"/>
            <a:ext cx="7432625" cy="430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90600" y="4960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4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457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28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Figure </a:t>
            </a: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 </a:t>
            </a:r>
            <a:endParaRPr lang="en-GB" altLang="en-US" sz="3600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7459" y="4191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en-US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TEXT </a:t>
            </a:r>
            <a:endParaRPr lang="fr-FR" altLang="en-US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133600" y="2791307"/>
            <a:ext cx="4493538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1. Total Number of NRO Reports uploaded each year by countries on the IPP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US" sz="11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GB" alt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90600" y="4960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49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978" y="990600"/>
            <a:ext cx="8292022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" y="60044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26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of the United Nations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Dorota Buzon, NRO Programme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Paola Sentinelli, IPPC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Contacts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29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PCSlideMaster_2012-06-2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IPPCSlideMaster_2012-06-21</Template>
  <TotalTime>5571</TotalTime>
  <Words>286</Words>
  <Application>Microsoft Office PowerPoint</Application>
  <PresentationFormat>On-screen Show (4:3)</PresentationFormat>
  <Paragraphs>66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 Unicode MS</vt:lpstr>
      <vt:lpstr>Arial</vt:lpstr>
      <vt:lpstr>Arial Narrow</vt:lpstr>
      <vt:lpstr>Calibri</vt:lpstr>
      <vt:lpstr>Calibri (body)</vt:lpstr>
      <vt:lpstr>Times New Roman</vt:lpstr>
      <vt:lpstr>Wingdings</vt:lpstr>
      <vt:lpstr>IPPCSlideMaster_2012-06-21</vt:lpstr>
      <vt:lpstr>Office Theme</vt:lpstr>
      <vt:lpstr>PowerPoint Presentation</vt:lpstr>
      <vt:lpstr>PowerPoint Presentation</vt:lpstr>
      <vt:lpstr>PowerPoint Presentation</vt:lpstr>
      <vt:lpstr>Figure 1.  </vt:lpstr>
      <vt:lpstr>Figure 2. 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International Plant Protection Convention (IPPC)</dc:title>
  <dc:creator>dubon</dc:creator>
  <cp:lastModifiedBy>Sentinelli, Paola (AGDI)</cp:lastModifiedBy>
  <cp:revision>466</cp:revision>
  <cp:lastPrinted>2017-03-16T14:06:52Z</cp:lastPrinted>
  <dcterms:created xsi:type="dcterms:W3CDTF">2012-06-21T11:34:41Z</dcterms:created>
  <dcterms:modified xsi:type="dcterms:W3CDTF">2018-07-20T13:57:48Z</dcterms:modified>
</cp:coreProperties>
</file>