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3" r:id="rId3"/>
    <p:sldId id="270" r:id="rId4"/>
    <p:sldId id="27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424"/>
    <a:srgbClr val="165A30"/>
    <a:srgbClr val="1E7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Practical advice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55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9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buzon@fao.org" TargetMode="External"/><Relationship Id="rId7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ppc.org/" TargetMode="External"/><Relationship Id="rId5" Type="http://schemas.openxmlformats.org/officeDocument/2006/relationships/hyperlink" Target="http://www.fao.org/home/en/" TargetMode="External"/><Relationship Id="rId4" Type="http://schemas.openxmlformats.org/officeDocument/2006/relationships/hyperlink" Target="mailto:paola.sentinelli@fao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31563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400" b="1" dirty="0" smtClean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Recommendations from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400" b="1" dirty="0" smtClean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2017 NRO Workshop in Pacific</a:t>
            </a:r>
          </a:p>
          <a:p>
            <a:pPr algn="ctr">
              <a:defRPr/>
            </a:pPr>
            <a:r>
              <a:rPr lang="en-GB" sz="2000" b="1" i="1" dirty="0"/>
              <a:t>with a Special Support by the FAO-China South-South Cooperation Programme</a:t>
            </a:r>
            <a:endParaRPr lang="en-US" sz="2000" i="1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2140695"/>
            <a:ext cx="80264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en-GB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GB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GB" alt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7-8 September 2018, Moscow, Russia</a:t>
            </a:r>
            <a:endParaRPr kumimoji="0" lang="en-US" altLang="fr-FR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10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29309" y="599835"/>
            <a:ext cx="8686445" cy="6910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Recommendations: </a:t>
            </a:r>
            <a:r>
              <a:rPr lang="en-US" sz="3400" b="1" dirty="0">
                <a:solidFill>
                  <a:srgbClr val="165A30"/>
                </a:solidFill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NRO Workshop in Pacific</a:t>
            </a:r>
          </a:p>
        </p:txBody>
      </p:sp>
      <p:sp>
        <p:nvSpPr>
          <p:cNvPr id="4" name="Rectangle 3"/>
          <p:cNvSpPr/>
          <p:nvPr/>
        </p:nvSpPr>
        <p:spPr>
          <a:xfrm>
            <a:off x="618565" y="1353671"/>
            <a:ext cx="7970543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automatic </a:t>
            </a:r>
            <a:r>
              <a:rPr lang="en-US" sz="21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reminders: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To be also send to IPP editors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In chosen languages (English only now)</a:t>
            </a:r>
          </a:p>
          <a:p>
            <a:pPr marL="800100" lvl="1" indent="-342900"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100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Readjust </a:t>
            </a:r>
            <a:r>
              <a:rPr lang="en-US" sz="2100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NPPO Description/Entry points and Pest lists/Legislation as a separate reminder</a:t>
            </a:r>
          </a:p>
          <a:p>
            <a:pPr marL="800100" marR="0" lvl="1" indent="-342900" fontAlgn="auto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 smtClean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Info </a:t>
            </a:r>
            <a:r>
              <a:rPr lang="en-US" sz="2100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about FILES and </a:t>
            </a:r>
            <a:r>
              <a:rPr lang="en-US" sz="2100" b="1" dirty="0" err="1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urls</a:t>
            </a:r>
            <a:r>
              <a:rPr lang="en-US" sz="2100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(all </a:t>
            </a:r>
            <a:r>
              <a:rPr lang="en-US" sz="2100" b="1" dirty="0" err="1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urls</a:t>
            </a:r>
            <a:r>
              <a:rPr lang="en-US" sz="2100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instead of only broken ones): 4 times/year:  </a:t>
            </a:r>
            <a:r>
              <a:rPr lang="en-US" sz="2100" b="1" dirty="0" smtClean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less often</a:t>
            </a:r>
            <a:endParaRPr kumimoji="0" lang="en-US" sz="21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 panose="020B0604020202020204" pitchFamily="34" charset="0"/>
            </a:endParaRPr>
          </a:p>
          <a:p>
            <a:pPr marL="342900" marR="0" indent="-3429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1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Possibility to archive obsolete </a:t>
            </a:r>
            <a:r>
              <a:rPr lang="en-US" sz="21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reports (not visible but no deleted)</a:t>
            </a:r>
            <a:endParaRPr lang="en-US" sz="2100" b="1" dirty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marR="0" indent="-3429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1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Data display of latest uploaded reports on the IPP front page</a:t>
            </a:r>
          </a:p>
          <a:p>
            <a:pPr marL="342900" marR="0" indent="-3429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1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</a:t>
            </a:r>
            <a:r>
              <a:rPr lang="en-GB" sz="21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ossibility to subscribe to alerts/notifications for reports from chosen region</a:t>
            </a:r>
          </a:p>
          <a:p>
            <a:pPr marL="342900" marR="0" indent="-3429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1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Country </a:t>
            </a:r>
            <a:r>
              <a:rPr lang="en-GB" sz="21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page: </a:t>
            </a:r>
            <a:r>
              <a:rPr lang="en-GB" sz="21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add link to NRO </a:t>
            </a:r>
            <a:r>
              <a:rPr lang="en-GB" sz="21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Guide</a:t>
            </a:r>
            <a:endParaRPr lang="en-GB" sz="2100" b="1" dirty="0" smtClean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54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13455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Your feedback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2655" y="1302327"/>
            <a:ext cx="8044872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800" b="1" dirty="0" smtClean="0"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800" b="1" dirty="0"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spcAft>
                <a:spcPts val="24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b="1" dirty="0" smtClean="0">
                <a:cs typeface="Arial" panose="020B0604020202020204" pitchFamily="34" charset="0"/>
              </a:rPr>
              <a:t>Your feedback to the IPPC Secretariat on recommendations from the Pacific Workshop</a:t>
            </a:r>
          </a:p>
          <a:p>
            <a:pPr marL="285750" indent="-285750">
              <a:spcBef>
                <a:spcPts val="1200"/>
              </a:spcBef>
              <a:spcAft>
                <a:spcPts val="24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fr-FR" sz="28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Any new recommendations from the Moscow Workshop?</a:t>
            </a:r>
            <a:endParaRPr lang="en-US" altLang="fr-FR" sz="28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66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611910" y="1163253"/>
            <a:ext cx="792249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of the United Nations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Italy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Email: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Dorota Buzon, NRO Programme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dorota.buzon@fao.org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Paola Sentinelli, IPPC </a:t>
            </a: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Websites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  <a:hlinkClick r:id="rId6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  <a:hlinkClick r:id="rId7"/>
              </a:rPr>
              <a:t>www.ippc.int</a:t>
            </a:r>
            <a:r>
              <a:rPr kumimoji="0" lang="fr-F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kumimoji="0" lang="fr-F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65A30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Contacts</a:t>
            </a: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165A30"/>
              </a:solidFill>
              <a:effectLst/>
              <a:uLnTx/>
              <a:uFillTx/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171</Words>
  <Application>Microsoft Office PowerPoint</Application>
  <PresentationFormat>On-screen Show (4:3)</PresentationFormat>
  <Paragraphs>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Arial</vt:lpstr>
      <vt:lpstr>Calibri</vt:lpstr>
      <vt:lpstr>Calibri (body)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Montuori, Mirko (AGDI)</dc:creator>
  <cp:lastModifiedBy>Sentinelli, Paola (AGDI)</cp:lastModifiedBy>
  <cp:revision>105</cp:revision>
  <dcterms:created xsi:type="dcterms:W3CDTF">2017-05-24T13:00:14Z</dcterms:created>
  <dcterms:modified xsi:type="dcterms:W3CDTF">2018-07-20T14:12:26Z</dcterms:modified>
</cp:coreProperties>
</file>