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1" r:id="rId1"/>
    <p:sldMasterId id="2147483749" r:id="rId2"/>
  </p:sldMasterIdLst>
  <p:notesMasterIdLst>
    <p:notesMasterId r:id="rId14"/>
  </p:notesMasterIdLst>
  <p:handoutMasterIdLst>
    <p:handoutMasterId r:id="rId15"/>
  </p:handoutMasterIdLst>
  <p:sldIdLst>
    <p:sldId id="334" r:id="rId3"/>
    <p:sldId id="318" r:id="rId4"/>
    <p:sldId id="321" r:id="rId5"/>
    <p:sldId id="335" r:id="rId6"/>
    <p:sldId id="331" r:id="rId7"/>
    <p:sldId id="329" r:id="rId8"/>
    <p:sldId id="337" r:id="rId9"/>
    <p:sldId id="330" r:id="rId10"/>
    <p:sldId id="332" r:id="rId11"/>
    <p:sldId id="336" r:id="rId12"/>
    <p:sldId id="323" r:id="rId13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7C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8" autoAdjust="0"/>
    <p:restoredTop sz="94660"/>
  </p:normalViewPr>
  <p:slideViewPr>
    <p:cSldViewPr>
      <p:cViewPr varScale="1">
        <p:scale>
          <a:sx n="106" d="100"/>
          <a:sy n="106" d="100"/>
        </p:scale>
        <p:origin x="177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1710" y="-72"/>
      </p:cViewPr>
      <p:guideLst>
        <p:guide orient="horz" pos="3224"/>
        <p:guide pos="223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60D4DE-35C9-43EE-A3D5-74AA2A25E892}" type="doc">
      <dgm:prSet loTypeId="urn:microsoft.com/office/officeart/2005/8/layout/chevron2" loCatId="process" qsTypeId="urn:microsoft.com/office/officeart/2005/8/quickstyle/simple2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E9D3F0DA-D4EE-4776-B741-B0CABD1CC30C}">
      <dgm:prSet phldrT="[Text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700" b="1" dirty="0" err="1" smtClean="0">
              <a:solidFill>
                <a:schemeClr val="bg2">
                  <a:lumMod val="10000"/>
                </a:schemeClr>
              </a:solidFill>
            </a:rPr>
            <a:t>Analyse</a:t>
          </a:r>
          <a:r>
            <a:rPr lang="en-US" sz="1700" b="1" dirty="0" smtClean="0">
              <a:solidFill>
                <a:schemeClr val="bg2">
                  <a:lumMod val="10000"/>
                </a:schemeClr>
              </a:solidFill>
            </a:rPr>
            <a:t> de la situation </a:t>
          </a:r>
          <a:endParaRPr lang="fr-FR" sz="1700" b="1" dirty="0">
            <a:solidFill>
              <a:schemeClr val="bg2">
                <a:lumMod val="10000"/>
              </a:schemeClr>
            </a:solidFill>
          </a:endParaRPr>
        </a:p>
      </dgm:t>
    </dgm:pt>
    <dgm:pt modelId="{61D88E22-0E44-478D-B9E2-795B56EC8DAC}" type="parTrans" cxnId="{D1442580-589E-4ECF-803F-510E58F4CFC7}">
      <dgm:prSet/>
      <dgm:spPr/>
      <dgm:t>
        <a:bodyPr/>
        <a:lstStyle/>
        <a:p>
          <a:endParaRPr lang="en-US" sz="2000"/>
        </a:p>
      </dgm:t>
    </dgm:pt>
    <dgm:pt modelId="{D887BB93-B4E4-4585-B0F8-0509B640F51A}" type="sibTrans" cxnId="{D1442580-589E-4ECF-803F-510E58F4CFC7}">
      <dgm:prSet/>
      <dgm:spPr/>
      <dgm:t>
        <a:bodyPr/>
        <a:lstStyle/>
        <a:p>
          <a:endParaRPr lang="en-US" sz="2000"/>
        </a:p>
      </dgm:t>
    </dgm:pt>
    <dgm:pt modelId="{5F1D9F97-82A0-416C-97F1-93326EE848F9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2000" kern="1200" dirty="0" smtClean="0">
              <a:solidFill>
                <a:schemeClr val="tx1"/>
              </a:solidFill>
              <a:latin typeface="+mn-lt"/>
            </a:rPr>
            <a:t>identifier les forces et faiblesses du système phytosanitaire d'un pays et les hiérarchiser</a:t>
          </a:r>
          <a:endParaRPr lang="fr-FR" sz="2000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84CF1519-8399-4D96-B51C-0500C6A83306}" type="parTrans" cxnId="{5428B2C7-4FC2-440F-B38F-486E622A0225}">
      <dgm:prSet/>
      <dgm:spPr/>
      <dgm:t>
        <a:bodyPr/>
        <a:lstStyle/>
        <a:p>
          <a:endParaRPr lang="en-US" sz="2000"/>
        </a:p>
      </dgm:t>
    </dgm:pt>
    <dgm:pt modelId="{2F8EBB97-8529-4FEA-9629-35BE64C68956}" type="sibTrans" cxnId="{5428B2C7-4FC2-440F-B38F-486E622A0225}">
      <dgm:prSet/>
      <dgm:spPr/>
      <dgm:t>
        <a:bodyPr/>
        <a:lstStyle/>
        <a:p>
          <a:endParaRPr lang="en-US" sz="2000"/>
        </a:p>
      </dgm:t>
    </dgm:pt>
    <dgm:pt modelId="{E2D2FCBF-383B-4F00-B882-789DEC4D4D95}">
      <dgm:prSet phldrT="[Text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fr-FR" sz="1400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400" b="1" dirty="0" smtClean="0">
              <a:solidFill>
                <a:schemeClr val="bg2">
                  <a:lumMod val="10000"/>
                </a:schemeClr>
              </a:solidFill>
            </a:rPr>
            <a:t>Planification stratégique</a:t>
          </a:r>
        </a:p>
        <a:p>
          <a:pPr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400" dirty="0"/>
        </a:p>
      </dgm:t>
    </dgm:pt>
    <dgm:pt modelId="{A0EFE895-638C-4465-894B-E33965BEA832}" type="parTrans" cxnId="{641189A4-051A-4B6D-A924-B5CA33E4B6F9}">
      <dgm:prSet/>
      <dgm:spPr/>
      <dgm:t>
        <a:bodyPr/>
        <a:lstStyle/>
        <a:p>
          <a:endParaRPr lang="en-US" sz="2000"/>
        </a:p>
      </dgm:t>
    </dgm:pt>
    <dgm:pt modelId="{562A0214-5B16-46B2-90A5-DD062A0FBBBE}" type="sibTrans" cxnId="{641189A4-051A-4B6D-A924-B5CA33E4B6F9}">
      <dgm:prSet/>
      <dgm:spPr/>
      <dgm:t>
        <a:bodyPr/>
        <a:lstStyle/>
        <a:p>
          <a:endParaRPr lang="en-US" sz="2000"/>
        </a:p>
      </dgm:t>
    </dgm:pt>
    <dgm:pt modelId="{12F259EE-E940-4DF9-8F5B-9DDC620B538E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2000" kern="1200" dirty="0" err="1" smtClean="0">
              <a:solidFill>
                <a:schemeClr val="tx1"/>
              </a:solidFill>
              <a:latin typeface="+mn-lt"/>
            </a:rPr>
            <a:t>définir</a:t>
          </a:r>
          <a:r>
            <a:rPr lang="en-US" sz="2000" kern="1200" dirty="0" smtClean="0">
              <a:solidFill>
                <a:schemeClr val="tx1"/>
              </a:solidFill>
              <a:latin typeface="+mn-lt"/>
            </a:rPr>
            <a:t> des orientations et actions stratégiques</a:t>
          </a:r>
          <a:endParaRPr lang="fr-FR" sz="2000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41036690-5EDA-4AAB-9CF6-C8404FC34AD7}" type="parTrans" cxnId="{130D55A7-9A97-45CE-8A04-562E1B0192F0}">
      <dgm:prSet/>
      <dgm:spPr/>
      <dgm:t>
        <a:bodyPr/>
        <a:lstStyle/>
        <a:p>
          <a:endParaRPr lang="en-US" sz="2000"/>
        </a:p>
      </dgm:t>
    </dgm:pt>
    <dgm:pt modelId="{EB6F0B90-2B87-4DB9-9DB6-DF1359B30659}" type="sibTrans" cxnId="{130D55A7-9A97-45CE-8A04-562E1B0192F0}">
      <dgm:prSet/>
      <dgm:spPr/>
      <dgm:t>
        <a:bodyPr/>
        <a:lstStyle/>
        <a:p>
          <a:endParaRPr lang="en-US" sz="2000"/>
        </a:p>
      </dgm:t>
    </dgm:pt>
    <dgm:pt modelId="{C6073B43-0E33-46FD-90D5-264FF0E377B6}">
      <dgm:prSet phldrT="[Text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 b="1" dirty="0" smtClean="0">
              <a:solidFill>
                <a:schemeClr val="bg2">
                  <a:lumMod val="10000"/>
                </a:schemeClr>
              </a:solidFill>
            </a:rPr>
            <a:t>Plan d'action</a:t>
          </a:r>
          <a:endParaRPr lang="fr-FR" sz="2000" b="1" dirty="0">
            <a:solidFill>
              <a:schemeClr val="bg2">
                <a:lumMod val="10000"/>
              </a:schemeClr>
            </a:solidFill>
          </a:endParaRPr>
        </a:p>
      </dgm:t>
    </dgm:pt>
    <dgm:pt modelId="{30812543-6655-4329-B022-709634F14869}" type="parTrans" cxnId="{89ECE10B-823E-4DB7-AC53-6C628C863F30}">
      <dgm:prSet/>
      <dgm:spPr/>
      <dgm:t>
        <a:bodyPr/>
        <a:lstStyle/>
        <a:p>
          <a:endParaRPr lang="en-US" sz="2000"/>
        </a:p>
      </dgm:t>
    </dgm:pt>
    <dgm:pt modelId="{DC79594B-65FD-41EB-975A-36C217741E42}" type="sibTrans" cxnId="{89ECE10B-823E-4DB7-AC53-6C628C863F30}">
      <dgm:prSet/>
      <dgm:spPr/>
      <dgm:t>
        <a:bodyPr/>
        <a:lstStyle/>
        <a:p>
          <a:endParaRPr lang="en-US" sz="2000"/>
        </a:p>
      </dgm:t>
    </dgm:pt>
    <dgm:pt modelId="{1609A7F5-DE72-4427-A3CC-68B1F48DF53D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2000" dirty="0" smtClean="0"/>
            <a:t> définir les activités permettant d'améliorer la situation sur une </a:t>
          </a:r>
          <a:r>
            <a:rPr lang="en-GB" sz="2000" err="1" smtClean="0"/>
            <a:t>période</a:t>
          </a:r>
          <a:r>
            <a:rPr lang="en-GB" sz="2000" smtClean="0"/>
            <a:t> prédéterminée </a:t>
          </a:r>
          <a:r>
            <a:rPr lang="en-GB" sz="2000" dirty="0" smtClean="0"/>
            <a:t>(généralement 5 ans ou plus) et de les valider. </a:t>
          </a:r>
          <a:endParaRPr lang="fr-FR" sz="2000" dirty="0"/>
        </a:p>
      </dgm:t>
    </dgm:pt>
    <dgm:pt modelId="{03863673-A9BA-4631-BF31-98AF8F11253A}" type="parTrans" cxnId="{2F94FF34-630E-4A88-BA46-8D40CFE4AA34}">
      <dgm:prSet/>
      <dgm:spPr/>
      <dgm:t>
        <a:bodyPr/>
        <a:lstStyle/>
        <a:p>
          <a:endParaRPr lang="en-US" sz="2000"/>
        </a:p>
      </dgm:t>
    </dgm:pt>
    <dgm:pt modelId="{94A2F41C-09E5-49A1-91EB-4C21AD666C65}" type="sibTrans" cxnId="{2F94FF34-630E-4A88-BA46-8D40CFE4AA34}">
      <dgm:prSet/>
      <dgm:spPr/>
      <dgm:t>
        <a:bodyPr/>
        <a:lstStyle/>
        <a:p>
          <a:endParaRPr lang="en-US" sz="2000"/>
        </a:p>
      </dgm:t>
    </dgm:pt>
    <dgm:pt modelId="{0BFCC42D-3F55-4E08-AFF7-0D7F028CC293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sz="2000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DCBEACD7-1D5D-4DEF-A2A3-B1D8FC1229B0}" type="parTrans" cxnId="{A304AEF3-123D-4C36-A47F-0E9174F42725}">
      <dgm:prSet/>
      <dgm:spPr/>
      <dgm:t>
        <a:bodyPr/>
        <a:lstStyle/>
        <a:p>
          <a:endParaRPr lang="en-US" sz="2000"/>
        </a:p>
      </dgm:t>
    </dgm:pt>
    <dgm:pt modelId="{F827CE1C-67C1-4B18-B859-F3B9067BA513}" type="sibTrans" cxnId="{A304AEF3-123D-4C36-A47F-0E9174F42725}">
      <dgm:prSet/>
      <dgm:spPr/>
      <dgm:t>
        <a:bodyPr/>
        <a:lstStyle/>
        <a:p>
          <a:endParaRPr lang="en-US" sz="2000"/>
        </a:p>
      </dgm:t>
    </dgm:pt>
    <dgm:pt modelId="{979A866C-E131-4254-8458-365A92B13717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sz="2000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2004F8C2-A6E3-4179-814C-A168F5CD548B}" type="parTrans" cxnId="{839609C0-7F79-49DC-A7A9-627770861CA5}">
      <dgm:prSet/>
      <dgm:spPr/>
      <dgm:t>
        <a:bodyPr/>
        <a:lstStyle/>
        <a:p>
          <a:endParaRPr lang="en-US" sz="2000"/>
        </a:p>
      </dgm:t>
    </dgm:pt>
    <dgm:pt modelId="{5155B2AE-4BE7-4F63-8697-737FD3BDD243}" type="sibTrans" cxnId="{839609C0-7F79-49DC-A7A9-627770861CA5}">
      <dgm:prSet/>
      <dgm:spPr/>
      <dgm:t>
        <a:bodyPr/>
        <a:lstStyle/>
        <a:p>
          <a:endParaRPr lang="en-US" sz="2000"/>
        </a:p>
      </dgm:t>
    </dgm:pt>
    <dgm:pt modelId="{30058983-E207-45EB-AFBB-002702215E25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marL="228600" indent="0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2000" dirty="0"/>
        </a:p>
      </dgm:t>
    </dgm:pt>
    <dgm:pt modelId="{51BDEA22-9999-45C1-B7C4-860386A41E02}" type="parTrans" cxnId="{A37FED72-A761-4430-9083-B4688091D37F}">
      <dgm:prSet/>
      <dgm:spPr/>
      <dgm:t>
        <a:bodyPr/>
        <a:lstStyle/>
        <a:p>
          <a:endParaRPr lang="en-US"/>
        </a:p>
      </dgm:t>
    </dgm:pt>
    <dgm:pt modelId="{0B3C3AE4-7858-4566-B58A-DCDA561E95BC}" type="sibTrans" cxnId="{A37FED72-A761-4430-9083-B4688091D37F}">
      <dgm:prSet/>
      <dgm:spPr/>
      <dgm:t>
        <a:bodyPr/>
        <a:lstStyle/>
        <a:p>
          <a:endParaRPr lang="en-US"/>
        </a:p>
      </dgm:t>
    </dgm:pt>
    <dgm:pt modelId="{68913222-550B-41C6-A570-434091772E1B}" type="pres">
      <dgm:prSet presAssocID="{9560D4DE-35C9-43EE-A3D5-74AA2A25E89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529C813-D168-40F5-96A9-8C2C5A06DC20}" type="pres">
      <dgm:prSet presAssocID="{E9D3F0DA-D4EE-4776-B741-B0CABD1CC30C}" presName="composite" presStyleCnt="0"/>
      <dgm:spPr/>
    </dgm:pt>
    <dgm:pt modelId="{39CED036-0572-408A-8890-47689E12A1AE}" type="pres">
      <dgm:prSet presAssocID="{E9D3F0DA-D4EE-4776-B741-B0CABD1CC30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A5D96E-37CC-4553-9E5A-EAEDEAA9925B}" type="pres">
      <dgm:prSet presAssocID="{E9D3F0DA-D4EE-4776-B741-B0CABD1CC30C}" presName="descendantText" presStyleLbl="alignAcc1" presStyleIdx="0" presStyleCnt="3" custLinFactNeighborX="692" custLinFactNeighborY="-84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8CD1-09D8-45DB-B44A-3D5DCCB0A22E}" type="pres">
      <dgm:prSet presAssocID="{D887BB93-B4E4-4585-B0F8-0509B640F51A}" presName="sp" presStyleCnt="0"/>
      <dgm:spPr/>
    </dgm:pt>
    <dgm:pt modelId="{E40545D2-87BC-4318-9E3C-E1B38F39AF5B}" type="pres">
      <dgm:prSet presAssocID="{E2D2FCBF-383B-4F00-B882-789DEC4D4D95}" presName="composite" presStyleCnt="0"/>
      <dgm:spPr/>
    </dgm:pt>
    <dgm:pt modelId="{6C73F823-E7DB-4DF1-A0A8-DE39D50D85C3}" type="pres">
      <dgm:prSet presAssocID="{E2D2FCBF-383B-4F00-B882-789DEC4D4D9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3369D5-780A-4C4F-872F-824D933BA8A3}" type="pres">
      <dgm:prSet presAssocID="{E2D2FCBF-383B-4F00-B882-789DEC4D4D95}" presName="descendantText" presStyleLbl="alignAcc1" presStyleIdx="1" presStyleCnt="3" custLinFactNeighborX="-833" custLinFactNeighborY="13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771251-61A5-4FD3-A193-71AD993D3847}" type="pres">
      <dgm:prSet presAssocID="{562A0214-5B16-46B2-90A5-DD062A0FBBBE}" presName="sp" presStyleCnt="0"/>
      <dgm:spPr/>
    </dgm:pt>
    <dgm:pt modelId="{775CFE43-DE6D-49BE-AD17-B7CF3DAB1FF0}" type="pres">
      <dgm:prSet presAssocID="{C6073B43-0E33-46FD-90D5-264FF0E377B6}" presName="composite" presStyleCnt="0"/>
      <dgm:spPr/>
    </dgm:pt>
    <dgm:pt modelId="{DCB91FA6-569A-43A2-8980-874038A028F7}" type="pres">
      <dgm:prSet presAssocID="{C6073B43-0E33-46FD-90D5-264FF0E377B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5E947D-0B6B-42F8-8F45-06CD3022110B}" type="pres">
      <dgm:prSet presAssocID="{C6073B43-0E33-46FD-90D5-264FF0E377B6}" presName="descendantText" presStyleLbl="alignAcc1" presStyleIdx="2" presStyleCnt="3" custScaleY="126422" custLinFactNeighborX="672" custLinFactNeighborY="-492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4BFDF39-8053-4F11-B047-DA924A5B00DD}" type="presOf" srcId="{E2D2FCBF-383B-4F00-B882-789DEC4D4D95}" destId="{6C73F823-E7DB-4DF1-A0A8-DE39D50D85C3}" srcOrd="0" destOrd="0" presId="urn:microsoft.com/office/officeart/2005/8/layout/chevron2"/>
    <dgm:cxn modelId="{C5FFD800-DCC6-4F67-9BA4-0E68103AFCD0}" type="presOf" srcId="{E9D3F0DA-D4EE-4776-B741-B0CABD1CC30C}" destId="{39CED036-0572-408A-8890-47689E12A1AE}" srcOrd="0" destOrd="0" presId="urn:microsoft.com/office/officeart/2005/8/layout/chevron2"/>
    <dgm:cxn modelId="{E1EE872E-59FE-4D48-96FC-37E0EF416996}" type="presOf" srcId="{5F1D9F97-82A0-416C-97F1-93326EE848F9}" destId="{F0A5D96E-37CC-4553-9E5A-EAEDEAA9925B}" srcOrd="0" destOrd="0" presId="urn:microsoft.com/office/officeart/2005/8/layout/chevron2"/>
    <dgm:cxn modelId="{F3F5429A-B44F-42D5-8363-60A19F913A0F}" type="presOf" srcId="{30058983-E207-45EB-AFBB-002702215E25}" destId="{C05E947D-0B6B-42F8-8F45-06CD3022110B}" srcOrd="0" destOrd="1" presId="urn:microsoft.com/office/officeart/2005/8/layout/chevron2"/>
    <dgm:cxn modelId="{A37FED72-A761-4430-9083-B4688091D37F}" srcId="{C6073B43-0E33-46FD-90D5-264FF0E377B6}" destId="{30058983-E207-45EB-AFBB-002702215E25}" srcOrd="1" destOrd="0" parTransId="{51BDEA22-9999-45C1-B7C4-860386A41E02}" sibTransId="{0B3C3AE4-7858-4566-B58A-DCDA561E95BC}"/>
    <dgm:cxn modelId="{5E39446D-F332-4053-94E0-EAB55DED06EB}" type="presOf" srcId="{0BFCC42D-3F55-4E08-AFF7-0D7F028CC293}" destId="{1B3369D5-780A-4C4F-872F-824D933BA8A3}" srcOrd="0" destOrd="2" presId="urn:microsoft.com/office/officeart/2005/8/layout/chevron2"/>
    <dgm:cxn modelId="{89ECE10B-823E-4DB7-AC53-6C628C863F30}" srcId="{9560D4DE-35C9-43EE-A3D5-74AA2A25E892}" destId="{C6073B43-0E33-46FD-90D5-264FF0E377B6}" srcOrd="2" destOrd="0" parTransId="{30812543-6655-4329-B022-709634F14869}" sibTransId="{DC79594B-65FD-41EB-975A-36C217741E42}"/>
    <dgm:cxn modelId="{726E72C4-5DDE-4C89-A86E-B7E3BBB1A129}" type="presOf" srcId="{979A866C-E131-4254-8458-365A92B13717}" destId="{1B3369D5-780A-4C4F-872F-824D933BA8A3}" srcOrd="0" destOrd="0" presId="urn:microsoft.com/office/officeart/2005/8/layout/chevron2"/>
    <dgm:cxn modelId="{C71A9525-8C15-4E31-8725-32C63638C31A}" type="presOf" srcId="{12F259EE-E940-4DF9-8F5B-9DDC620B538E}" destId="{1B3369D5-780A-4C4F-872F-824D933BA8A3}" srcOrd="0" destOrd="1" presId="urn:microsoft.com/office/officeart/2005/8/layout/chevron2"/>
    <dgm:cxn modelId="{2F94FF34-630E-4A88-BA46-8D40CFE4AA34}" srcId="{C6073B43-0E33-46FD-90D5-264FF0E377B6}" destId="{1609A7F5-DE72-4427-A3CC-68B1F48DF53D}" srcOrd="0" destOrd="0" parTransId="{03863673-A9BA-4631-BF31-98AF8F11253A}" sibTransId="{94A2F41C-09E5-49A1-91EB-4C21AD666C65}"/>
    <dgm:cxn modelId="{641189A4-051A-4B6D-A924-B5CA33E4B6F9}" srcId="{9560D4DE-35C9-43EE-A3D5-74AA2A25E892}" destId="{E2D2FCBF-383B-4F00-B882-789DEC4D4D95}" srcOrd="1" destOrd="0" parTransId="{A0EFE895-638C-4465-894B-E33965BEA832}" sibTransId="{562A0214-5B16-46B2-90A5-DD062A0FBBBE}"/>
    <dgm:cxn modelId="{5428B2C7-4FC2-440F-B38F-486E622A0225}" srcId="{E9D3F0DA-D4EE-4776-B741-B0CABD1CC30C}" destId="{5F1D9F97-82A0-416C-97F1-93326EE848F9}" srcOrd="0" destOrd="0" parTransId="{84CF1519-8399-4D96-B51C-0500C6A83306}" sibTransId="{2F8EBB97-8529-4FEA-9629-35BE64C68956}"/>
    <dgm:cxn modelId="{00B20308-CCBC-4340-A43A-3F8DF8955DF6}" type="presOf" srcId="{C6073B43-0E33-46FD-90D5-264FF0E377B6}" destId="{DCB91FA6-569A-43A2-8980-874038A028F7}" srcOrd="0" destOrd="0" presId="urn:microsoft.com/office/officeart/2005/8/layout/chevron2"/>
    <dgm:cxn modelId="{130D55A7-9A97-45CE-8A04-562E1B0192F0}" srcId="{E2D2FCBF-383B-4F00-B882-789DEC4D4D95}" destId="{12F259EE-E940-4DF9-8F5B-9DDC620B538E}" srcOrd="1" destOrd="0" parTransId="{41036690-5EDA-4AAB-9CF6-C8404FC34AD7}" sibTransId="{EB6F0B90-2B87-4DB9-9DB6-DF1359B30659}"/>
    <dgm:cxn modelId="{A304AEF3-123D-4C36-A47F-0E9174F42725}" srcId="{E2D2FCBF-383B-4F00-B882-789DEC4D4D95}" destId="{0BFCC42D-3F55-4E08-AFF7-0D7F028CC293}" srcOrd="2" destOrd="0" parTransId="{DCBEACD7-1D5D-4DEF-A2A3-B1D8FC1229B0}" sibTransId="{F827CE1C-67C1-4B18-B859-F3B9067BA513}"/>
    <dgm:cxn modelId="{839609C0-7F79-49DC-A7A9-627770861CA5}" srcId="{E2D2FCBF-383B-4F00-B882-789DEC4D4D95}" destId="{979A866C-E131-4254-8458-365A92B13717}" srcOrd="0" destOrd="0" parTransId="{2004F8C2-A6E3-4179-814C-A168F5CD548B}" sibTransId="{5155B2AE-4BE7-4F63-8697-737FD3BDD243}"/>
    <dgm:cxn modelId="{D1442580-589E-4ECF-803F-510E58F4CFC7}" srcId="{9560D4DE-35C9-43EE-A3D5-74AA2A25E892}" destId="{E9D3F0DA-D4EE-4776-B741-B0CABD1CC30C}" srcOrd="0" destOrd="0" parTransId="{61D88E22-0E44-478D-B9E2-795B56EC8DAC}" sibTransId="{D887BB93-B4E4-4585-B0F8-0509B640F51A}"/>
    <dgm:cxn modelId="{22B8D3FC-0C8F-40AB-A74D-CB183D67705E}" type="presOf" srcId="{9560D4DE-35C9-43EE-A3D5-74AA2A25E892}" destId="{68913222-550B-41C6-A570-434091772E1B}" srcOrd="0" destOrd="0" presId="urn:microsoft.com/office/officeart/2005/8/layout/chevron2"/>
    <dgm:cxn modelId="{81562AD2-05E0-430C-9FC9-446C289BAAA3}" type="presOf" srcId="{1609A7F5-DE72-4427-A3CC-68B1F48DF53D}" destId="{C05E947D-0B6B-42F8-8F45-06CD3022110B}" srcOrd="0" destOrd="0" presId="urn:microsoft.com/office/officeart/2005/8/layout/chevron2"/>
    <dgm:cxn modelId="{2C335E05-B2ED-4CF9-B715-82C95CAFC8F4}" type="presParOf" srcId="{68913222-550B-41C6-A570-434091772E1B}" destId="{4529C813-D168-40F5-96A9-8C2C5A06DC20}" srcOrd="0" destOrd="0" presId="urn:microsoft.com/office/officeart/2005/8/layout/chevron2"/>
    <dgm:cxn modelId="{B3985AE6-2C13-4852-A5C8-EB92E8392768}" type="presParOf" srcId="{4529C813-D168-40F5-96A9-8C2C5A06DC20}" destId="{39CED036-0572-408A-8890-47689E12A1AE}" srcOrd="0" destOrd="0" presId="urn:microsoft.com/office/officeart/2005/8/layout/chevron2"/>
    <dgm:cxn modelId="{448E794E-C816-4D7C-B95B-B5F57134C2C0}" type="presParOf" srcId="{4529C813-D168-40F5-96A9-8C2C5A06DC20}" destId="{F0A5D96E-37CC-4553-9E5A-EAEDEAA9925B}" srcOrd="1" destOrd="0" presId="urn:microsoft.com/office/officeart/2005/8/layout/chevron2"/>
    <dgm:cxn modelId="{041DB234-006A-4103-9468-9C5DC80A1B9E}" type="presParOf" srcId="{68913222-550B-41C6-A570-434091772E1B}" destId="{FC6E8CD1-09D8-45DB-B44A-3D5DCCB0A22E}" srcOrd="1" destOrd="0" presId="urn:microsoft.com/office/officeart/2005/8/layout/chevron2"/>
    <dgm:cxn modelId="{EF51471A-1B51-4AFF-A789-BDE6820EC95A}" type="presParOf" srcId="{68913222-550B-41C6-A570-434091772E1B}" destId="{E40545D2-87BC-4318-9E3C-E1B38F39AF5B}" srcOrd="2" destOrd="0" presId="urn:microsoft.com/office/officeart/2005/8/layout/chevron2"/>
    <dgm:cxn modelId="{51603BFA-029F-4C65-9C0D-EF794045E7C0}" type="presParOf" srcId="{E40545D2-87BC-4318-9E3C-E1B38F39AF5B}" destId="{6C73F823-E7DB-4DF1-A0A8-DE39D50D85C3}" srcOrd="0" destOrd="0" presId="urn:microsoft.com/office/officeart/2005/8/layout/chevron2"/>
    <dgm:cxn modelId="{6439EBED-44B4-4F92-A9AF-0029F870806B}" type="presParOf" srcId="{E40545D2-87BC-4318-9E3C-E1B38F39AF5B}" destId="{1B3369D5-780A-4C4F-872F-824D933BA8A3}" srcOrd="1" destOrd="0" presId="urn:microsoft.com/office/officeart/2005/8/layout/chevron2"/>
    <dgm:cxn modelId="{5A22D2AB-C903-4FD5-803E-CF2D0C96DD57}" type="presParOf" srcId="{68913222-550B-41C6-A570-434091772E1B}" destId="{F0771251-61A5-4FD3-A193-71AD993D3847}" srcOrd="3" destOrd="0" presId="urn:microsoft.com/office/officeart/2005/8/layout/chevron2"/>
    <dgm:cxn modelId="{4081176E-6DAD-41D8-90F7-0259418B4114}" type="presParOf" srcId="{68913222-550B-41C6-A570-434091772E1B}" destId="{775CFE43-DE6D-49BE-AD17-B7CF3DAB1FF0}" srcOrd="4" destOrd="0" presId="urn:microsoft.com/office/officeart/2005/8/layout/chevron2"/>
    <dgm:cxn modelId="{44A313C0-86E7-45C8-A58C-3BFB1CD476F9}" type="presParOf" srcId="{775CFE43-DE6D-49BE-AD17-B7CF3DAB1FF0}" destId="{DCB91FA6-569A-43A2-8980-874038A028F7}" srcOrd="0" destOrd="0" presId="urn:microsoft.com/office/officeart/2005/8/layout/chevron2"/>
    <dgm:cxn modelId="{592ECDF1-BCC4-45E4-9F06-092A9F1DB6DE}" type="presParOf" srcId="{775CFE43-DE6D-49BE-AD17-B7CF3DAB1FF0}" destId="{C05E947D-0B6B-42F8-8F45-06CD3022110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5AC969-9FA4-49F5-967A-567486B49C7D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F5BA1CA-264E-41E2-A7AD-870BA13749F1}">
      <dgm:prSet phldrT="[Text]" custT="1"/>
      <dgm:spPr/>
      <dgm:t>
        <a:bodyPr/>
        <a:lstStyle/>
        <a:p>
          <a:r>
            <a:rPr lang="en-GB" sz="1700" b="1" dirty="0"/>
            <a:t>Système phytosanitaire</a:t>
          </a:r>
          <a:endParaRPr lang="fr-FR" sz="1700" b="1" dirty="0"/>
        </a:p>
      </dgm:t>
    </dgm:pt>
    <dgm:pt modelId="{79385435-7885-4025-855A-DB1A86CDB835}" type="parTrans" cxnId="{B73CC246-5B4B-4119-B8B1-928D58CCC33B}">
      <dgm:prSet/>
      <dgm:spPr/>
      <dgm:t>
        <a:bodyPr/>
        <a:lstStyle/>
        <a:p>
          <a:endParaRPr lang="en-US"/>
        </a:p>
      </dgm:t>
    </dgm:pt>
    <dgm:pt modelId="{FC1ECA0C-F9A3-46B4-91E0-92C55CDF22F7}" type="sibTrans" cxnId="{B73CC246-5B4B-4119-B8B1-928D58CCC33B}">
      <dgm:prSet/>
      <dgm:spPr/>
      <dgm:t>
        <a:bodyPr/>
        <a:lstStyle/>
        <a:p>
          <a:endParaRPr lang="en-US"/>
        </a:p>
      </dgm:t>
    </dgm:pt>
    <dgm:pt modelId="{CD5DC8BC-3712-4848-8495-959643F25F3D}">
      <dgm:prSet custT="1"/>
      <dgm:spPr/>
      <dgm:t>
        <a:bodyPr/>
        <a:lstStyle/>
        <a:p>
          <a:r>
            <a:rPr lang="en-GB" sz="1700" b="1" dirty="0"/>
            <a:t>Gestion de l'ONPV</a:t>
          </a:r>
          <a:endParaRPr lang="fr-FR" sz="1700" b="1" dirty="0"/>
        </a:p>
      </dgm:t>
    </dgm:pt>
    <dgm:pt modelId="{4D0FF2EF-2CC1-4B7B-B873-5049ADD64263}" type="parTrans" cxnId="{FA35E6B2-A06A-4520-B655-D70E1F661522}">
      <dgm:prSet/>
      <dgm:spPr/>
      <dgm:t>
        <a:bodyPr/>
        <a:lstStyle/>
        <a:p>
          <a:endParaRPr lang="en-US"/>
        </a:p>
      </dgm:t>
    </dgm:pt>
    <dgm:pt modelId="{5F776A06-0096-4412-B0DD-65D51FB6A5BB}" type="sibTrans" cxnId="{FA35E6B2-A06A-4520-B655-D70E1F661522}">
      <dgm:prSet/>
      <dgm:spPr/>
      <dgm:t>
        <a:bodyPr/>
        <a:lstStyle/>
        <a:p>
          <a:endParaRPr lang="en-US"/>
        </a:p>
      </dgm:t>
    </dgm:pt>
    <dgm:pt modelId="{531AD776-E774-45C8-A104-3E0FAFDC3CAB}">
      <dgm:prSet custT="1"/>
      <dgm:spPr/>
      <dgm:t>
        <a:bodyPr/>
        <a:lstStyle/>
        <a:p>
          <a:r>
            <a:rPr lang="en-GB" sz="1700" b="1" dirty="0"/>
            <a:t>Activités phytosanitaires de base</a:t>
          </a:r>
          <a:endParaRPr lang="fr-FR" sz="1700" b="1" dirty="0"/>
        </a:p>
      </dgm:t>
    </dgm:pt>
    <dgm:pt modelId="{68A0CD20-0E82-4144-BE67-2621E458C689}" type="parTrans" cxnId="{56008BA3-E5FF-4F97-9AD4-2CC379F43383}">
      <dgm:prSet/>
      <dgm:spPr/>
      <dgm:t>
        <a:bodyPr/>
        <a:lstStyle/>
        <a:p>
          <a:endParaRPr lang="en-US"/>
        </a:p>
      </dgm:t>
    </dgm:pt>
    <dgm:pt modelId="{8C397B68-3B44-4309-9A28-5D9A1EAC4FED}" type="sibTrans" cxnId="{56008BA3-E5FF-4F97-9AD4-2CC379F43383}">
      <dgm:prSet/>
      <dgm:spPr/>
      <dgm:t>
        <a:bodyPr/>
        <a:lstStyle/>
        <a:p>
          <a:endParaRPr lang="en-US"/>
        </a:p>
      </dgm:t>
    </dgm:pt>
    <dgm:pt modelId="{E627F618-1809-43E2-97B9-462ED7B0D8F4}">
      <dgm:prSet custT="1"/>
      <dgm:spPr/>
      <dgm:t>
        <a:bodyPr/>
        <a:lstStyle/>
        <a:p>
          <a:r>
            <a:rPr lang="en-GB" sz="1400" dirty="0"/>
            <a:t>Activités sur les normes (zones exemptes et certification des exportations, par ex.) ou transversales (système de réglementation des importations, par ex.)  </a:t>
          </a:r>
          <a:endParaRPr lang="fr-FR" sz="1400" dirty="0"/>
        </a:p>
      </dgm:t>
    </dgm:pt>
    <dgm:pt modelId="{5B52CC16-D4B4-4451-9BBD-2829101545CA}" type="parTrans" cxnId="{9A4D303F-7B11-418E-B779-C977E85B8EBC}">
      <dgm:prSet/>
      <dgm:spPr/>
      <dgm:t>
        <a:bodyPr/>
        <a:lstStyle/>
        <a:p>
          <a:endParaRPr lang="en-US"/>
        </a:p>
      </dgm:t>
    </dgm:pt>
    <dgm:pt modelId="{A89E087B-36BC-4332-A4EC-580327480872}" type="sibTrans" cxnId="{9A4D303F-7B11-418E-B779-C977E85B8EBC}">
      <dgm:prSet/>
      <dgm:spPr/>
      <dgm:t>
        <a:bodyPr/>
        <a:lstStyle/>
        <a:p>
          <a:endParaRPr lang="en-US"/>
        </a:p>
      </dgm:t>
    </dgm:pt>
    <dgm:pt modelId="{A4D1D8AC-55CB-4C33-9CF6-4949BC5215B6}">
      <dgm:prSet custT="1"/>
      <dgm:spPr/>
      <dgm:t>
        <a:bodyPr/>
        <a:lstStyle/>
        <a:p>
          <a:r>
            <a:rPr lang="en-GB" sz="1400" dirty="0"/>
            <a:t>Politique, administration, ressources</a:t>
          </a:r>
          <a:endParaRPr lang="fr-FR" sz="1400" dirty="0"/>
        </a:p>
      </dgm:t>
    </dgm:pt>
    <dgm:pt modelId="{AE6E1367-16E2-419D-9037-32419F688316}" type="parTrans" cxnId="{0A40B922-E836-4D9D-9D72-FB8C95FDA8EB}">
      <dgm:prSet/>
      <dgm:spPr/>
      <dgm:t>
        <a:bodyPr/>
        <a:lstStyle/>
        <a:p>
          <a:endParaRPr lang="en-US"/>
        </a:p>
      </dgm:t>
    </dgm:pt>
    <dgm:pt modelId="{911776D4-46BD-44E9-AD12-42C15D402B14}" type="sibTrans" cxnId="{0A40B922-E836-4D9D-9D72-FB8C95FDA8EB}">
      <dgm:prSet/>
      <dgm:spPr/>
      <dgm:t>
        <a:bodyPr/>
        <a:lstStyle/>
        <a:p>
          <a:endParaRPr lang="en-US"/>
        </a:p>
      </dgm:t>
    </dgm:pt>
    <dgm:pt modelId="{A9663696-BFD2-418D-B923-1A9C333453E5}">
      <dgm:prSet phldrT="[Text]" custT="1"/>
      <dgm:spPr/>
      <dgm:t>
        <a:bodyPr/>
        <a:lstStyle/>
        <a:p>
          <a:r>
            <a:rPr lang="en-GB" sz="1400" dirty="0"/>
            <a:t>Environnement commercial, cadre réglementaire et cadre politique</a:t>
          </a:r>
          <a:endParaRPr lang="fr-FR" sz="1400" dirty="0"/>
        </a:p>
      </dgm:t>
    </dgm:pt>
    <dgm:pt modelId="{DD016841-EBC5-432A-B14A-19AC3F78F546}" type="parTrans" cxnId="{F600FF66-571E-4694-9718-BA347049197E}">
      <dgm:prSet/>
      <dgm:spPr/>
      <dgm:t>
        <a:bodyPr/>
        <a:lstStyle/>
        <a:p>
          <a:endParaRPr lang="en-US"/>
        </a:p>
      </dgm:t>
    </dgm:pt>
    <dgm:pt modelId="{2457DCF3-0CD4-405F-8996-895D703063DE}" type="sibTrans" cxnId="{F600FF66-571E-4694-9718-BA347049197E}">
      <dgm:prSet/>
      <dgm:spPr/>
      <dgm:t>
        <a:bodyPr/>
        <a:lstStyle/>
        <a:p>
          <a:endParaRPr lang="en-US"/>
        </a:p>
      </dgm:t>
    </dgm:pt>
    <dgm:pt modelId="{B6B9BD45-880F-41DD-9ED6-CFFFDC5076BF}" type="pres">
      <dgm:prSet presAssocID="{B85AC969-9FA4-49F5-967A-567486B49C7D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5EE91D4-3A2E-4246-BCB3-6A9744242607}" type="pres">
      <dgm:prSet presAssocID="{B85AC969-9FA4-49F5-967A-567486B49C7D}" presName="dummyMaxCanvas" presStyleCnt="0">
        <dgm:presLayoutVars/>
      </dgm:prSet>
      <dgm:spPr/>
    </dgm:pt>
    <dgm:pt modelId="{985DC8C4-AE7E-4C5F-AAA7-851F77CFA9C2}" type="pres">
      <dgm:prSet presAssocID="{B85AC969-9FA4-49F5-967A-567486B49C7D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12B83F-E7B7-4382-94EC-1CC9383D0208}" type="pres">
      <dgm:prSet presAssocID="{B85AC969-9FA4-49F5-967A-567486B49C7D}" presName="ThreeNodes_2" presStyleLbl="node1" presStyleIdx="1" presStyleCnt="3" custLinFactNeighborX="398" custLinFactNeighborY="-87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98D4A4-E72E-4ECD-95EC-F49ECD612725}" type="pres">
      <dgm:prSet presAssocID="{B85AC969-9FA4-49F5-967A-567486B49C7D}" presName="ThreeNodes_3" presStyleLbl="node1" presStyleIdx="2" presStyleCnt="3" custScaleY="131140" custLinFactNeighborX="786" custLinFactNeighborY="144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BC1EB9-4D4C-4D37-B3B7-738453F85DAA}" type="pres">
      <dgm:prSet presAssocID="{B85AC969-9FA4-49F5-967A-567486B49C7D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B9DAA6-4D58-4868-ACC5-07E9B5A2D1DF}" type="pres">
      <dgm:prSet presAssocID="{B85AC969-9FA4-49F5-967A-567486B49C7D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BD32EC-D2F6-4DC1-8187-790AC564ADAC}" type="pres">
      <dgm:prSet presAssocID="{B85AC969-9FA4-49F5-967A-567486B49C7D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F00B7C-4C13-46A5-B0F7-5F4CEBA4228E}" type="pres">
      <dgm:prSet presAssocID="{B85AC969-9FA4-49F5-967A-567486B49C7D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D74E6B-00C8-4ED6-BA08-EE2A63048131}" type="pres">
      <dgm:prSet presAssocID="{B85AC969-9FA4-49F5-967A-567486B49C7D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1E0A77-C8DE-43B0-A56B-A83708265039}" type="presOf" srcId="{531AD776-E774-45C8-A104-3E0FAFDC3CAB}" destId="{5698D4A4-E72E-4ECD-95EC-F49ECD612725}" srcOrd="0" destOrd="0" presId="urn:microsoft.com/office/officeart/2005/8/layout/vProcess5"/>
    <dgm:cxn modelId="{F6AF658D-096D-4A5A-8250-21DD66CBC8B6}" type="presOf" srcId="{6F5BA1CA-264E-41E2-A7AD-870BA13749F1}" destId="{985DC8C4-AE7E-4C5F-AAA7-851F77CFA9C2}" srcOrd="0" destOrd="0" presId="urn:microsoft.com/office/officeart/2005/8/layout/vProcess5"/>
    <dgm:cxn modelId="{B73CC246-5B4B-4119-B8B1-928D58CCC33B}" srcId="{B85AC969-9FA4-49F5-967A-567486B49C7D}" destId="{6F5BA1CA-264E-41E2-A7AD-870BA13749F1}" srcOrd="0" destOrd="0" parTransId="{79385435-7885-4025-855A-DB1A86CDB835}" sibTransId="{FC1ECA0C-F9A3-46B4-91E0-92C55CDF22F7}"/>
    <dgm:cxn modelId="{A0A3A23A-346C-4E50-85FA-C4B65F9C7BA6}" type="presOf" srcId="{E627F618-1809-43E2-97B9-462ED7B0D8F4}" destId="{D4D74E6B-00C8-4ED6-BA08-EE2A63048131}" srcOrd="1" destOrd="1" presId="urn:microsoft.com/office/officeart/2005/8/layout/vProcess5"/>
    <dgm:cxn modelId="{F00B65EF-EF7B-4130-AF61-68243F553ECB}" type="presOf" srcId="{FC1ECA0C-F9A3-46B4-91E0-92C55CDF22F7}" destId="{D0BC1EB9-4D4C-4D37-B3B7-738453F85DAA}" srcOrd="0" destOrd="0" presId="urn:microsoft.com/office/officeart/2005/8/layout/vProcess5"/>
    <dgm:cxn modelId="{EF72CC46-B82F-4803-9AB0-06011ABEA4A9}" type="presOf" srcId="{CD5DC8BC-3712-4848-8495-959643F25F3D}" destId="{5812B83F-E7B7-4382-94EC-1CC9383D0208}" srcOrd="0" destOrd="0" presId="urn:microsoft.com/office/officeart/2005/8/layout/vProcess5"/>
    <dgm:cxn modelId="{0A40B922-E836-4D9D-9D72-FB8C95FDA8EB}" srcId="{CD5DC8BC-3712-4848-8495-959643F25F3D}" destId="{A4D1D8AC-55CB-4C33-9CF6-4949BC5215B6}" srcOrd="0" destOrd="0" parTransId="{AE6E1367-16E2-419D-9037-32419F688316}" sibTransId="{911776D4-46BD-44E9-AD12-42C15D402B14}"/>
    <dgm:cxn modelId="{56008BA3-E5FF-4F97-9AD4-2CC379F43383}" srcId="{B85AC969-9FA4-49F5-967A-567486B49C7D}" destId="{531AD776-E774-45C8-A104-3E0FAFDC3CAB}" srcOrd="2" destOrd="0" parTransId="{68A0CD20-0E82-4144-BE67-2621E458C689}" sibTransId="{8C397B68-3B44-4309-9A28-5D9A1EAC4FED}"/>
    <dgm:cxn modelId="{AF0A7FA7-0AA7-4FDD-86F7-3016FFBB5131}" type="presOf" srcId="{531AD776-E774-45C8-A104-3E0FAFDC3CAB}" destId="{D4D74E6B-00C8-4ED6-BA08-EE2A63048131}" srcOrd="1" destOrd="0" presId="urn:microsoft.com/office/officeart/2005/8/layout/vProcess5"/>
    <dgm:cxn modelId="{A8DB17BF-FD04-4700-9869-13A3CB8C75D6}" type="presOf" srcId="{5F776A06-0096-4412-B0DD-65D51FB6A5BB}" destId="{EAB9DAA6-4D58-4868-ACC5-07E9B5A2D1DF}" srcOrd="0" destOrd="0" presId="urn:microsoft.com/office/officeart/2005/8/layout/vProcess5"/>
    <dgm:cxn modelId="{BF04C0F1-6875-4497-B765-676E8AC43645}" type="presOf" srcId="{CD5DC8BC-3712-4848-8495-959643F25F3D}" destId="{39F00B7C-4C13-46A5-B0F7-5F4CEBA4228E}" srcOrd="1" destOrd="0" presId="urn:microsoft.com/office/officeart/2005/8/layout/vProcess5"/>
    <dgm:cxn modelId="{6C4C22DC-A900-4AF0-B124-0DDDB3459733}" type="presOf" srcId="{A4D1D8AC-55CB-4C33-9CF6-4949BC5215B6}" destId="{5812B83F-E7B7-4382-94EC-1CC9383D0208}" srcOrd="0" destOrd="1" presId="urn:microsoft.com/office/officeart/2005/8/layout/vProcess5"/>
    <dgm:cxn modelId="{3CD8571D-A0DB-4455-AB80-FBF75EBB6193}" type="presOf" srcId="{6F5BA1CA-264E-41E2-A7AD-870BA13749F1}" destId="{81BD32EC-D2F6-4DC1-8187-790AC564ADAC}" srcOrd="1" destOrd="0" presId="urn:microsoft.com/office/officeart/2005/8/layout/vProcess5"/>
    <dgm:cxn modelId="{F13A8386-E91C-4BEE-8EB6-7D0753A0D2E6}" type="presOf" srcId="{A9663696-BFD2-418D-B923-1A9C333453E5}" destId="{81BD32EC-D2F6-4DC1-8187-790AC564ADAC}" srcOrd="1" destOrd="1" presId="urn:microsoft.com/office/officeart/2005/8/layout/vProcess5"/>
    <dgm:cxn modelId="{221E5D9A-796C-446C-8413-4824D1EA1D80}" type="presOf" srcId="{A9663696-BFD2-418D-B923-1A9C333453E5}" destId="{985DC8C4-AE7E-4C5F-AAA7-851F77CFA9C2}" srcOrd="0" destOrd="1" presId="urn:microsoft.com/office/officeart/2005/8/layout/vProcess5"/>
    <dgm:cxn modelId="{F600FF66-571E-4694-9718-BA347049197E}" srcId="{6F5BA1CA-264E-41E2-A7AD-870BA13749F1}" destId="{A9663696-BFD2-418D-B923-1A9C333453E5}" srcOrd="0" destOrd="0" parTransId="{DD016841-EBC5-432A-B14A-19AC3F78F546}" sibTransId="{2457DCF3-0CD4-405F-8996-895D703063DE}"/>
    <dgm:cxn modelId="{9A4D303F-7B11-418E-B779-C977E85B8EBC}" srcId="{531AD776-E774-45C8-A104-3E0FAFDC3CAB}" destId="{E627F618-1809-43E2-97B9-462ED7B0D8F4}" srcOrd="0" destOrd="0" parTransId="{5B52CC16-D4B4-4451-9BBD-2829101545CA}" sibTransId="{A89E087B-36BC-4332-A4EC-580327480872}"/>
    <dgm:cxn modelId="{FA35E6B2-A06A-4520-B655-D70E1F661522}" srcId="{B85AC969-9FA4-49F5-967A-567486B49C7D}" destId="{CD5DC8BC-3712-4848-8495-959643F25F3D}" srcOrd="1" destOrd="0" parTransId="{4D0FF2EF-2CC1-4B7B-B873-5049ADD64263}" sibTransId="{5F776A06-0096-4412-B0DD-65D51FB6A5BB}"/>
    <dgm:cxn modelId="{F3CF25C4-B4E5-403C-B96D-15CE62889D0E}" type="presOf" srcId="{E627F618-1809-43E2-97B9-462ED7B0D8F4}" destId="{5698D4A4-E72E-4ECD-95EC-F49ECD612725}" srcOrd="0" destOrd="1" presId="urn:microsoft.com/office/officeart/2005/8/layout/vProcess5"/>
    <dgm:cxn modelId="{53652EDC-E52D-4E60-A084-C9C26B2B3987}" type="presOf" srcId="{B85AC969-9FA4-49F5-967A-567486B49C7D}" destId="{B6B9BD45-880F-41DD-9ED6-CFFFDC5076BF}" srcOrd="0" destOrd="0" presId="urn:microsoft.com/office/officeart/2005/8/layout/vProcess5"/>
    <dgm:cxn modelId="{294C2C44-FE43-480C-9CF5-A6E9D1366F41}" type="presOf" srcId="{A4D1D8AC-55CB-4C33-9CF6-4949BC5215B6}" destId="{39F00B7C-4C13-46A5-B0F7-5F4CEBA4228E}" srcOrd="1" destOrd="1" presId="urn:microsoft.com/office/officeart/2005/8/layout/vProcess5"/>
    <dgm:cxn modelId="{E3F08402-B82F-45C8-9D75-6764D507C812}" type="presParOf" srcId="{B6B9BD45-880F-41DD-9ED6-CFFFDC5076BF}" destId="{A5EE91D4-3A2E-4246-BCB3-6A9744242607}" srcOrd="0" destOrd="0" presId="urn:microsoft.com/office/officeart/2005/8/layout/vProcess5"/>
    <dgm:cxn modelId="{21782DE7-9C0D-4AA5-AA54-33AF1FA8D68F}" type="presParOf" srcId="{B6B9BD45-880F-41DD-9ED6-CFFFDC5076BF}" destId="{985DC8C4-AE7E-4C5F-AAA7-851F77CFA9C2}" srcOrd="1" destOrd="0" presId="urn:microsoft.com/office/officeart/2005/8/layout/vProcess5"/>
    <dgm:cxn modelId="{6172DA43-15F0-40EC-9812-D966B059415B}" type="presParOf" srcId="{B6B9BD45-880F-41DD-9ED6-CFFFDC5076BF}" destId="{5812B83F-E7B7-4382-94EC-1CC9383D0208}" srcOrd="2" destOrd="0" presId="urn:microsoft.com/office/officeart/2005/8/layout/vProcess5"/>
    <dgm:cxn modelId="{C1348D25-D10C-4638-ACCD-F0B138F99A07}" type="presParOf" srcId="{B6B9BD45-880F-41DD-9ED6-CFFFDC5076BF}" destId="{5698D4A4-E72E-4ECD-95EC-F49ECD612725}" srcOrd="3" destOrd="0" presId="urn:microsoft.com/office/officeart/2005/8/layout/vProcess5"/>
    <dgm:cxn modelId="{23B6B6DF-B446-444E-9CF5-017492FCB11E}" type="presParOf" srcId="{B6B9BD45-880F-41DD-9ED6-CFFFDC5076BF}" destId="{D0BC1EB9-4D4C-4D37-B3B7-738453F85DAA}" srcOrd="4" destOrd="0" presId="urn:microsoft.com/office/officeart/2005/8/layout/vProcess5"/>
    <dgm:cxn modelId="{C9209F32-25D9-4643-9A27-B01C98413CFF}" type="presParOf" srcId="{B6B9BD45-880F-41DD-9ED6-CFFFDC5076BF}" destId="{EAB9DAA6-4D58-4868-ACC5-07E9B5A2D1DF}" srcOrd="5" destOrd="0" presId="urn:microsoft.com/office/officeart/2005/8/layout/vProcess5"/>
    <dgm:cxn modelId="{32AD4728-5032-42A2-B84E-CD32C1F1BC93}" type="presParOf" srcId="{B6B9BD45-880F-41DD-9ED6-CFFFDC5076BF}" destId="{81BD32EC-D2F6-4DC1-8187-790AC564ADAC}" srcOrd="6" destOrd="0" presId="urn:microsoft.com/office/officeart/2005/8/layout/vProcess5"/>
    <dgm:cxn modelId="{45348DD2-FAEE-4C82-97AC-F600EBDC0482}" type="presParOf" srcId="{B6B9BD45-880F-41DD-9ED6-CFFFDC5076BF}" destId="{39F00B7C-4C13-46A5-B0F7-5F4CEBA4228E}" srcOrd="7" destOrd="0" presId="urn:microsoft.com/office/officeart/2005/8/layout/vProcess5"/>
    <dgm:cxn modelId="{278DA36F-E6CD-42C0-B1E8-5D7925AF0831}" type="presParOf" srcId="{B6B9BD45-880F-41DD-9ED6-CFFFDC5076BF}" destId="{D4D74E6B-00C8-4ED6-BA08-EE2A63048131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C7E90D3-9A76-45EC-A646-E52C45756FE9}" type="doc">
      <dgm:prSet loTypeId="urn:diagrams.loki3.com/Bracke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C0AE062-4697-4E70-B9C5-9C55F6125902}">
      <dgm:prSet/>
      <dgm:spPr/>
      <dgm:t>
        <a:bodyPr/>
        <a:lstStyle/>
        <a:p>
          <a:pPr rtl="0"/>
          <a:r>
            <a:rPr lang="fr-FR" dirty="0" smtClean="0"/>
            <a:t>Cadre </a:t>
          </a:r>
          <a:r>
            <a:rPr dirty="0" err="1" smtClean="0"/>
            <a:t>syst</a:t>
          </a:r>
          <a:r>
            <a:rPr lang="fr-FR" dirty="0" smtClean="0"/>
            <a:t>é</a:t>
          </a:r>
          <a:r>
            <a:rPr dirty="0" smtClean="0"/>
            <a:t>m</a:t>
          </a:r>
          <a:r>
            <a:rPr lang="fr-FR" dirty="0" err="1" smtClean="0"/>
            <a:t>ique</a:t>
          </a:r>
          <a:endParaRPr lang="fr-FR" dirty="0"/>
        </a:p>
      </dgm:t>
    </dgm:pt>
    <dgm:pt modelId="{529E9C95-EC9E-4763-886D-ADA94BBE356E}" type="parTrans" cxnId="{2968F9FE-0E05-4FC5-B081-19649E4F2600}">
      <dgm:prSet/>
      <dgm:spPr/>
      <dgm:t>
        <a:bodyPr/>
        <a:lstStyle/>
        <a:p>
          <a:endParaRPr lang="en-US"/>
        </a:p>
      </dgm:t>
    </dgm:pt>
    <dgm:pt modelId="{244CE291-178F-41E1-AED1-9E528CC0E1A5}" type="sibTrans" cxnId="{2968F9FE-0E05-4FC5-B081-19649E4F2600}">
      <dgm:prSet/>
      <dgm:spPr/>
      <dgm:t>
        <a:bodyPr/>
        <a:lstStyle/>
        <a:p>
          <a:endParaRPr lang="en-US"/>
        </a:p>
      </dgm:t>
    </dgm:pt>
    <dgm:pt modelId="{1C0EDFC5-EB51-4DE3-A96C-9ECCE88817C3}">
      <dgm:prSet/>
      <dgm:spPr/>
      <dgm:t>
        <a:bodyPr/>
        <a:lstStyle/>
        <a:p>
          <a:pPr rtl="0"/>
          <a:r>
            <a:rPr dirty="0"/>
            <a:t>1. </a:t>
          </a:r>
          <a:r>
            <a:rPr dirty="0" err="1"/>
            <a:t>Profil</a:t>
          </a:r>
          <a:r>
            <a:rPr dirty="0"/>
            <a:t> du pays</a:t>
          </a:r>
          <a:endParaRPr lang="fr-FR" dirty="0"/>
        </a:p>
      </dgm:t>
    </dgm:pt>
    <dgm:pt modelId="{C143AC28-3ED7-4B02-AAB6-E57C181BDDA3}" type="parTrans" cxnId="{BDF832BA-3298-4EA5-8D45-5F1EF7EA39ED}">
      <dgm:prSet/>
      <dgm:spPr/>
      <dgm:t>
        <a:bodyPr/>
        <a:lstStyle/>
        <a:p>
          <a:endParaRPr lang="en-US"/>
        </a:p>
      </dgm:t>
    </dgm:pt>
    <dgm:pt modelId="{E80C96FB-1F07-477A-B750-9822FC7B61EE}" type="sibTrans" cxnId="{BDF832BA-3298-4EA5-8D45-5F1EF7EA39ED}">
      <dgm:prSet/>
      <dgm:spPr/>
      <dgm:t>
        <a:bodyPr/>
        <a:lstStyle/>
        <a:p>
          <a:endParaRPr lang="en-US"/>
        </a:p>
      </dgm:t>
    </dgm:pt>
    <dgm:pt modelId="{9BDD60B3-F04B-4B97-AFBA-41FAF0688CC7}">
      <dgm:prSet/>
      <dgm:spPr/>
      <dgm:t>
        <a:bodyPr/>
        <a:lstStyle/>
        <a:p>
          <a:pPr rtl="0"/>
          <a:r>
            <a:t>2. Législation</a:t>
          </a:r>
          <a:endParaRPr lang="fr-FR" dirty="0"/>
        </a:p>
      </dgm:t>
    </dgm:pt>
    <dgm:pt modelId="{ACA35ECF-C099-4895-8A26-D4AB33F95792}" type="parTrans" cxnId="{56514460-85A0-4CE5-9767-A0C720FE1C60}">
      <dgm:prSet/>
      <dgm:spPr/>
      <dgm:t>
        <a:bodyPr/>
        <a:lstStyle/>
        <a:p>
          <a:endParaRPr lang="en-US"/>
        </a:p>
      </dgm:t>
    </dgm:pt>
    <dgm:pt modelId="{24C816A5-77A0-423B-B416-DB52BC44E792}" type="sibTrans" cxnId="{56514460-85A0-4CE5-9767-A0C720FE1C60}">
      <dgm:prSet/>
      <dgm:spPr/>
      <dgm:t>
        <a:bodyPr/>
        <a:lstStyle/>
        <a:p>
          <a:endParaRPr lang="en-US"/>
        </a:p>
      </dgm:t>
    </dgm:pt>
    <dgm:pt modelId="{6602754E-38BF-4D9F-812B-57DABF1ED9A3}">
      <dgm:prSet/>
      <dgm:spPr/>
      <dgm:t>
        <a:bodyPr/>
        <a:lstStyle/>
        <a:p>
          <a:pPr rtl="0"/>
          <a:r>
            <a:rPr dirty="0"/>
            <a:t>3. </a:t>
          </a:r>
          <a:r>
            <a:rPr dirty="0" err="1"/>
            <a:t>Facteurs</a:t>
          </a:r>
          <a:r>
            <a:rPr dirty="0"/>
            <a:t> </a:t>
          </a:r>
          <a:r>
            <a:rPr dirty="0" err="1"/>
            <a:t>extérieurs</a:t>
          </a:r>
          <a:endParaRPr lang="fr-FR" dirty="0"/>
        </a:p>
      </dgm:t>
    </dgm:pt>
    <dgm:pt modelId="{6408F344-E534-4BEA-A561-FD5E977A8F72}" type="parTrans" cxnId="{10C74A8F-CC85-42EA-9AD6-AD40A8D38F4C}">
      <dgm:prSet/>
      <dgm:spPr/>
      <dgm:t>
        <a:bodyPr/>
        <a:lstStyle/>
        <a:p>
          <a:endParaRPr lang="en-US"/>
        </a:p>
      </dgm:t>
    </dgm:pt>
    <dgm:pt modelId="{C254D961-6F74-4815-89AF-AB2C469FD573}" type="sibTrans" cxnId="{10C74A8F-CC85-42EA-9AD6-AD40A8D38F4C}">
      <dgm:prSet/>
      <dgm:spPr/>
      <dgm:t>
        <a:bodyPr/>
        <a:lstStyle/>
        <a:p>
          <a:endParaRPr lang="en-US"/>
        </a:p>
      </dgm:t>
    </dgm:pt>
    <dgm:pt modelId="{C1690FB0-8948-4D03-A6A7-1B397D9607BF}" type="pres">
      <dgm:prSet presAssocID="{CC7E90D3-9A76-45EC-A646-E52C45756FE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4D31987-BD38-4651-A141-6DCACAD5A223}" type="pres">
      <dgm:prSet presAssocID="{2C0AE062-4697-4E70-B9C5-9C55F6125902}" presName="linNode" presStyleCnt="0"/>
      <dgm:spPr/>
    </dgm:pt>
    <dgm:pt modelId="{C01CEFBC-C87A-4A5F-A484-8F852A244F1C}" type="pres">
      <dgm:prSet presAssocID="{2C0AE062-4697-4E70-B9C5-9C55F6125902}" presName="parTx" presStyleLbl="revTx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F223B8-6164-4830-8111-DDCC3F8E43A6}" type="pres">
      <dgm:prSet presAssocID="{2C0AE062-4697-4E70-B9C5-9C55F6125902}" presName="bracket" presStyleLbl="parChTrans1D1" presStyleIdx="0" presStyleCnt="1"/>
      <dgm:spPr/>
    </dgm:pt>
    <dgm:pt modelId="{9340FBB8-3A1C-4F62-8F2E-2373DD5B447C}" type="pres">
      <dgm:prSet presAssocID="{2C0AE062-4697-4E70-B9C5-9C55F6125902}" presName="spH" presStyleCnt="0"/>
      <dgm:spPr/>
    </dgm:pt>
    <dgm:pt modelId="{B6A6468E-3602-4B5F-AD7E-B1E3EC372DCC}" type="pres">
      <dgm:prSet presAssocID="{2C0AE062-4697-4E70-B9C5-9C55F6125902}" presName="des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ED33F4E-653D-4FCD-9B49-3FD54E6E03EA}" type="presOf" srcId="{9BDD60B3-F04B-4B97-AFBA-41FAF0688CC7}" destId="{B6A6468E-3602-4B5F-AD7E-B1E3EC372DCC}" srcOrd="0" destOrd="1" presId="urn:diagrams.loki3.com/BracketList"/>
    <dgm:cxn modelId="{95434CB7-742A-43A2-B271-4693F62C470F}" type="presOf" srcId="{1C0EDFC5-EB51-4DE3-A96C-9ECCE88817C3}" destId="{B6A6468E-3602-4B5F-AD7E-B1E3EC372DCC}" srcOrd="0" destOrd="0" presId="urn:diagrams.loki3.com/BracketList"/>
    <dgm:cxn modelId="{AF4D1195-35DE-4888-A3F3-E06F4DB31BAA}" type="presOf" srcId="{2C0AE062-4697-4E70-B9C5-9C55F6125902}" destId="{C01CEFBC-C87A-4A5F-A484-8F852A244F1C}" srcOrd="0" destOrd="0" presId="urn:diagrams.loki3.com/BracketList"/>
    <dgm:cxn modelId="{2968F9FE-0E05-4FC5-B081-19649E4F2600}" srcId="{CC7E90D3-9A76-45EC-A646-E52C45756FE9}" destId="{2C0AE062-4697-4E70-B9C5-9C55F6125902}" srcOrd="0" destOrd="0" parTransId="{529E9C95-EC9E-4763-886D-ADA94BBE356E}" sibTransId="{244CE291-178F-41E1-AED1-9E528CC0E1A5}"/>
    <dgm:cxn modelId="{10C74A8F-CC85-42EA-9AD6-AD40A8D38F4C}" srcId="{2C0AE062-4697-4E70-B9C5-9C55F6125902}" destId="{6602754E-38BF-4D9F-812B-57DABF1ED9A3}" srcOrd="2" destOrd="0" parTransId="{6408F344-E534-4BEA-A561-FD5E977A8F72}" sibTransId="{C254D961-6F74-4815-89AF-AB2C469FD573}"/>
    <dgm:cxn modelId="{5169DF07-30DF-47D1-8E45-63330001E613}" type="presOf" srcId="{CC7E90D3-9A76-45EC-A646-E52C45756FE9}" destId="{C1690FB0-8948-4D03-A6A7-1B397D9607BF}" srcOrd="0" destOrd="0" presId="urn:diagrams.loki3.com/BracketList"/>
    <dgm:cxn modelId="{B44159DB-761A-4CF3-94CD-B81BCDAAADFD}" type="presOf" srcId="{6602754E-38BF-4D9F-812B-57DABF1ED9A3}" destId="{B6A6468E-3602-4B5F-AD7E-B1E3EC372DCC}" srcOrd="0" destOrd="2" presId="urn:diagrams.loki3.com/BracketList"/>
    <dgm:cxn modelId="{56514460-85A0-4CE5-9767-A0C720FE1C60}" srcId="{2C0AE062-4697-4E70-B9C5-9C55F6125902}" destId="{9BDD60B3-F04B-4B97-AFBA-41FAF0688CC7}" srcOrd="1" destOrd="0" parTransId="{ACA35ECF-C099-4895-8A26-D4AB33F95792}" sibTransId="{24C816A5-77A0-423B-B416-DB52BC44E792}"/>
    <dgm:cxn modelId="{BDF832BA-3298-4EA5-8D45-5F1EF7EA39ED}" srcId="{2C0AE062-4697-4E70-B9C5-9C55F6125902}" destId="{1C0EDFC5-EB51-4DE3-A96C-9ECCE88817C3}" srcOrd="0" destOrd="0" parTransId="{C143AC28-3ED7-4B02-AAB6-E57C181BDDA3}" sibTransId="{E80C96FB-1F07-477A-B750-9822FC7B61EE}"/>
    <dgm:cxn modelId="{C3BFBD41-60FF-43F1-A944-56AB4933CE5E}" type="presParOf" srcId="{C1690FB0-8948-4D03-A6A7-1B397D9607BF}" destId="{74D31987-BD38-4651-A141-6DCACAD5A223}" srcOrd="0" destOrd="0" presId="urn:diagrams.loki3.com/BracketList"/>
    <dgm:cxn modelId="{F77E7F82-B0F7-4364-B26D-27E0FD85B764}" type="presParOf" srcId="{74D31987-BD38-4651-A141-6DCACAD5A223}" destId="{C01CEFBC-C87A-4A5F-A484-8F852A244F1C}" srcOrd="0" destOrd="0" presId="urn:diagrams.loki3.com/BracketList"/>
    <dgm:cxn modelId="{AEAEFA6A-D3E2-48E9-A5D0-054F33F491A3}" type="presParOf" srcId="{74D31987-BD38-4651-A141-6DCACAD5A223}" destId="{60F223B8-6164-4830-8111-DDCC3F8E43A6}" srcOrd="1" destOrd="0" presId="urn:diagrams.loki3.com/BracketList"/>
    <dgm:cxn modelId="{F17E4EF5-60A2-4B8B-A810-39CE1C2E8378}" type="presParOf" srcId="{74D31987-BD38-4651-A141-6DCACAD5A223}" destId="{9340FBB8-3A1C-4F62-8F2E-2373DD5B447C}" srcOrd="2" destOrd="0" presId="urn:diagrams.loki3.com/BracketList"/>
    <dgm:cxn modelId="{78A0A3E7-CF5D-4BC9-B851-520BD0DD870A}" type="presParOf" srcId="{74D31987-BD38-4651-A141-6DCACAD5A223}" destId="{B6A6468E-3602-4B5F-AD7E-B1E3EC372DCC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65D1578-A192-4AFF-87ED-FE2B177BECD7}" type="doc">
      <dgm:prSet loTypeId="urn:diagrams.loki3.com/Bracke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E38D208-80E5-4AEB-AD40-27DCC5DA0855}">
      <dgm:prSet custT="1"/>
      <dgm:spPr/>
      <dgm:t>
        <a:bodyPr/>
        <a:lstStyle/>
        <a:p>
          <a:pPr rtl="0"/>
          <a:r>
            <a:rPr lang="en-US" sz="2600" dirty="0" smtClean="0"/>
            <a:t>Au niveau de l'Organisation</a:t>
          </a:r>
          <a:endParaRPr lang="fr-FR" sz="2600" dirty="0"/>
        </a:p>
      </dgm:t>
    </dgm:pt>
    <dgm:pt modelId="{8FA41BF5-601E-4487-B280-335B86651C71}" type="parTrans" cxnId="{86138BF8-6499-4332-837A-70008E1E16E9}">
      <dgm:prSet/>
      <dgm:spPr/>
      <dgm:t>
        <a:bodyPr/>
        <a:lstStyle/>
        <a:p>
          <a:endParaRPr lang="en-US"/>
        </a:p>
      </dgm:t>
    </dgm:pt>
    <dgm:pt modelId="{6CE2F371-8686-4138-86ED-11932B14F535}" type="sibTrans" cxnId="{86138BF8-6499-4332-837A-70008E1E16E9}">
      <dgm:prSet/>
      <dgm:spPr/>
      <dgm:t>
        <a:bodyPr/>
        <a:lstStyle/>
        <a:p>
          <a:endParaRPr lang="en-US"/>
        </a:p>
      </dgm:t>
    </dgm:pt>
    <dgm:pt modelId="{7BA47B9F-6A94-47C9-96A4-3A1B31EA832F}">
      <dgm:prSet custT="1"/>
      <dgm:spPr/>
      <dgm:t>
        <a:bodyPr/>
        <a:lstStyle/>
        <a:p>
          <a:pPr rtl="0"/>
          <a:r>
            <a:rPr sz="2600" dirty="0"/>
            <a:t>4. Mission et </a:t>
          </a:r>
          <a:r>
            <a:rPr sz="2600" dirty="0" err="1"/>
            <a:t>stratégie</a:t>
          </a:r>
          <a:r>
            <a:rPr sz="2600" dirty="0"/>
            <a:t> de </a:t>
          </a:r>
          <a:r>
            <a:rPr sz="2600" dirty="0" err="1"/>
            <a:t>l'ONPV</a:t>
          </a:r>
          <a:endParaRPr lang="fr-FR" sz="2600" dirty="0"/>
        </a:p>
      </dgm:t>
    </dgm:pt>
    <dgm:pt modelId="{D6B8EC1F-61D1-4F8E-BE77-A214A8304D97}" type="parTrans" cxnId="{AA71A18C-E656-4594-BD73-3C910E87F9BA}">
      <dgm:prSet/>
      <dgm:spPr/>
      <dgm:t>
        <a:bodyPr/>
        <a:lstStyle/>
        <a:p>
          <a:endParaRPr lang="en-US"/>
        </a:p>
      </dgm:t>
    </dgm:pt>
    <dgm:pt modelId="{40EC0BD5-4CDF-4EA0-82A7-B5157B763267}" type="sibTrans" cxnId="{AA71A18C-E656-4594-BD73-3C910E87F9BA}">
      <dgm:prSet/>
      <dgm:spPr/>
      <dgm:t>
        <a:bodyPr/>
        <a:lstStyle/>
        <a:p>
          <a:endParaRPr lang="en-US"/>
        </a:p>
      </dgm:t>
    </dgm:pt>
    <dgm:pt modelId="{7F68909C-7A54-4A98-8BE6-24D2E0CA60FE}">
      <dgm:prSet custT="1"/>
      <dgm:spPr/>
      <dgm:t>
        <a:bodyPr/>
        <a:lstStyle/>
        <a:p>
          <a:pPr rtl="0"/>
          <a:r>
            <a:rPr sz="2600" dirty="0"/>
            <a:t>5. Structure et </a:t>
          </a:r>
          <a:r>
            <a:rPr sz="2600" dirty="0" err="1"/>
            <a:t>processus</a:t>
          </a:r>
          <a:r>
            <a:rPr sz="2600" dirty="0"/>
            <a:t> de </a:t>
          </a:r>
          <a:r>
            <a:rPr sz="2600" dirty="0" err="1"/>
            <a:t>l'ONPV</a:t>
          </a:r>
          <a:endParaRPr lang="fr-FR" sz="2600" dirty="0"/>
        </a:p>
      </dgm:t>
    </dgm:pt>
    <dgm:pt modelId="{1A00D375-C420-44A8-A6CB-EA081D7987C4}" type="parTrans" cxnId="{33143945-7D5C-410E-BB51-CB1739935347}">
      <dgm:prSet/>
      <dgm:spPr/>
      <dgm:t>
        <a:bodyPr/>
        <a:lstStyle/>
        <a:p>
          <a:endParaRPr lang="en-US"/>
        </a:p>
      </dgm:t>
    </dgm:pt>
    <dgm:pt modelId="{B3699B67-1D5D-4117-88D3-1E66C2E2B687}" type="sibTrans" cxnId="{33143945-7D5C-410E-BB51-CB1739935347}">
      <dgm:prSet/>
      <dgm:spPr/>
      <dgm:t>
        <a:bodyPr/>
        <a:lstStyle/>
        <a:p>
          <a:endParaRPr lang="en-US"/>
        </a:p>
      </dgm:t>
    </dgm:pt>
    <dgm:pt modelId="{64F5D658-E0EA-4FD7-982F-09C244F21DA7}">
      <dgm:prSet custT="1"/>
      <dgm:spPr/>
      <dgm:t>
        <a:bodyPr/>
        <a:lstStyle/>
        <a:p>
          <a:pPr rtl="0"/>
          <a:r>
            <a:rPr sz="2600" dirty="0"/>
            <a:t>6. </a:t>
          </a:r>
          <a:r>
            <a:rPr sz="2600" dirty="0" err="1"/>
            <a:t>Ressources</a:t>
          </a:r>
          <a:r>
            <a:rPr sz="2600" dirty="0"/>
            <a:t> de </a:t>
          </a:r>
          <a:r>
            <a:rPr lang="fr-FR" sz="2600" dirty="0" smtClean="0"/>
            <a:t>l'</a:t>
          </a:r>
          <a:r>
            <a:rPr sz="2600" dirty="0" smtClean="0"/>
            <a:t>ONPV</a:t>
          </a:r>
          <a:endParaRPr lang="fr-FR" sz="2600" dirty="0"/>
        </a:p>
      </dgm:t>
    </dgm:pt>
    <dgm:pt modelId="{02CD2205-D5D5-4F1A-BEDA-D4558E9D2B00}" type="parTrans" cxnId="{DB9849E5-CD52-4C12-939A-51E5BE32239D}">
      <dgm:prSet/>
      <dgm:spPr/>
      <dgm:t>
        <a:bodyPr/>
        <a:lstStyle/>
        <a:p>
          <a:endParaRPr lang="en-US"/>
        </a:p>
      </dgm:t>
    </dgm:pt>
    <dgm:pt modelId="{A5FBDCB2-2D2C-459D-B903-8DBBEA5BC9F1}" type="sibTrans" cxnId="{DB9849E5-CD52-4C12-939A-51E5BE32239D}">
      <dgm:prSet/>
      <dgm:spPr/>
      <dgm:t>
        <a:bodyPr/>
        <a:lstStyle/>
        <a:p>
          <a:endParaRPr lang="en-US"/>
        </a:p>
      </dgm:t>
    </dgm:pt>
    <dgm:pt modelId="{0FD5CE71-BF5C-4559-8E67-B94640A0FA28}" type="pres">
      <dgm:prSet presAssocID="{265D1578-A192-4AFF-87ED-FE2B177BECD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BDC672C-8056-42AD-89EA-9414CEE1289D}" type="pres">
      <dgm:prSet presAssocID="{DE38D208-80E5-4AEB-AD40-27DCC5DA0855}" presName="linNode" presStyleCnt="0"/>
      <dgm:spPr/>
    </dgm:pt>
    <dgm:pt modelId="{FCFC2675-0B1B-4F3A-B2EF-B491D9FC2564}" type="pres">
      <dgm:prSet presAssocID="{DE38D208-80E5-4AEB-AD40-27DCC5DA0855}" presName="parTx" presStyleLbl="revTx" presStyleIdx="0" presStyleCnt="1" custScaleX="125406" custScaleY="109805" custLinFactNeighborX="-1938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063D56-03CD-4926-9F36-0ACC316C930B}" type="pres">
      <dgm:prSet presAssocID="{DE38D208-80E5-4AEB-AD40-27DCC5DA0855}" presName="bracket" presStyleLbl="parChTrans1D1" presStyleIdx="0" presStyleCnt="1"/>
      <dgm:spPr/>
    </dgm:pt>
    <dgm:pt modelId="{48EF5A2B-EA8F-46F3-8A4C-2F24F01D2F9D}" type="pres">
      <dgm:prSet presAssocID="{DE38D208-80E5-4AEB-AD40-27DCC5DA0855}" presName="spH" presStyleCnt="0"/>
      <dgm:spPr/>
    </dgm:pt>
    <dgm:pt modelId="{802A56E8-C263-4AD9-A341-E07D0975F69E}" type="pres">
      <dgm:prSet presAssocID="{DE38D208-80E5-4AEB-AD40-27DCC5DA0855}" presName="desTx" presStyleLbl="node1" presStyleIdx="0" presStyleCnt="1" custScaleX="94692" custScaleY="4725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6138BF8-6499-4332-837A-70008E1E16E9}" srcId="{265D1578-A192-4AFF-87ED-FE2B177BECD7}" destId="{DE38D208-80E5-4AEB-AD40-27DCC5DA0855}" srcOrd="0" destOrd="0" parTransId="{8FA41BF5-601E-4487-B280-335B86651C71}" sibTransId="{6CE2F371-8686-4138-86ED-11932B14F535}"/>
    <dgm:cxn modelId="{FF2FE452-178B-4FBE-B4FC-4E63D53D54CE}" type="presOf" srcId="{7BA47B9F-6A94-47C9-96A4-3A1B31EA832F}" destId="{802A56E8-C263-4AD9-A341-E07D0975F69E}" srcOrd="0" destOrd="0" presId="urn:diagrams.loki3.com/BracketList"/>
    <dgm:cxn modelId="{DB9849E5-CD52-4C12-939A-51E5BE32239D}" srcId="{DE38D208-80E5-4AEB-AD40-27DCC5DA0855}" destId="{64F5D658-E0EA-4FD7-982F-09C244F21DA7}" srcOrd="2" destOrd="0" parTransId="{02CD2205-D5D5-4F1A-BEDA-D4558E9D2B00}" sibTransId="{A5FBDCB2-2D2C-459D-B903-8DBBEA5BC9F1}"/>
    <dgm:cxn modelId="{33143945-7D5C-410E-BB51-CB1739935347}" srcId="{DE38D208-80E5-4AEB-AD40-27DCC5DA0855}" destId="{7F68909C-7A54-4A98-8BE6-24D2E0CA60FE}" srcOrd="1" destOrd="0" parTransId="{1A00D375-C420-44A8-A6CB-EA081D7987C4}" sibTransId="{B3699B67-1D5D-4117-88D3-1E66C2E2B687}"/>
    <dgm:cxn modelId="{2A626EB2-4FB7-4924-90FF-9C9448B2084D}" type="presOf" srcId="{64F5D658-E0EA-4FD7-982F-09C244F21DA7}" destId="{802A56E8-C263-4AD9-A341-E07D0975F69E}" srcOrd="0" destOrd="2" presId="urn:diagrams.loki3.com/BracketList"/>
    <dgm:cxn modelId="{428F6ECB-67B2-4EC1-B2B3-B4866CEA41A3}" type="presOf" srcId="{DE38D208-80E5-4AEB-AD40-27DCC5DA0855}" destId="{FCFC2675-0B1B-4F3A-B2EF-B491D9FC2564}" srcOrd="0" destOrd="0" presId="urn:diagrams.loki3.com/BracketList"/>
    <dgm:cxn modelId="{AA71A18C-E656-4594-BD73-3C910E87F9BA}" srcId="{DE38D208-80E5-4AEB-AD40-27DCC5DA0855}" destId="{7BA47B9F-6A94-47C9-96A4-3A1B31EA832F}" srcOrd="0" destOrd="0" parTransId="{D6B8EC1F-61D1-4F8E-BE77-A214A8304D97}" sibTransId="{40EC0BD5-4CDF-4EA0-82A7-B5157B763267}"/>
    <dgm:cxn modelId="{F7536245-BEE6-4636-AA46-89EAB1721A2C}" type="presOf" srcId="{7F68909C-7A54-4A98-8BE6-24D2E0CA60FE}" destId="{802A56E8-C263-4AD9-A341-E07D0975F69E}" srcOrd="0" destOrd="1" presId="urn:diagrams.loki3.com/BracketList"/>
    <dgm:cxn modelId="{2E077992-C47A-4A1B-BE4D-6DF43C0E658F}" type="presOf" srcId="{265D1578-A192-4AFF-87ED-FE2B177BECD7}" destId="{0FD5CE71-BF5C-4559-8E67-B94640A0FA28}" srcOrd="0" destOrd="0" presId="urn:diagrams.loki3.com/BracketList"/>
    <dgm:cxn modelId="{57EFDC57-C6F8-40A0-8AAB-17974DD89FB9}" type="presParOf" srcId="{0FD5CE71-BF5C-4559-8E67-B94640A0FA28}" destId="{7BDC672C-8056-42AD-89EA-9414CEE1289D}" srcOrd="0" destOrd="0" presId="urn:diagrams.loki3.com/BracketList"/>
    <dgm:cxn modelId="{479D83C7-1A6D-4582-B302-F457CC7B7EA9}" type="presParOf" srcId="{7BDC672C-8056-42AD-89EA-9414CEE1289D}" destId="{FCFC2675-0B1B-4F3A-B2EF-B491D9FC2564}" srcOrd="0" destOrd="0" presId="urn:diagrams.loki3.com/BracketList"/>
    <dgm:cxn modelId="{C5B766C9-E23B-4143-8D4F-54E435CB25A4}" type="presParOf" srcId="{7BDC672C-8056-42AD-89EA-9414CEE1289D}" destId="{C6063D56-03CD-4926-9F36-0ACC316C930B}" srcOrd="1" destOrd="0" presId="urn:diagrams.loki3.com/BracketList"/>
    <dgm:cxn modelId="{030A2FBF-4B62-4DF6-B3A6-310B2FA427C4}" type="presParOf" srcId="{7BDC672C-8056-42AD-89EA-9414CEE1289D}" destId="{48EF5A2B-EA8F-46F3-8A4C-2F24F01D2F9D}" srcOrd="2" destOrd="0" presId="urn:diagrams.loki3.com/BracketList"/>
    <dgm:cxn modelId="{6A014AFE-C625-4BF9-9BEF-D75E7FFD6BF0}" type="presParOf" srcId="{7BDC672C-8056-42AD-89EA-9414CEE1289D}" destId="{802A56E8-C263-4AD9-A341-E07D0975F69E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C7E90D3-9A76-45EC-A646-E52C45756FE9}" type="doc">
      <dgm:prSet loTypeId="urn:diagrams.loki3.com/Bracke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6F11AB4-EC2F-4B58-B9AB-8CF59FEF9935}">
      <dgm:prSet/>
      <dgm:spPr/>
      <dgm:t>
        <a:bodyPr/>
        <a:lstStyle/>
        <a:p>
          <a:r>
            <a:rPr smtClean="0"/>
            <a:t>Au niveau </a:t>
          </a:r>
          <a:r>
            <a:rPr dirty="0" smtClean="0"/>
            <a:t>technique</a:t>
          </a:r>
          <a:endParaRPr lang="fr-FR" dirty="0"/>
        </a:p>
      </dgm:t>
    </dgm:pt>
    <dgm:pt modelId="{B1B3D3B6-F7C7-4796-AA76-FF995434E4D2}" type="parTrans" cxnId="{C1DAD801-7D31-41B5-A7DD-CE00EB59328F}">
      <dgm:prSet/>
      <dgm:spPr/>
      <dgm:t>
        <a:bodyPr/>
        <a:lstStyle/>
        <a:p>
          <a:endParaRPr lang="en-US"/>
        </a:p>
      </dgm:t>
    </dgm:pt>
    <dgm:pt modelId="{4BA6081E-3E74-4343-BC65-AA113F864623}" type="sibTrans" cxnId="{C1DAD801-7D31-41B5-A7DD-CE00EB59328F}">
      <dgm:prSet/>
      <dgm:spPr/>
      <dgm:t>
        <a:bodyPr/>
        <a:lstStyle/>
        <a:p>
          <a:endParaRPr lang="en-US"/>
        </a:p>
      </dgm:t>
    </dgm:pt>
    <dgm:pt modelId="{7190E93C-14A5-4F9A-910D-7150E785C4BE}">
      <dgm:prSet/>
      <dgm:spPr/>
      <dgm:t>
        <a:bodyPr/>
        <a:lstStyle/>
        <a:p>
          <a:pPr rtl="0"/>
          <a:r>
            <a:t>7. Capacités de diagnostic des organismes nuisibles </a:t>
          </a:r>
          <a:endParaRPr lang="fr-FR" dirty="0"/>
        </a:p>
      </dgm:t>
    </dgm:pt>
    <dgm:pt modelId="{72704E35-3ECB-4A38-8847-47542A2C2AFA}" type="parTrans" cxnId="{03C064AA-923C-4880-B38E-15C8FCA2F556}">
      <dgm:prSet/>
      <dgm:spPr/>
      <dgm:t>
        <a:bodyPr/>
        <a:lstStyle/>
        <a:p>
          <a:endParaRPr lang="en-US"/>
        </a:p>
      </dgm:t>
    </dgm:pt>
    <dgm:pt modelId="{D2A94802-8153-47A5-8F79-0FF432C3A838}" type="sibTrans" cxnId="{03C064AA-923C-4880-B38E-15C8FCA2F556}">
      <dgm:prSet/>
      <dgm:spPr/>
      <dgm:t>
        <a:bodyPr/>
        <a:lstStyle/>
        <a:p>
          <a:endParaRPr lang="en-US"/>
        </a:p>
      </dgm:t>
    </dgm:pt>
    <dgm:pt modelId="{D783131A-4C5B-4108-8EA3-5AE356E65EA8}">
      <dgm:prSet/>
      <dgm:spPr/>
      <dgm:t>
        <a:bodyPr/>
        <a:lstStyle/>
        <a:p>
          <a:pPr rtl="0"/>
          <a:r>
            <a:t>8. Surveillance et signalement des organismes nuisibles</a:t>
          </a:r>
          <a:endParaRPr lang="fr-FR" dirty="0"/>
        </a:p>
      </dgm:t>
    </dgm:pt>
    <dgm:pt modelId="{CA458704-0280-4DCC-9F90-9CD6BF7349D3}" type="parTrans" cxnId="{A6442193-F020-40DF-A105-F8D364FADEA3}">
      <dgm:prSet/>
      <dgm:spPr/>
      <dgm:t>
        <a:bodyPr/>
        <a:lstStyle/>
        <a:p>
          <a:endParaRPr lang="en-US"/>
        </a:p>
      </dgm:t>
    </dgm:pt>
    <dgm:pt modelId="{CDF485E6-C03C-46BA-8A21-E8096A2EC656}" type="sibTrans" cxnId="{A6442193-F020-40DF-A105-F8D364FADEA3}">
      <dgm:prSet/>
      <dgm:spPr/>
      <dgm:t>
        <a:bodyPr/>
        <a:lstStyle/>
        <a:p>
          <a:endParaRPr lang="en-US"/>
        </a:p>
      </dgm:t>
    </dgm:pt>
    <dgm:pt modelId="{8B42183B-7293-47CE-AFF6-6CA2C2A1C799}">
      <dgm:prSet/>
      <dgm:spPr/>
      <dgm:t>
        <a:bodyPr/>
        <a:lstStyle/>
        <a:p>
          <a:pPr rtl="0"/>
          <a:r>
            <a:t>11. Analyse du risque phytosanitaire</a:t>
          </a:r>
          <a:endParaRPr lang="fr-FR" dirty="0"/>
        </a:p>
      </dgm:t>
    </dgm:pt>
    <dgm:pt modelId="{9C372020-DC66-49E4-BAB6-9B5CCED83731}" type="parTrans" cxnId="{D34829E6-8918-494D-968B-63683BB4A17B}">
      <dgm:prSet/>
      <dgm:spPr/>
      <dgm:t>
        <a:bodyPr/>
        <a:lstStyle/>
        <a:p>
          <a:endParaRPr lang="en-US"/>
        </a:p>
      </dgm:t>
    </dgm:pt>
    <dgm:pt modelId="{2B4D18C6-BAFF-4EC3-BEED-9BF151BDE454}" type="sibTrans" cxnId="{D34829E6-8918-494D-968B-63683BB4A17B}">
      <dgm:prSet/>
      <dgm:spPr/>
      <dgm:t>
        <a:bodyPr/>
        <a:lstStyle/>
        <a:p>
          <a:endParaRPr lang="en-US"/>
        </a:p>
      </dgm:t>
    </dgm:pt>
    <dgm:pt modelId="{68F25D89-9B65-4973-9AD4-A763DFF2DE84}">
      <dgm:prSet/>
      <dgm:spPr/>
      <dgm:t>
        <a:bodyPr/>
        <a:lstStyle/>
        <a:p>
          <a:pPr rtl="0"/>
          <a:r>
            <a:rPr dirty="0"/>
            <a:t>13. Certification des exportations et transit</a:t>
          </a:r>
          <a:endParaRPr lang="fr-FR" dirty="0"/>
        </a:p>
      </dgm:t>
    </dgm:pt>
    <dgm:pt modelId="{082335BE-1D9A-4993-BB3A-FAA3C438D5DB}" type="parTrans" cxnId="{81441981-1554-45E7-89B8-DAF12C44463F}">
      <dgm:prSet/>
      <dgm:spPr/>
      <dgm:t>
        <a:bodyPr/>
        <a:lstStyle/>
        <a:p>
          <a:endParaRPr lang="en-US"/>
        </a:p>
      </dgm:t>
    </dgm:pt>
    <dgm:pt modelId="{9EB80676-3E52-4C82-BD5B-944BD3A26AD6}" type="sibTrans" cxnId="{81441981-1554-45E7-89B8-DAF12C44463F}">
      <dgm:prSet/>
      <dgm:spPr/>
      <dgm:t>
        <a:bodyPr/>
        <a:lstStyle/>
        <a:p>
          <a:endParaRPr lang="en-US"/>
        </a:p>
      </dgm:t>
    </dgm:pt>
    <dgm:pt modelId="{9D27A6C0-4731-4C60-8F15-C7BA5741E6E7}">
      <dgm:prSet/>
      <dgm:spPr/>
      <dgm:t>
        <a:bodyPr/>
        <a:lstStyle/>
        <a:p>
          <a:pPr rtl="0"/>
          <a:r>
            <a:t>9. Éradication des organismes nuisibles</a:t>
          </a:r>
          <a:endParaRPr lang="fr-FR" dirty="0"/>
        </a:p>
      </dgm:t>
    </dgm:pt>
    <dgm:pt modelId="{EB662BDD-EDCA-48BB-9FF6-AACC71A81D9A}" type="parTrans" cxnId="{AE68DB66-76E8-4A83-A3B4-F42BC55EDCAD}">
      <dgm:prSet/>
      <dgm:spPr/>
      <dgm:t>
        <a:bodyPr/>
        <a:lstStyle/>
        <a:p>
          <a:endParaRPr lang="en-US"/>
        </a:p>
      </dgm:t>
    </dgm:pt>
    <dgm:pt modelId="{21271C48-35B2-4939-89E4-92C228EB4A74}" type="sibTrans" cxnId="{AE68DB66-76E8-4A83-A3B4-F42BC55EDCAD}">
      <dgm:prSet/>
      <dgm:spPr/>
      <dgm:t>
        <a:bodyPr/>
        <a:lstStyle/>
        <a:p>
          <a:endParaRPr lang="en-US"/>
        </a:p>
      </dgm:t>
    </dgm:pt>
    <dgm:pt modelId="{CB1D24D4-95B1-4AA3-AAA3-A8CF38567850}">
      <dgm:prSet/>
      <dgm:spPr/>
      <dgm:t>
        <a:bodyPr/>
        <a:lstStyle/>
        <a:p>
          <a:pPr rtl="0"/>
          <a:r>
            <a:t>10. Réglementation des importations</a:t>
          </a:r>
          <a:endParaRPr lang="fr-FR" dirty="0"/>
        </a:p>
      </dgm:t>
    </dgm:pt>
    <dgm:pt modelId="{935CA035-2F0B-4AC7-A782-76B6F371C892}" type="parTrans" cxnId="{15F97960-437D-4210-9E04-D97590F0977D}">
      <dgm:prSet/>
      <dgm:spPr/>
      <dgm:t>
        <a:bodyPr/>
        <a:lstStyle/>
        <a:p>
          <a:endParaRPr lang="en-US"/>
        </a:p>
      </dgm:t>
    </dgm:pt>
    <dgm:pt modelId="{A61ECE01-0A12-472D-B2D4-0CDFE1E53C4C}" type="sibTrans" cxnId="{15F97960-437D-4210-9E04-D97590F0977D}">
      <dgm:prSet/>
      <dgm:spPr/>
      <dgm:t>
        <a:bodyPr/>
        <a:lstStyle/>
        <a:p>
          <a:endParaRPr lang="en-US"/>
        </a:p>
      </dgm:t>
    </dgm:pt>
    <dgm:pt modelId="{7C420C03-F241-4E62-A509-A267A76684A7}">
      <dgm:prSet/>
      <dgm:spPr/>
      <dgm:t>
        <a:bodyPr/>
        <a:lstStyle/>
        <a:p>
          <a:pPr rtl="0"/>
          <a:r>
            <a:t>12. Zone exemptes</a:t>
          </a:r>
          <a:endParaRPr lang="fr-FR" dirty="0"/>
        </a:p>
      </dgm:t>
    </dgm:pt>
    <dgm:pt modelId="{87190A30-5572-45FA-BD49-32E801A30791}" type="parTrans" cxnId="{958DCD73-AAA3-467E-BEC4-EE809BBBD6E8}">
      <dgm:prSet/>
      <dgm:spPr/>
      <dgm:t>
        <a:bodyPr/>
        <a:lstStyle/>
        <a:p>
          <a:endParaRPr lang="en-US"/>
        </a:p>
      </dgm:t>
    </dgm:pt>
    <dgm:pt modelId="{71F36CCB-5CB3-44F8-AB0E-5CABF84F2046}" type="sibTrans" cxnId="{958DCD73-AAA3-467E-BEC4-EE809BBBD6E8}">
      <dgm:prSet/>
      <dgm:spPr/>
      <dgm:t>
        <a:bodyPr/>
        <a:lstStyle/>
        <a:p>
          <a:endParaRPr lang="en-US"/>
        </a:p>
      </dgm:t>
    </dgm:pt>
    <dgm:pt modelId="{93505FA4-A26B-4BFB-8A5D-5E1A9298D7D3}" type="pres">
      <dgm:prSet presAssocID="{CC7E90D3-9A76-45EC-A646-E52C45756FE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3846123-35AD-4648-B381-80F03627A275}" type="pres">
      <dgm:prSet presAssocID="{56F11AB4-EC2F-4B58-B9AB-8CF59FEF9935}" presName="linNode" presStyleCnt="0"/>
      <dgm:spPr/>
    </dgm:pt>
    <dgm:pt modelId="{6021DB15-2384-42C9-B32F-C27A10214F50}" type="pres">
      <dgm:prSet presAssocID="{56F11AB4-EC2F-4B58-B9AB-8CF59FEF9935}" presName="parTx" presStyleLbl="revTx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D8F9EC-F794-4AE1-883E-E2D17AD59D99}" type="pres">
      <dgm:prSet presAssocID="{56F11AB4-EC2F-4B58-B9AB-8CF59FEF9935}" presName="bracket" presStyleLbl="parChTrans1D1" presStyleIdx="0" presStyleCnt="1"/>
      <dgm:spPr/>
    </dgm:pt>
    <dgm:pt modelId="{CF1AD5E2-7461-413C-90B8-ABE2CF496050}" type="pres">
      <dgm:prSet presAssocID="{56F11AB4-EC2F-4B58-B9AB-8CF59FEF9935}" presName="spH" presStyleCnt="0"/>
      <dgm:spPr/>
    </dgm:pt>
    <dgm:pt modelId="{7F7E49FA-D924-4E1E-8D9B-C7D7227C3FA5}" type="pres">
      <dgm:prSet presAssocID="{56F11AB4-EC2F-4B58-B9AB-8CF59FEF9935}" presName="des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1441981-1554-45E7-89B8-DAF12C44463F}" srcId="{56F11AB4-EC2F-4B58-B9AB-8CF59FEF9935}" destId="{68F25D89-9B65-4973-9AD4-A763DFF2DE84}" srcOrd="6" destOrd="0" parTransId="{082335BE-1D9A-4993-BB3A-FAA3C438D5DB}" sibTransId="{9EB80676-3E52-4C82-BD5B-944BD3A26AD6}"/>
    <dgm:cxn modelId="{20AD29FF-FEFB-4F42-9CC2-4EC1A3B63CDA}" type="presOf" srcId="{D783131A-4C5B-4108-8EA3-5AE356E65EA8}" destId="{7F7E49FA-D924-4E1E-8D9B-C7D7227C3FA5}" srcOrd="0" destOrd="1" presId="urn:diagrams.loki3.com/BracketList"/>
    <dgm:cxn modelId="{321588A7-52CA-41F8-9620-D67A9D87CC0C}" type="presOf" srcId="{7C420C03-F241-4E62-A509-A267A76684A7}" destId="{7F7E49FA-D924-4E1E-8D9B-C7D7227C3FA5}" srcOrd="0" destOrd="5" presId="urn:diagrams.loki3.com/BracketList"/>
    <dgm:cxn modelId="{CB73AF6A-7AF1-495E-9CD7-E796E44EB40B}" type="presOf" srcId="{8B42183B-7293-47CE-AFF6-6CA2C2A1C799}" destId="{7F7E49FA-D924-4E1E-8D9B-C7D7227C3FA5}" srcOrd="0" destOrd="4" presId="urn:diagrams.loki3.com/BracketList"/>
    <dgm:cxn modelId="{CDCB6994-D4C8-4CD0-912B-595A1C6D3F85}" type="presOf" srcId="{9D27A6C0-4731-4C60-8F15-C7BA5741E6E7}" destId="{7F7E49FA-D924-4E1E-8D9B-C7D7227C3FA5}" srcOrd="0" destOrd="2" presId="urn:diagrams.loki3.com/BracketList"/>
    <dgm:cxn modelId="{A6442193-F020-40DF-A105-F8D364FADEA3}" srcId="{56F11AB4-EC2F-4B58-B9AB-8CF59FEF9935}" destId="{D783131A-4C5B-4108-8EA3-5AE356E65EA8}" srcOrd="1" destOrd="0" parTransId="{CA458704-0280-4DCC-9F90-9CD6BF7349D3}" sibTransId="{CDF485E6-C03C-46BA-8A21-E8096A2EC656}"/>
    <dgm:cxn modelId="{C1DAD801-7D31-41B5-A7DD-CE00EB59328F}" srcId="{CC7E90D3-9A76-45EC-A646-E52C45756FE9}" destId="{56F11AB4-EC2F-4B58-B9AB-8CF59FEF9935}" srcOrd="0" destOrd="0" parTransId="{B1B3D3B6-F7C7-4796-AA76-FF995434E4D2}" sibTransId="{4BA6081E-3E74-4343-BC65-AA113F864623}"/>
    <dgm:cxn modelId="{AE68DB66-76E8-4A83-A3B4-F42BC55EDCAD}" srcId="{56F11AB4-EC2F-4B58-B9AB-8CF59FEF9935}" destId="{9D27A6C0-4731-4C60-8F15-C7BA5741E6E7}" srcOrd="2" destOrd="0" parTransId="{EB662BDD-EDCA-48BB-9FF6-AACC71A81D9A}" sibTransId="{21271C48-35B2-4939-89E4-92C228EB4A74}"/>
    <dgm:cxn modelId="{958DCD73-AAA3-467E-BEC4-EE809BBBD6E8}" srcId="{56F11AB4-EC2F-4B58-B9AB-8CF59FEF9935}" destId="{7C420C03-F241-4E62-A509-A267A76684A7}" srcOrd="5" destOrd="0" parTransId="{87190A30-5572-45FA-BD49-32E801A30791}" sibTransId="{71F36CCB-5CB3-44F8-AB0E-5CABF84F2046}"/>
    <dgm:cxn modelId="{F7E60E4D-B67C-4585-92B8-58C4CAAD137F}" type="presOf" srcId="{56F11AB4-EC2F-4B58-B9AB-8CF59FEF9935}" destId="{6021DB15-2384-42C9-B32F-C27A10214F50}" srcOrd="0" destOrd="0" presId="urn:diagrams.loki3.com/BracketList"/>
    <dgm:cxn modelId="{03C064AA-923C-4880-B38E-15C8FCA2F556}" srcId="{56F11AB4-EC2F-4B58-B9AB-8CF59FEF9935}" destId="{7190E93C-14A5-4F9A-910D-7150E785C4BE}" srcOrd="0" destOrd="0" parTransId="{72704E35-3ECB-4A38-8847-47542A2C2AFA}" sibTransId="{D2A94802-8153-47A5-8F79-0FF432C3A838}"/>
    <dgm:cxn modelId="{F439302B-5EC8-4A42-8E48-373800F79370}" type="presOf" srcId="{7190E93C-14A5-4F9A-910D-7150E785C4BE}" destId="{7F7E49FA-D924-4E1E-8D9B-C7D7227C3FA5}" srcOrd="0" destOrd="0" presId="urn:diagrams.loki3.com/BracketList"/>
    <dgm:cxn modelId="{8B0D64DE-8163-470C-8AA4-AD005E346E7A}" type="presOf" srcId="{CB1D24D4-95B1-4AA3-AAA3-A8CF38567850}" destId="{7F7E49FA-D924-4E1E-8D9B-C7D7227C3FA5}" srcOrd="0" destOrd="3" presId="urn:diagrams.loki3.com/BracketList"/>
    <dgm:cxn modelId="{15F97960-437D-4210-9E04-D97590F0977D}" srcId="{56F11AB4-EC2F-4B58-B9AB-8CF59FEF9935}" destId="{CB1D24D4-95B1-4AA3-AAA3-A8CF38567850}" srcOrd="3" destOrd="0" parTransId="{935CA035-2F0B-4AC7-A782-76B6F371C892}" sibTransId="{A61ECE01-0A12-472D-B2D4-0CDFE1E53C4C}"/>
    <dgm:cxn modelId="{D34829E6-8918-494D-968B-63683BB4A17B}" srcId="{56F11AB4-EC2F-4B58-B9AB-8CF59FEF9935}" destId="{8B42183B-7293-47CE-AFF6-6CA2C2A1C799}" srcOrd="4" destOrd="0" parTransId="{9C372020-DC66-49E4-BAB6-9B5CCED83731}" sibTransId="{2B4D18C6-BAFF-4EC3-BEED-9BF151BDE454}"/>
    <dgm:cxn modelId="{092742D8-85CD-4675-979D-51BF42A00F76}" type="presOf" srcId="{68F25D89-9B65-4973-9AD4-A763DFF2DE84}" destId="{7F7E49FA-D924-4E1E-8D9B-C7D7227C3FA5}" srcOrd="0" destOrd="6" presId="urn:diagrams.loki3.com/BracketList"/>
    <dgm:cxn modelId="{5C844F15-A483-476F-A81B-01C65E2FE94B}" type="presOf" srcId="{CC7E90D3-9A76-45EC-A646-E52C45756FE9}" destId="{93505FA4-A26B-4BFB-8A5D-5E1A9298D7D3}" srcOrd="0" destOrd="0" presId="urn:diagrams.loki3.com/BracketList"/>
    <dgm:cxn modelId="{51DE71A7-DFFE-40CB-82BE-F0BF9B561768}" type="presParOf" srcId="{93505FA4-A26B-4BFB-8A5D-5E1A9298D7D3}" destId="{13846123-35AD-4648-B381-80F03627A275}" srcOrd="0" destOrd="0" presId="urn:diagrams.loki3.com/BracketList"/>
    <dgm:cxn modelId="{0ECB3E5C-A790-493B-9C5F-4EE0B7DEA519}" type="presParOf" srcId="{13846123-35AD-4648-B381-80F03627A275}" destId="{6021DB15-2384-42C9-B32F-C27A10214F50}" srcOrd="0" destOrd="0" presId="urn:diagrams.loki3.com/BracketList"/>
    <dgm:cxn modelId="{1B1E5E88-A831-4C00-9A35-9376BF8BF318}" type="presParOf" srcId="{13846123-35AD-4648-B381-80F03627A275}" destId="{7FD8F9EC-F794-4AE1-883E-E2D17AD59D99}" srcOrd="1" destOrd="0" presId="urn:diagrams.loki3.com/BracketList"/>
    <dgm:cxn modelId="{BD523283-B68E-40B3-A4BD-FE5EA9BFA393}" type="presParOf" srcId="{13846123-35AD-4648-B381-80F03627A275}" destId="{CF1AD5E2-7461-413C-90B8-ABE2CF496050}" srcOrd="2" destOrd="0" presId="urn:diagrams.loki3.com/BracketList"/>
    <dgm:cxn modelId="{B62300FA-4D68-4E1C-A675-2C4E8F75D6CA}" type="presParOf" srcId="{13846123-35AD-4648-B381-80F03627A275}" destId="{7F7E49FA-D924-4E1E-8D9B-C7D7227C3FA5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4446B5D-4248-4440-ABE9-454D678D3BEB}" type="doc">
      <dgm:prSet loTypeId="urn:microsoft.com/office/officeart/2005/8/layout/target2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5465163-BA4F-4171-B389-A5F09CCF22BD}">
      <dgm:prSet phldrT="[Text]"/>
      <dgm:spPr/>
      <dgm:t>
        <a:bodyPr/>
        <a:lstStyle/>
        <a:p>
          <a:r>
            <a:rPr dirty="0" err="1"/>
            <a:t>Contexte</a:t>
          </a:r>
          <a:r>
            <a:rPr dirty="0"/>
            <a:t> </a:t>
          </a:r>
          <a:r>
            <a:rPr dirty="0" err="1"/>
            <a:t>extérieur</a:t>
          </a:r>
          <a:endParaRPr lang="fr-FR" dirty="0"/>
        </a:p>
      </dgm:t>
    </dgm:pt>
    <dgm:pt modelId="{E078FF6C-1F79-435E-9012-DA5AF52275D3}" type="parTrans" cxnId="{B3EE82CD-84A0-4F36-9ED1-428B90BC9C5F}">
      <dgm:prSet/>
      <dgm:spPr/>
      <dgm:t>
        <a:bodyPr/>
        <a:lstStyle/>
        <a:p>
          <a:endParaRPr lang="en-US"/>
        </a:p>
      </dgm:t>
    </dgm:pt>
    <dgm:pt modelId="{B5536B22-0E96-4504-B0F4-DAEE93BE2BF7}" type="sibTrans" cxnId="{B3EE82CD-84A0-4F36-9ED1-428B90BC9C5F}">
      <dgm:prSet/>
      <dgm:spPr/>
      <dgm:t>
        <a:bodyPr/>
        <a:lstStyle/>
        <a:p>
          <a:endParaRPr lang="en-US"/>
        </a:p>
      </dgm:t>
    </dgm:pt>
    <dgm:pt modelId="{B02E967B-961D-4B21-A0D2-918CE464F5B1}">
      <dgm:prSet phldrT="[Text]" custT="1"/>
      <dgm:spPr/>
      <dgm:t>
        <a:bodyPr/>
        <a:lstStyle/>
        <a:p>
          <a:r>
            <a:rPr lang="en-US" sz="1000" b="1" dirty="0" smtClean="0"/>
            <a:t>Accords et traités internationaux </a:t>
          </a:r>
          <a:r>
            <a:rPr lang="en-US" sz="1000" dirty="0" smtClean="0"/>
            <a:t>(Accord SPS de l'OMC, CIPV, CDB, etc.)</a:t>
          </a:r>
          <a:endParaRPr lang="fr-FR" sz="1000" dirty="0"/>
        </a:p>
      </dgm:t>
    </dgm:pt>
    <dgm:pt modelId="{75E49DD1-A56C-476E-A745-A9B43C2788DB}" type="parTrans" cxnId="{0D7580AE-BE27-4C1B-A496-FC412C537241}">
      <dgm:prSet/>
      <dgm:spPr/>
      <dgm:t>
        <a:bodyPr/>
        <a:lstStyle/>
        <a:p>
          <a:endParaRPr lang="en-US"/>
        </a:p>
      </dgm:t>
    </dgm:pt>
    <dgm:pt modelId="{66BC9FCC-8D67-4AE5-8911-6C14A141C17A}" type="sibTrans" cxnId="{0D7580AE-BE27-4C1B-A496-FC412C537241}">
      <dgm:prSet/>
      <dgm:spPr/>
      <dgm:t>
        <a:bodyPr/>
        <a:lstStyle/>
        <a:p>
          <a:endParaRPr lang="en-US"/>
        </a:p>
      </dgm:t>
    </dgm:pt>
    <dgm:pt modelId="{31460DFA-D99C-4149-A8C9-C86507AF8CFD}">
      <dgm:prSet phldrT="[Text]" custT="1"/>
      <dgm:spPr/>
      <dgm:t>
        <a:bodyPr/>
        <a:lstStyle/>
        <a:p>
          <a:r>
            <a:rPr lang="en-US" sz="1000" b="1" dirty="0" smtClean="0"/>
            <a:t>Politique économique nationale </a:t>
          </a:r>
          <a:r>
            <a:rPr lang="en-US" sz="1000" dirty="0" smtClean="0"/>
            <a:t>(commerce, sécurité alimentaire, réduction de la pauvreté, etc.)</a:t>
          </a:r>
          <a:endParaRPr lang="fr-FR" sz="1000" dirty="0"/>
        </a:p>
      </dgm:t>
    </dgm:pt>
    <dgm:pt modelId="{C66DA39B-89EA-452E-B78E-C20DA5C81BBD}" type="parTrans" cxnId="{501A8D90-A275-4477-A8D0-3ACDBB715E91}">
      <dgm:prSet/>
      <dgm:spPr/>
      <dgm:t>
        <a:bodyPr/>
        <a:lstStyle/>
        <a:p>
          <a:endParaRPr lang="en-US"/>
        </a:p>
      </dgm:t>
    </dgm:pt>
    <dgm:pt modelId="{4B8AE263-DB1F-4F79-97BA-CDEE1A13B4AD}" type="sibTrans" cxnId="{501A8D90-A275-4477-A8D0-3ACDBB715E91}">
      <dgm:prSet/>
      <dgm:spPr/>
      <dgm:t>
        <a:bodyPr/>
        <a:lstStyle/>
        <a:p>
          <a:endParaRPr lang="en-US"/>
        </a:p>
      </dgm:t>
    </dgm:pt>
    <dgm:pt modelId="{E374A4E5-A530-429E-B7AE-88BA45692A1E}">
      <dgm:prSet phldrT="[Text]" custT="1"/>
      <dgm:spPr/>
      <dgm:t>
        <a:bodyPr/>
        <a:lstStyle/>
        <a:p>
          <a:r>
            <a:rPr lang="en-US" sz="3100" dirty="0" smtClean="0"/>
            <a:t>Contexte du système phytosanitaire</a:t>
          </a:r>
          <a:endParaRPr lang="fr-FR" sz="3100" dirty="0"/>
        </a:p>
      </dgm:t>
    </dgm:pt>
    <dgm:pt modelId="{2CD66E0D-0C6E-4928-A7E6-EFF745787772}" type="parTrans" cxnId="{C0A85F0F-E4F0-409A-9349-8F4AE3AC52CF}">
      <dgm:prSet/>
      <dgm:spPr/>
      <dgm:t>
        <a:bodyPr/>
        <a:lstStyle/>
        <a:p>
          <a:endParaRPr lang="en-US"/>
        </a:p>
      </dgm:t>
    </dgm:pt>
    <dgm:pt modelId="{66BBC7BF-4B56-4A91-8F79-3A84D6740FB3}" type="sibTrans" cxnId="{C0A85F0F-E4F0-409A-9349-8F4AE3AC52CF}">
      <dgm:prSet/>
      <dgm:spPr/>
      <dgm:t>
        <a:bodyPr/>
        <a:lstStyle/>
        <a:p>
          <a:endParaRPr lang="en-US"/>
        </a:p>
      </dgm:t>
    </dgm:pt>
    <dgm:pt modelId="{F03FE255-C84A-44A1-B436-27FB23E6B27D}">
      <dgm:prSet phldrT="[Text]" custT="1"/>
      <dgm:spPr/>
      <dgm:t>
        <a:bodyPr/>
        <a:lstStyle/>
        <a:p>
          <a:r>
            <a:rPr lang="en-US" sz="1000" b="1" dirty="0" smtClean="0"/>
            <a:t>Soutien du secteur public </a:t>
          </a:r>
          <a:r>
            <a:rPr lang="en-US" sz="1000" dirty="0" smtClean="0"/>
            <a:t>(Ministères des affaires étrangères, du commerce, de l'environnement, des finances, de la santé, de la justice, Bureau des normes, etc.)</a:t>
          </a:r>
          <a:endParaRPr lang="fr-FR" sz="1000" dirty="0"/>
        </a:p>
      </dgm:t>
    </dgm:pt>
    <dgm:pt modelId="{CEFFB45E-7BE8-42DA-8A05-7B116F9A942D}" type="parTrans" cxnId="{9CFD5F0E-7227-4216-B1CE-EA0D6F0037B4}">
      <dgm:prSet/>
      <dgm:spPr/>
      <dgm:t>
        <a:bodyPr/>
        <a:lstStyle/>
        <a:p>
          <a:endParaRPr lang="en-US"/>
        </a:p>
      </dgm:t>
    </dgm:pt>
    <dgm:pt modelId="{09F1D111-3664-46C5-921B-D33537E9D950}" type="sibTrans" cxnId="{9CFD5F0E-7227-4216-B1CE-EA0D6F0037B4}">
      <dgm:prSet/>
      <dgm:spPr/>
      <dgm:t>
        <a:bodyPr/>
        <a:lstStyle/>
        <a:p>
          <a:endParaRPr lang="en-US"/>
        </a:p>
      </dgm:t>
    </dgm:pt>
    <dgm:pt modelId="{27A581E0-7DF9-43B9-AE5C-22C6E85FD126}">
      <dgm:prSet phldrT="[Text]" custT="1"/>
      <dgm:spPr/>
      <dgm:t>
        <a:bodyPr/>
        <a:lstStyle/>
        <a:p>
          <a:r>
            <a:rPr lang="en-US" sz="1000" b="1" dirty="0" smtClean="0"/>
            <a:t>Soutien du secteur privé </a:t>
          </a:r>
          <a:r>
            <a:rPr lang="en-US" sz="1000" dirty="0" smtClean="0"/>
            <a:t>(producteurs, consommateurs, importateurs et exportateurs, associations et coopératives, chambre de commerce, etc.) </a:t>
          </a:r>
          <a:endParaRPr lang="fr-FR" sz="1000" dirty="0"/>
        </a:p>
      </dgm:t>
    </dgm:pt>
    <dgm:pt modelId="{B5F5767B-EDCA-4065-9917-0791968F823E}" type="parTrans" cxnId="{F012F317-511F-4EE9-B39F-73DAF5C48360}">
      <dgm:prSet/>
      <dgm:spPr/>
      <dgm:t>
        <a:bodyPr/>
        <a:lstStyle/>
        <a:p>
          <a:endParaRPr lang="en-US"/>
        </a:p>
      </dgm:t>
    </dgm:pt>
    <dgm:pt modelId="{77247131-44AB-4AE5-BAD1-563ECBE6874E}" type="sibTrans" cxnId="{F012F317-511F-4EE9-B39F-73DAF5C48360}">
      <dgm:prSet/>
      <dgm:spPr/>
      <dgm:t>
        <a:bodyPr/>
        <a:lstStyle/>
        <a:p>
          <a:endParaRPr lang="en-US"/>
        </a:p>
      </dgm:t>
    </dgm:pt>
    <dgm:pt modelId="{CBD6C6E2-84FC-4131-87DB-F0904EB30511}">
      <dgm:prSet phldrT="[Text]" custT="1"/>
      <dgm:spPr/>
      <dgm:t>
        <a:bodyPr/>
        <a:lstStyle/>
        <a:p>
          <a:r>
            <a:rPr lang="en-US" sz="1000" b="1" dirty="0" smtClean="0"/>
            <a:t>Relation opérationnelle avec les principales parties prenantes </a:t>
          </a:r>
          <a:r>
            <a:rPr lang="en-US" sz="1000" dirty="0" smtClean="0"/>
            <a:t>(immigration, douanes, instituts de recherche, etc.) </a:t>
          </a:r>
          <a:endParaRPr lang="fr-FR" sz="1000" dirty="0"/>
        </a:p>
      </dgm:t>
    </dgm:pt>
    <dgm:pt modelId="{9D566DB8-AEBD-402F-A07D-108D9D3B2800}" type="parTrans" cxnId="{24712274-FC02-462C-A86C-83B201DD1758}">
      <dgm:prSet/>
      <dgm:spPr/>
      <dgm:t>
        <a:bodyPr/>
        <a:lstStyle/>
        <a:p>
          <a:endParaRPr lang="en-US"/>
        </a:p>
      </dgm:t>
    </dgm:pt>
    <dgm:pt modelId="{E7AED622-4FBF-467F-8FDB-623401F69A67}" type="sibTrans" cxnId="{24712274-FC02-462C-A86C-83B201DD1758}">
      <dgm:prSet/>
      <dgm:spPr/>
      <dgm:t>
        <a:bodyPr/>
        <a:lstStyle/>
        <a:p>
          <a:endParaRPr lang="en-US"/>
        </a:p>
      </dgm:t>
    </dgm:pt>
    <dgm:pt modelId="{A76F57CA-23CD-45A6-ADD3-5C6A9A59C2DA}">
      <dgm:prSet phldrT="[Text]" custT="1"/>
      <dgm:spPr/>
      <dgm:t>
        <a:bodyPr/>
        <a:lstStyle/>
        <a:p>
          <a:r>
            <a:rPr lang="en-US" sz="1000" b="1" dirty="0" smtClean="0"/>
            <a:t>Politique de formation</a:t>
          </a:r>
          <a:r>
            <a:rPr lang="en-US" sz="1000" dirty="0" smtClean="0"/>
            <a:t> (possibilités de formation, du </a:t>
          </a:r>
          <a:r>
            <a:rPr lang="en-US" sz="1000" dirty="0" err="1" smtClean="0"/>
            <a:t>niveau</a:t>
          </a:r>
          <a:r>
            <a:rPr lang="en-US" sz="1000" dirty="0" smtClean="0"/>
            <a:t> </a:t>
          </a:r>
          <a:r>
            <a:rPr lang="en-US" sz="1000" dirty="0" err="1" smtClean="0"/>
            <a:t>basique</a:t>
          </a:r>
          <a:r>
            <a:rPr lang="en-US" sz="1000" dirty="0" smtClean="0"/>
            <a:t> au niveau avancé, pour le personnel de </a:t>
          </a:r>
          <a:r>
            <a:rPr lang="en-US" sz="1000" dirty="0" err="1" smtClean="0"/>
            <a:t>l'ONPV</a:t>
          </a:r>
          <a:r>
            <a:rPr lang="en-US" sz="1000" dirty="0" smtClean="0"/>
            <a:t>, critères d'affectation du personnel au sein de l'ONPV, etc.)</a:t>
          </a:r>
          <a:endParaRPr lang="fr-FR" sz="1000" dirty="0"/>
        </a:p>
      </dgm:t>
    </dgm:pt>
    <dgm:pt modelId="{BC0FE2DD-1F75-4444-BF49-AF8CE5B9BDDB}" type="parTrans" cxnId="{AAF0DEE7-511F-4161-BAE8-DA0C02867E37}">
      <dgm:prSet/>
      <dgm:spPr/>
      <dgm:t>
        <a:bodyPr/>
        <a:lstStyle/>
        <a:p>
          <a:endParaRPr lang="en-US"/>
        </a:p>
      </dgm:t>
    </dgm:pt>
    <dgm:pt modelId="{7ADA3BCD-CBB7-4A91-87D7-CFFF3288E94C}" type="sibTrans" cxnId="{AAF0DEE7-511F-4161-BAE8-DA0C02867E37}">
      <dgm:prSet/>
      <dgm:spPr/>
      <dgm:t>
        <a:bodyPr/>
        <a:lstStyle/>
        <a:p>
          <a:endParaRPr lang="en-US"/>
        </a:p>
      </dgm:t>
    </dgm:pt>
    <dgm:pt modelId="{E9240DCE-E6C5-4CB5-9CAF-E5FF33A42B84}">
      <dgm:prSet phldrT="[Text]" custT="1"/>
      <dgm:spPr/>
      <dgm:t>
        <a:bodyPr/>
        <a:lstStyle/>
        <a:p>
          <a:r>
            <a:rPr lang="en-US" sz="1000" b="1" dirty="0" smtClean="0"/>
            <a:t>Politique nationale de protection de l'environnement </a:t>
          </a:r>
          <a:r>
            <a:rPr sz="1000" dirty="0"/>
            <a:t>(</a:t>
          </a:r>
          <a:r>
            <a:rPr sz="1000" dirty="0" err="1"/>
            <a:t>espèces</a:t>
          </a:r>
          <a:r>
            <a:rPr sz="1000" dirty="0"/>
            <a:t> </a:t>
          </a:r>
          <a:r>
            <a:rPr sz="1000" dirty="0" err="1"/>
            <a:t>exotiques</a:t>
          </a:r>
          <a:r>
            <a:rPr sz="1000" dirty="0"/>
            <a:t> </a:t>
          </a:r>
          <a:r>
            <a:rPr sz="1000" dirty="0" err="1"/>
            <a:t>envahissantes</a:t>
          </a:r>
          <a:r>
            <a:rPr sz="1000" dirty="0"/>
            <a:t>, CITES, zones protégées, etc.)</a:t>
          </a:r>
          <a:endParaRPr lang="fr-FR" sz="1000" dirty="0"/>
        </a:p>
      </dgm:t>
    </dgm:pt>
    <dgm:pt modelId="{025B66F1-DBB2-436D-A324-4029C5A50413}" type="parTrans" cxnId="{631A7F57-9A6B-4789-801E-ACDEA6B4AF86}">
      <dgm:prSet/>
      <dgm:spPr/>
      <dgm:t>
        <a:bodyPr/>
        <a:lstStyle/>
        <a:p>
          <a:endParaRPr lang="en-US"/>
        </a:p>
      </dgm:t>
    </dgm:pt>
    <dgm:pt modelId="{D6B4CEA4-E37C-410D-90F3-601C39B900E6}" type="sibTrans" cxnId="{631A7F57-9A6B-4789-801E-ACDEA6B4AF86}">
      <dgm:prSet/>
      <dgm:spPr/>
      <dgm:t>
        <a:bodyPr/>
        <a:lstStyle/>
        <a:p>
          <a:endParaRPr lang="en-US"/>
        </a:p>
      </dgm:t>
    </dgm:pt>
    <dgm:pt modelId="{734872C8-3846-4F02-B27F-A50FF0E0E0E9}">
      <dgm:prSet phldrT="[Text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fr-FR" sz="1800" b="1" dirty="0" smtClean="0"/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dirty="0" smtClean="0"/>
            <a:t>L'ONPV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dirty="0" smtClean="0"/>
            <a:t>Capable de remplir son mandat </a:t>
          </a:r>
          <a:r>
            <a:rPr lang="en-US" sz="1800" dirty="0" smtClean="0"/>
            <a:t>(article IV de la CIPV, par ex.)</a:t>
          </a:r>
        </a:p>
        <a:p>
          <a:pPr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dirty="0"/>
        </a:p>
      </dgm:t>
    </dgm:pt>
    <dgm:pt modelId="{A4C2A516-48F5-47FC-AE42-3175ABB224E0}" type="sibTrans" cxnId="{DBA7A481-D98B-4585-903E-89E720A16EF4}">
      <dgm:prSet/>
      <dgm:spPr/>
      <dgm:t>
        <a:bodyPr/>
        <a:lstStyle/>
        <a:p>
          <a:endParaRPr lang="en-US"/>
        </a:p>
      </dgm:t>
    </dgm:pt>
    <dgm:pt modelId="{279C7F62-83C1-4BDB-92D5-47E3292EE879}" type="parTrans" cxnId="{DBA7A481-D98B-4585-903E-89E720A16EF4}">
      <dgm:prSet/>
      <dgm:spPr/>
      <dgm:t>
        <a:bodyPr/>
        <a:lstStyle/>
        <a:p>
          <a:endParaRPr lang="en-US"/>
        </a:p>
      </dgm:t>
    </dgm:pt>
    <dgm:pt modelId="{C294C7C9-B22F-49B6-A228-F1C2A968F666}" type="pres">
      <dgm:prSet presAssocID="{24446B5D-4248-4440-ABE9-454D678D3BEB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40945C7-94FF-486E-B088-9154580D962B}" type="pres">
      <dgm:prSet presAssocID="{24446B5D-4248-4440-ABE9-454D678D3BEB}" presName="outerBox" presStyleCnt="0"/>
      <dgm:spPr/>
    </dgm:pt>
    <dgm:pt modelId="{FB08BB7D-0946-4D1B-BBAB-166351ED60B4}" type="pres">
      <dgm:prSet presAssocID="{24446B5D-4248-4440-ABE9-454D678D3BEB}" presName="outerBoxParent" presStyleLbl="node1" presStyleIdx="0" presStyleCnt="3" custLinFactNeighborX="3604" custLinFactNeighborY="-723"/>
      <dgm:spPr/>
      <dgm:t>
        <a:bodyPr/>
        <a:lstStyle/>
        <a:p>
          <a:endParaRPr lang="en-US"/>
        </a:p>
      </dgm:t>
    </dgm:pt>
    <dgm:pt modelId="{879A5AE1-37CC-49C2-9EAF-EB6AC8386570}" type="pres">
      <dgm:prSet presAssocID="{24446B5D-4248-4440-ABE9-454D678D3BEB}" presName="outerBoxChildren" presStyleCnt="0"/>
      <dgm:spPr/>
    </dgm:pt>
    <dgm:pt modelId="{2B202DC2-42CD-495C-8ACD-2E9FBFC78891}" type="pres">
      <dgm:prSet presAssocID="{B02E967B-961D-4B21-A0D2-918CE464F5B1}" presName="oChild" presStyleLbl="fgAcc1" presStyleIdx="0" presStyleCnt="7" custScaleX="132304" custLinFactNeighborX="120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E33265-47DB-442C-8C22-D96D3CDA9792}" type="pres">
      <dgm:prSet presAssocID="{66BC9FCC-8D67-4AE5-8911-6C14A141C17A}" presName="outerSibTrans" presStyleCnt="0"/>
      <dgm:spPr/>
    </dgm:pt>
    <dgm:pt modelId="{4FF5B109-CE2F-4B5B-BA8C-19237BBDF687}" type="pres">
      <dgm:prSet presAssocID="{31460DFA-D99C-4149-A8C9-C86507AF8CFD}" presName="oChild" presStyleLbl="fgAcc1" presStyleIdx="1" presStyleCnt="7" custScaleX="131960" custLinFactNeighborX="120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FD6D0F-E362-43EC-8154-C42934FC0B21}" type="pres">
      <dgm:prSet presAssocID="{4B8AE263-DB1F-4F79-97BA-CDEE1A13B4AD}" presName="outerSibTrans" presStyleCnt="0"/>
      <dgm:spPr/>
    </dgm:pt>
    <dgm:pt modelId="{4DFD26E4-3CCF-4FB8-8A98-3D0A60B10DAB}" type="pres">
      <dgm:prSet presAssocID="{A76F57CA-23CD-45A6-ADD3-5C6A9A59C2DA}" presName="oChild" presStyleLbl="fgAcc1" presStyleIdx="2" presStyleCnt="7" custScaleX="131960" custScaleY="155156" custLinFactNeighborX="120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6DC5B4-DCEA-4BA5-BD83-62B06E709265}" type="pres">
      <dgm:prSet presAssocID="{7ADA3BCD-CBB7-4A91-87D7-CFFF3288E94C}" presName="outerSibTrans" presStyleCnt="0"/>
      <dgm:spPr/>
    </dgm:pt>
    <dgm:pt modelId="{7FF31525-BF5B-4161-8D10-9BDFC69BF1FB}" type="pres">
      <dgm:prSet presAssocID="{E9240DCE-E6C5-4CB5-9CAF-E5FF33A42B84}" presName="oChild" presStyleLbl="fgAcc1" presStyleIdx="3" presStyleCnt="7" custScaleX="132304" custScaleY="119244" custLinFactNeighborX="121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7F98B1-B01B-4434-8145-EA4A4B3B7610}" type="pres">
      <dgm:prSet presAssocID="{24446B5D-4248-4440-ABE9-454D678D3BEB}" presName="middleBox" presStyleCnt="0"/>
      <dgm:spPr/>
    </dgm:pt>
    <dgm:pt modelId="{F87E85A3-C067-46E0-8688-1BE9DFDA0EB6}" type="pres">
      <dgm:prSet presAssocID="{24446B5D-4248-4440-ABE9-454D678D3BEB}" presName="middleBoxParent" presStyleLbl="node1" presStyleIdx="1" presStyleCnt="3" custScaleX="95549" custScaleY="118117"/>
      <dgm:spPr/>
      <dgm:t>
        <a:bodyPr/>
        <a:lstStyle/>
        <a:p>
          <a:endParaRPr lang="en-US"/>
        </a:p>
      </dgm:t>
    </dgm:pt>
    <dgm:pt modelId="{E587000F-30B1-48E7-AC9B-20F152B5B414}" type="pres">
      <dgm:prSet presAssocID="{24446B5D-4248-4440-ABE9-454D678D3BEB}" presName="middleBoxChildren" presStyleCnt="0"/>
      <dgm:spPr/>
    </dgm:pt>
    <dgm:pt modelId="{0C3DB174-806D-4062-83F1-EDB536DC3AC9}" type="pres">
      <dgm:prSet presAssocID="{F03FE255-C84A-44A1-B436-27FB23E6B27D}" presName="mChild" presStyleLbl="fgAcc1" presStyleIdx="4" presStyleCnt="7" custScaleX="222493" custLinFactY="18813" custLinFactNeighborX="71497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6E940A-8938-4FD9-BE9C-E11B6D053F50}" type="pres">
      <dgm:prSet presAssocID="{09F1D111-3664-46C5-921B-D33537E9D950}" presName="middleSibTrans" presStyleCnt="0"/>
      <dgm:spPr/>
    </dgm:pt>
    <dgm:pt modelId="{C74CAFB1-DAA6-4838-9E04-86C4BC6CB45F}" type="pres">
      <dgm:prSet presAssocID="{27A581E0-7DF9-43B9-AE5C-22C6E85FD126}" presName="mChild" presStyleLbl="fgAcc1" presStyleIdx="5" presStyleCnt="7" custScaleX="222740" custLinFactY="16062" custLinFactNeighborX="71621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1B9D9F-ED0A-43C9-9F4B-FAD614DAF732}" type="pres">
      <dgm:prSet presAssocID="{24446B5D-4248-4440-ABE9-454D678D3BEB}" presName="centerBox" presStyleCnt="0"/>
      <dgm:spPr/>
    </dgm:pt>
    <dgm:pt modelId="{CB25AD59-D137-4428-BC8D-F78EF8A8DAB1}" type="pres">
      <dgm:prSet presAssocID="{24446B5D-4248-4440-ABE9-454D678D3BEB}" presName="centerBoxParent" presStyleLbl="node1" presStyleIdx="2" presStyleCnt="3" custScaleX="63412" custLinFactNeighborX="16231" custLinFactNeighborY="11054"/>
      <dgm:spPr/>
      <dgm:t>
        <a:bodyPr/>
        <a:lstStyle/>
        <a:p>
          <a:endParaRPr lang="en-US"/>
        </a:p>
      </dgm:t>
    </dgm:pt>
    <dgm:pt modelId="{5B32664A-7082-46C2-954A-1C964A668FBA}" type="pres">
      <dgm:prSet presAssocID="{24446B5D-4248-4440-ABE9-454D678D3BEB}" presName="centerBoxChildren" presStyleCnt="0"/>
      <dgm:spPr/>
    </dgm:pt>
    <dgm:pt modelId="{3525672A-A779-4E67-A41C-051C6B5FA13F}" type="pres">
      <dgm:prSet presAssocID="{CBD6C6E2-84FC-4131-87DB-F0904EB30511}" presName="cChild" presStyleLbl="fgAcc1" presStyleIdx="6" presStyleCnt="7" custScaleX="65408" custScaleY="108844" custLinFactY="-83311" custLinFactNeighborX="-32928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0A85F0F-E4F0-409A-9349-8F4AE3AC52CF}" srcId="{24446B5D-4248-4440-ABE9-454D678D3BEB}" destId="{E374A4E5-A530-429E-B7AE-88BA45692A1E}" srcOrd="1" destOrd="0" parTransId="{2CD66E0D-0C6E-4928-A7E6-EFF745787772}" sibTransId="{66BBC7BF-4B56-4A91-8F79-3A84D6740FB3}"/>
    <dgm:cxn modelId="{9CFD5F0E-7227-4216-B1CE-EA0D6F0037B4}" srcId="{E374A4E5-A530-429E-B7AE-88BA45692A1E}" destId="{F03FE255-C84A-44A1-B436-27FB23E6B27D}" srcOrd="0" destOrd="0" parTransId="{CEFFB45E-7BE8-42DA-8A05-7B116F9A942D}" sibTransId="{09F1D111-3664-46C5-921B-D33537E9D950}"/>
    <dgm:cxn modelId="{631A7F57-9A6B-4789-801E-ACDEA6B4AF86}" srcId="{05465163-BA4F-4171-B389-A5F09CCF22BD}" destId="{E9240DCE-E6C5-4CB5-9CAF-E5FF33A42B84}" srcOrd="3" destOrd="0" parTransId="{025B66F1-DBB2-436D-A324-4029C5A50413}" sibTransId="{D6B4CEA4-E37C-410D-90F3-601C39B900E6}"/>
    <dgm:cxn modelId="{501A8D90-A275-4477-A8D0-3ACDBB715E91}" srcId="{05465163-BA4F-4171-B389-A5F09CCF22BD}" destId="{31460DFA-D99C-4149-A8C9-C86507AF8CFD}" srcOrd="1" destOrd="0" parTransId="{C66DA39B-89EA-452E-B78E-C20DA5C81BBD}" sibTransId="{4B8AE263-DB1F-4F79-97BA-CDEE1A13B4AD}"/>
    <dgm:cxn modelId="{AAF0DEE7-511F-4161-BAE8-DA0C02867E37}" srcId="{05465163-BA4F-4171-B389-A5F09CCF22BD}" destId="{A76F57CA-23CD-45A6-ADD3-5C6A9A59C2DA}" srcOrd="2" destOrd="0" parTransId="{BC0FE2DD-1F75-4444-BF49-AF8CE5B9BDDB}" sibTransId="{7ADA3BCD-CBB7-4A91-87D7-CFFF3288E94C}"/>
    <dgm:cxn modelId="{265504F8-0711-481A-B729-443B38BAABEA}" type="presOf" srcId="{734872C8-3846-4F02-B27F-A50FF0E0E0E9}" destId="{CB25AD59-D137-4428-BC8D-F78EF8A8DAB1}" srcOrd="0" destOrd="0" presId="urn:microsoft.com/office/officeart/2005/8/layout/target2"/>
    <dgm:cxn modelId="{C764AEAE-6814-4795-8093-56EB9B631616}" type="presOf" srcId="{B02E967B-961D-4B21-A0D2-918CE464F5B1}" destId="{2B202DC2-42CD-495C-8ACD-2E9FBFC78891}" srcOrd="0" destOrd="0" presId="urn:microsoft.com/office/officeart/2005/8/layout/target2"/>
    <dgm:cxn modelId="{0A3630BD-D644-4763-A794-F42352D9A43A}" type="presOf" srcId="{24446B5D-4248-4440-ABE9-454D678D3BEB}" destId="{C294C7C9-B22F-49B6-A228-F1C2A968F666}" srcOrd="0" destOrd="0" presId="urn:microsoft.com/office/officeart/2005/8/layout/target2"/>
    <dgm:cxn modelId="{B3EE82CD-84A0-4F36-9ED1-428B90BC9C5F}" srcId="{24446B5D-4248-4440-ABE9-454D678D3BEB}" destId="{05465163-BA4F-4171-B389-A5F09CCF22BD}" srcOrd="0" destOrd="0" parTransId="{E078FF6C-1F79-435E-9012-DA5AF52275D3}" sibTransId="{B5536B22-0E96-4504-B0F4-DAEE93BE2BF7}"/>
    <dgm:cxn modelId="{CB202286-33F6-46F6-A3A3-3C0F817E6D3E}" type="presOf" srcId="{A76F57CA-23CD-45A6-ADD3-5C6A9A59C2DA}" destId="{4DFD26E4-3CCF-4FB8-8A98-3D0A60B10DAB}" srcOrd="0" destOrd="0" presId="urn:microsoft.com/office/officeart/2005/8/layout/target2"/>
    <dgm:cxn modelId="{D22C49A4-9314-4D85-A5EC-4ED8CC39B1D1}" type="presOf" srcId="{F03FE255-C84A-44A1-B436-27FB23E6B27D}" destId="{0C3DB174-806D-4062-83F1-EDB536DC3AC9}" srcOrd="0" destOrd="0" presId="urn:microsoft.com/office/officeart/2005/8/layout/target2"/>
    <dgm:cxn modelId="{1997499D-52DF-4692-8D5F-92130AE7378E}" type="presOf" srcId="{27A581E0-7DF9-43B9-AE5C-22C6E85FD126}" destId="{C74CAFB1-DAA6-4838-9E04-86C4BC6CB45F}" srcOrd="0" destOrd="0" presId="urn:microsoft.com/office/officeart/2005/8/layout/target2"/>
    <dgm:cxn modelId="{4A8FF830-DCBE-4B60-8BE3-8192737EF7C9}" type="presOf" srcId="{31460DFA-D99C-4149-A8C9-C86507AF8CFD}" destId="{4FF5B109-CE2F-4B5B-BA8C-19237BBDF687}" srcOrd="0" destOrd="0" presId="urn:microsoft.com/office/officeart/2005/8/layout/target2"/>
    <dgm:cxn modelId="{9D54A9E5-6579-44E5-959C-5CBAA0B3D67A}" type="presOf" srcId="{CBD6C6E2-84FC-4131-87DB-F0904EB30511}" destId="{3525672A-A779-4E67-A41C-051C6B5FA13F}" srcOrd="0" destOrd="0" presId="urn:microsoft.com/office/officeart/2005/8/layout/target2"/>
    <dgm:cxn modelId="{DBA7A481-D98B-4585-903E-89E720A16EF4}" srcId="{24446B5D-4248-4440-ABE9-454D678D3BEB}" destId="{734872C8-3846-4F02-B27F-A50FF0E0E0E9}" srcOrd="2" destOrd="0" parTransId="{279C7F62-83C1-4BDB-92D5-47E3292EE879}" sibTransId="{A4C2A516-48F5-47FC-AE42-3175ABB224E0}"/>
    <dgm:cxn modelId="{6EE9AAE5-FB5B-40FA-8C1E-0CA75042BC7B}" type="presOf" srcId="{05465163-BA4F-4171-B389-A5F09CCF22BD}" destId="{FB08BB7D-0946-4D1B-BBAB-166351ED60B4}" srcOrd="0" destOrd="0" presId="urn:microsoft.com/office/officeart/2005/8/layout/target2"/>
    <dgm:cxn modelId="{0D7580AE-BE27-4C1B-A496-FC412C537241}" srcId="{05465163-BA4F-4171-B389-A5F09CCF22BD}" destId="{B02E967B-961D-4B21-A0D2-918CE464F5B1}" srcOrd="0" destOrd="0" parTransId="{75E49DD1-A56C-476E-A745-A9B43C2788DB}" sibTransId="{66BC9FCC-8D67-4AE5-8911-6C14A141C17A}"/>
    <dgm:cxn modelId="{F012F317-511F-4EE9-B39F-73DAF5C48360}" srcId="{E374A4E5-A530-429E-B7AE-88BA45692A1E}" destId="{27A581E0-7DF9-43B9-AE5C-22C6E85FD126}" srcOrd="1" destOrd="0" parTransId="{B5F5767B-EDCA-4065-9917-0791968F823E}" sibTransId="{77247131-44AB-4AE5-BAD1-563ECBE6874E}"/>
    <dgm:cxn modelId="{0B577CE1-737F-4BF8-8B6A-E849BBD008C9}" type="presOf" srcId="{E9240DCE-E6C5-4CB5-9CAF-E5FF33A42B84}" destId="{7FF31525-BF5B-4161-8D10-9BDFC69BF1FB}" srcOrd="0" destOrd="0" presId="urn:microsoft.com/office/officeart/2005/8/layout/target2"/>
    <dgm:cxn modelId="{24712274-FC02-462C-A86C-83B201DD1758}" srcId="{734872C8-3846-4F02-B27F-A50FF0E0E0E9}" destId="{CBD6C6E2-84FC-4131-87DB-F0904EB30511}" srcOrd="0" destOrd="0" parTransId="{9D566DB8-AEBD-402F-A07D-108D9D3B2800}" sibTransId="{E7AED622-4FBF-467F-8FDB-623401F69A67}"/>
    <dgm:cxn modelId="{EDC46518-BC47-4497-99D5-B17D454A5169}" type="presOf" srcId="{E374A4E5-A530-429E-B7AE-88BA45692A1E}" destId="{F87E85A3-C067-46E0-8688-1BE9DFDA0EB6}" srcOrd="0" destOrd="0" presId="urn:microsoft.com/office/officeart/2005/8/layout/target2"/>
    <dgm:cxn modelId="{342D360D-081D-4925-A3BA-291123B9A5C5}" type="presParOf" srcId="{C294C7C9-B22F-49B6-A228-F1C2A968F666}" destId="{A40945C7-94FF-486E-B088-9154580D962B}" srcOrd="0" destOrd="0" presId="urn:microsoft.com/office/officeart/2005/8/layout/target2"/>
    <dgm:cxn modelId="{4A40640C-D1AA-4027-B719-A225B23D6390}" type="presParOf" srcId="{A40945C7-94FF-486E-B088-9154580D962B}" destId="{FB08BB7D-0946-4D1B-BBAB-166351ED60B4}" srcOrd="0" destOrd="0" presId="urn:microsoft.com/office/officeart/2005/8/layout/target2"/>
    <dgm:cxn modelId="{E23D43DB-8CAC-43A4-95E7-A67E4A56DAB2}" type="presParOf" srcId="{A40945C7-94FF-486E-B088-9154580D962B}" destId="{879A5AE1-37CC-49C2-9EAF-EB6AC8386570}" srcOrd="1" destOrd="0" presId="urn:microsoft.com/office/officeart/2005/8/layout/target2"/>
    <dgm:cxn modelId="{CAB00498-7496-4DD2-A289-2448A188A0BC}" type="presParOf" srcId="{879A5AE1-37CC-49C2-9EAF-EB6AC8386570}" destId="{2B202DC2-42CD-495C-8ACD-2E9FBFC78891}" srcOrd="0" destOrd="0" presId="urn:microsoft.com/office/officeart/2005/8/layout/target2"/>
    <dgm:cxn modelId="{457BBB26-50B7-492A-B32A-105DF7B73986}" type="presParOf" srcId="{879A5AE1-37CC-49C2-9EAF-EB6AC8386570}" destId="{94E33265-47DB-442C-8C22-D96D3CDA9792}" srcOrd="1" destOrd="0" presId="urn:microsoft.com/office/officeart/2005/8/layout/target2"/>
    <dgm:cxn modelId="{55B4CD4B-5045-4F30-92E3-AE9221971960}" type="presParOf" srcId="{879A5AE1-37CC-49C2-9EAF-EB6AC8386570}" destId="{4FF5B109-CE2F-4B5B-BA8C-19237BBDF687}" srcOrd="2" destOrd="0" presId="urn:microsoft.com/office/officeart/2005/8/layout/target2"/>
    <dgm:cxn modelId="{3870C52D-78E8-406B-8633-E8FCBD31D52E}" type="presParOf" srcId="{879A5AE1-37CC-49C2-9EAF-EB6AC8386570}" destId="{1DFD6D0F-E362-43EC-8154-C42934FC0B21}" srcOrd="3" destOrd="0" presId="urn:microsoft.com/office/officeart/2005/8/layout/target2"/>
    <dgm:cxn modelId="{BB66852E-1B11-4283-95D8-4714FCF81846}" type="presParOf" srcId="{879A5AE1-37CC-49C2-9EAF-EB6AC8386570}" destId="{4DFD26E4-3CCF-4FB8-8A98-3D0A60B10DAB}" srcOrd="4" destOrd="0" presId="urn:microsoft.com/office/officeart/2005/8/layout/target2"/>
    <dgm:cxn modelId="{E0B1CF65-1819-4F4D-BE12-5CA631B20D9A}" type="presParOf" srcId="{879A5AE1-37CC-49C2-9EAF-EB6AC8386570}" destId="{C36DC5B4-DCEA-4BA5-BD83-62B06E709265}" srcOrd="5" destOrd="0" presId="urn:microsoft.com/office/officeart/2005/8/layout/target2"/>
    <dgm:cxn modelId="{88ECE184-A44D-40D7-AA04-DFE995D10C5E}" type="presParOf" srcId="{879A5AE1-37CC-49C2-9EAF-EB6AC8386570}" destId="{7FF31525-BF5B-4161-8D10-9BDFC69BF1FB}" srcOrd="6" destOrd="0" presId="urn:microsoft.com/office/officeart/2005/8/layout/target2"/>
    <dgm:cxn modelId="{80D53501-230C-4823-9AB8-3561FFED9774}" type="presParOf" srcId="{C294C7C9-B22F-49B6-A228-F1C2A968F666}" destId="{BF7F98B1-B01B-4434-8145-EA4A4B3B7610}" srcOrd="1" destOrd="0" presId="urn:microsoft.com/office/officeart/2005/8/layout/target2"/>
    <dgm:cxn modelId="{CF8ECB6D-7FED-4F8E-B376-B450235B253D}" type="presParOf" srcId="{BF7F98B1-B01B-4434-8145-EA4A4B3B7610}" destId="{F87E85A3-C067-46E0-8688-1BE9DFDA0EB6}" srcOrd="0" destOrd="0" presId="urn:microsoft.com/office/officeart/2005/8/layout/target2"/>
    <dgm:cxn modelId="{CFEB4015-B299-4D42-B479-A6FC492F0513}" type="presParOf" srcId="{BF7F98B1-B01B-4434-8145-EA4A4B3B7610}" destId="{E587000F-30B1-48E7-AC9B-20F152B5B414}" srcOrd="1" destOrd="0" presId="urn:microsoft.com/office/officeart/2005/8/layout/target2"/>
    <dgm:cxn modelId="{83072AB0-D5C0-44BA-B87B-77BF28D26F1B}" type="presParOf" srcId="{E587000F-30B1-48E7-AC9B-20F152B5B414}" destId="{0C3DB174-806D-4062-83F1-EDB536DC3AC9}" srcOrd="0" destOrd="0" presId="urn:microsoft.com/office/officeart/2005/8/layout/target2"/>
    <dgm:cxn modelId="{536EC41F-BDAB-4EEE-8FBF-0D237311AB33}" type="presParOf" srcId="{E587000F-30B1-48E7-AC9B-20F152B5B414}" destId="{CC6E940A-8938-4FD9-BE9C-E11B6D053F50}" srcOrd="1" destOrd="0" presId="urn:microsoft.com/office/officeart/2005/8/layout/target2"/>
    <dgm:cxn modelId="{3166C2C6-DA5B-47FD-9161-77980F3E1E40}" type="presParOf" srcId="{E587000F-30B1-48E7-AC9B-20F152B5B414}" destId="{C74CAFB1-DAA6-4838-9E04-86C4BC6CB45F}" srcOrd="2" destOrd="0" presId="urn:microsoft.com/office/officeart/2005/8/layout/target2"/>
    <dgm:cxn modelId="{82275BB8-65B5-4052-BCCB-63185ABD176C}" type="presParOf" srcId="{C294C7C9-B22F-49B6-A228-F1C2A968F666}" destId="{3E1B9D9F-ED0A-43C9-9F4B-FAD614DAF732}" srcOrd="2" destOrd="0" presId="urn:microsoft.com/office/officeart/2005/8/layout/target2"/>
    <dgm:cxn modelId="{BFC36EDD-F2C3-4BD9-BB3A-172F31084858}" type="presParOf" srcId="{3E1B9D9F-ED0A-43C9-9F4B-FAD614DAF732}" destId="{CB25AD59-D137-4428-BC8D-F78EF8A8DAB1}" srcOrd="0" destOrd="0" presId="urn:microsoft.com/office/officeart/2005/8/layout/target2"/>
    <dgm:cxn modelId="{87B15758-22E9-42CB-8585-BC7B3E222273}" type="presParOf" srcId="{3E1B9D9F-ED0A-43C9-9F4B-FAD614DAF732}" destId="{5B32664A-7082-46C2-954A-1C964A668FBA}" srcOrd="1" destOrd="0" presId="urn:microsoft.com/office/officeart/2005/8/layout/target2"/>
    <dgm:cxn modelId="{B32AC49C-0952-4C17-A522-02DD3C3C8F1A}" type="presParOf" srcId="{5B32664A-7082-46C2-954A-1C964A668FBA}" destId="{3525672A-A779-4E67-A41C-051C6B5FA13F}" srcOrd="0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eaLnBrk="0" hangingPunct="0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eaLnBrk="0" hangingPunct="0">
              <a:defRPr sz="1300"/>
            </a:lvl1pPr>
          </a:lstStyle>
          <a:p>
            <a:pPr>
              <a:defRPr/>
            </a:pPr>
            <a:fld id="{1D319012-1E0D-4BC3-82D9-46A9A4850BB5}" type="datetimeFigureOut">
              <a:rPr lang="en-US"/>
              <a:pPr>
                <a:defRPr/>
              </a:pPr>
              <a:t>1/9/2018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eaLnBrk="0" hangingPunct="0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eaLnBrk="0" hangingPunct="0">
              <a:defRPr sz="1300"/>
            </a:lvl1pPr>
          </a:lstStyle>
          <a:p>
            <a:pPr>
              <a:defRPr/>
            </a:pPr>
            <a:fld id="{078587AC-728C-4803-9343-9F8380038296}" type="slidenum">
              <a:rPr lang="en-US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948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349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867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0925"/>
            <a:ext cx="520700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349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349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pPr>
              <a:defRPr/>
            </a:pPr>
            <a:fld id="{4208B5D8-891D-4FD6-BE15-65BDBC8BBE55}" type="slidenum">
              <a:rPr lang="en-GB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07907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58E2D-82E9-4B40-B463-526FA93C539E}" type="slidenum">
              <a:rPr lang="en-US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3189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08B5D8-891D-4FD6-BE15-65BDBC8BBE55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fr-F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545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2772" y="1208682"/>
            <a:ext cx="7167016" cy="1341484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2772" y="2906696"/>
            <a:ext cx="7167016" cy="1822965"/>
          </a:xfrm>
        </p:spPr>
        <p:txBody>
          <a:bodyPr>
            <a:normAutofit/>
          </a:bodyPr>
          <a:lstStyle>
            <a:lvl1pPr marL="0" indent="0" algn="ctr">
              <a:buNone/>
              <a:defRPr sz="2200" baseline="0">
                <a:solidFill>
                  <a:schemeClr val="accent3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92772" y="2633419"/>
            <a:ext cx="7167016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065" y="6008829"/>
            <a:ext cx="1400078" cy="75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89065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418" y="365125"/>
            <a:ext cx="7169727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3050" indent="-273050" defTabSz="901800">
              <a:spcAft>
                <a:spcPts val="600"/>
              </a:spcAft>
              <a:tabLst>
                <a:tab pos="719138" algn="l"/>
              </a:tabLst>
              <a:defRPr/>
            </a:lvl1pPr>
            <a:lvl2pPr marL="577850" indent="-234950">
              <a:spcAft>
                <a:spcPts val="600"/>
              </a:spcAft>
              <a:tabLst/>
              <a:defRPr/>
            </a:lvl2pPr>
            <a:lvl3pPr marL="892175" indent="-206375">
              <a:spcAft>
                <a:spcPts val="600"/>
              </a:spcAft>
              <a:tabLst/>
              <a:defRPr/>
            </a:lvl3pPr>
            <a:lvl4pPr marL="1244600" indent="-215900">
              <a:spcAft>
                <a:spcPts val="600"/>
              </a:spcAft>
              <a:tabLst/>
              <a:defRPr/>
            </a:lvl4pPr>
            <a:lvl5pPr marL="1558925" indent="-187325">
              <a:spcAft>
                <a:spcPts val="600"/>
              </a:spcAft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922765-A3EC-4FCA-A295-3E55ED74FE7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065" y="6008829"/>
            <a:ext cx="1400078" cy="75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25031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825014"/>
            <a:ext cx="7164388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3704739"/>
            <a:ext cx="7164388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B10197-7DF0-43CC-A4EF-AA5B039D148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71542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418" y="365125"/>
            <a:ext cx="7169727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825626"/>
            <a:ext cx="3518854" cy="41840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28554" y="1825626"/>
            <a:ext cx="3539590" cy="41840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5A2D45-D3CD-46CF-83A9-1384AF36B78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959474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365125"/>
            <a:ext cx="7164388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681163"/>
            <a:ext cx="351027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2505076"/>
            <a:ext cx="3510278" cy="35369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6647" y="1681163"/>
            <a:ext cx="3523142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36647" y="2505076"/>
            <a:ext cx="3523142" cy="35369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587649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418" y="365125"/>
            <a:ext cx="7169727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CDFA9C-ADB6-45EC-A4FD-4AA731C07AE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271668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968329-8440-459D-8CDA-0F6104C15F9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28595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457200"/>
            <a:ext cx="261539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9164" y="987426"/>
            <a:ext cx="4240625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2057401"/>
            <a:ext cx="2615391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48490E-B936-44B4-B925-E3610F6A1A6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18478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457200"/>
            <a:ext cx="263966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43440" y="987426"/>
            <a:ext cx="4216349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0" y="2057401"/>
            <a:ext cx="263966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1EBEE3-8B50-4211-A28C-9C1DCB33178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935949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418" y="365125"/>
            <a:ext cx="7169727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0608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04410" cy="5811839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02819" y="365126"/>
            <a:ext cx="5126557" cy="581183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856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tif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3948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9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008000"/>
              </a:clrFrom>
              <a:clrTo>
                <a:srgbClr val="008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6357938"/>
            <a:ext cx="84455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11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008000"/>
              </a:clrFrom>
              <a:clrTo>
                <a:srgbClr val="008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63" y="6362700"/>
            <a:ext cx="50006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 bwMode="auto">
          <a:xfrm rot="10800000">
            <a:off x="2143125" y="6643688"/>
            <a:ext cx="1643063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 bwMode="auto">
          <a:xfrm rot="10800000">
            <a:off x="5500688" y="6643688"/>
            <a:ext cx="1643062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142875" y="6357938"/>
            <a:ext cx="10429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172307A-3A06-4A17-8AEA-017907C03B6B}" type="datetimeFigureOut">
              <a:rPr lang="en-US"/>
              <a:pPr>
                <a:defRPr/>
              </a:pPr>
              <a:t>1/9/2018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3"/>
          </p:nvPr>
        </p:nvSpPr>
        <p:spPr>
          <a:xfrm>
            <a:off x="3143250" y="60007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7643813" y="6356350"/>
            <a:ext cx="10429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4C8289F-0E1D-4B3D-964F-13ACB3C738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ransition>
    <p:pull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1000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1000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1000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1000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1000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1000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1000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1000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1000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8417" y="1825626"/>
            <a:ext cx="7169729" cy="4157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2765" y="6462279"/>
            <a:ext cx="434908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4C8289F-0E1D-4B3D-964F-13ACB3C7384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" y="0"/>
            <a:ext cx="428625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28625" y="0"/>
            <a:ext cx="19354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67360" y="6136289"/>
            <a:ext cx="856040" cy="590372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H="1" flipV="1">
            <a:off x="1298416" y="6443802"/>
            <a:ext cx="2936360" cy="18477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369011" y="6443801"/>
            <a:ext cx="3099133" cy="0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1298416" y="366185"/>
            <a:ext cx="7169728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065" y="6008829"/>
            <a:ext cx="1400078" cy="75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713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ransition>
    <p:pull dir="r"/>
  </p:transition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" charset="2"/>
        <a:buChar char="§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charset="2"/>
        <a:buChar char="§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charset="2"/>
        <a:buChar char="§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023435"/>
            <a:ext cx="7545388" cy="1341484"/>
          </a:xfrm>
        </p:spPr>
        <p:txBody>
          <a:bodyPr>
            <a:normAutofit/>
          </a:bodyPr>
          <a:lstStyle/>
          <a:p>
            <a:r>
              <a:rPr lang="en-GB" b="1" dirty="0" err="1" smtClean="0"/>
              <a:t>Comprendre</a:t>
            </a:r>
            <a:r>
              <a:rPr lang="en-GB" b="1" dirty="0" smtClean="0"/>
              <a:t>  </a:t>
            </a:r>
            <a:r>
              <a:rPr lang="en-GB" b="1" dirty="0" err="1" smtClean="0"/>
              <a:t>l'évaluation</a:t>
            </a:r>
            <a:r>
              <a:rPr lang="en-GB" b="1" dirty="0" smtClean="0"/>
              <a:t> des </a:t>
            </a:r>
            <a:r>
              <a:rPr lang="en-GB" b="1" dirty="0" err="1" smtClean="0"/>
              <a:t>capacités</a:t>
            </a:r>
            <a:r>
              <a:rPr lang="en-GB" b="1" dirty="0" smtClean="0"/>
              <a:t> </a:t>
            </a:r>
            <a:r>
              <a:rPr lang="en-GB" b="1" dirty="0" err="1" smtClean="0"/>
              <a:t>phytosanitaires</a:t>
            </a:r>
            <a:r>
              <a:rPr lang="en-GB" b="1" dirty="0" smtClean="0"/>
              <a:t> (ECP)</a:t>
            </a:r>
            <a:endParaRPr lang="fr-FR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2772" y="3037272"/>
            <a:ext cx="7167016" cy="1188466"/>
          </a:xfrm>
        </p:spPr>
        <p:txBody>
          <a:bodyPr>
            <a:normAutofit/>
          </a:bodyPr>
          <a:lstStyle/>
          <a:p>
            <a:r>
              <a:rPr dirty="0" smtClean="0"/>
              <a:t> </a:t>
            </a:r>
          </a:p>
          <a:p>
            <a:r>
              <a:rPr lang="en-US" sz="1800" b="1" dirty="0"/>
              <a:t>Secrétariat de la CIPV</a:t>
            </a:r>
          </a:p>
          <a:p>
            <a:r>
              <a:rPr lang="fr-FR" sz="1800" b="1" dirty="0"/>
              <a:t>Avec le soutien financier du projet 401 du STDF</a:t>
            </a:r>
          </a:p>
          <a:p>
            <a:endParaRPr lang="fr-FR" sz="18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53912" y="4898091"/>
            <a:ext cx="7169727" cy="41162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/>
              <a:t>Formation de facilitateurs de l'évaluation des capacités phytosanitaires (ECP)</a:t>
            </a:r>
          </a:p>
        </p:txBody>
      </p:sp>
    </p:spTree>
    <p:extLst>
      <p:ext uri="{BB962C8B-B14F-4D97-AF65-F5344CB8AC3E}">
        <p14:creationId xmlns:p14="http://schemas.microsoft.com/office/powerpoint/2010/main" val="2576089199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8458200" cy="838200"/>
          </a:xfrm>
        </p:spPr>
        <p:txBody>
          <a:bodyPr/>
          <a:lstStyle/>
          <a:p>
            <a:pPr eaLnBrk="1" hangingPunct="1"/>
            <a:r>
              <a:rPr lang="en-US" sz="2000" b="1" dirty="0" smtClean="0"/>
              <a:t>CADRE NATIONAL DE COLLABORATION POUR LA MISE EN ŒUVRE DES NORMES ET TRAITÉS INTERNATIONAUX 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767944396"/>
              </p:ext>
            </p:extLst>
          </p:nvPr>
        </p:nvGraphicFramePr>
        <p:xfrm>
          <a:off x="677091" y="1143000"/>
          <a:ext cx="8458200" cy="49006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8770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390105" y="228600"/>
            <a:ext cx="2286000" cy="914400"/>
          </a:xfrm>
        </p:spPr>
        <p:txBody>
          <a:bodyPr/>
          <a:lstStyle/>
          <a:p>
            <a:pPr algn="l" eaLnBrk="1" hangingPunct="1"/>
            <a:r>
              <a:rPr lang="en-GB" b="1" dirty="0" smtClean="0"/>
              <a:t>Avantages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524000" y="1676400"/>
            <a:ext cx="6591301" cy="4084317"/>
            <a:chOff x="1524000" y="1905000"/>
            <a:chExt cx="6591301" cy="4084317"/>
          </a:xfrm>
        </p:grpSpPr>
        <p:sp>
          <p:nvSpPr>
            <p:cNvPr id="5" name="Notched Right Arrow 4"/>
            <p:cNvSpPr/>
            <p:nvPr/>
          </p:nvSpPr>
          <p:spPr>
            <a:xfrm>
              <a:off x="1524000" y="3139440"/>
              <a:ext cx="6591301" cy="1645920"/>
            </a:xfrm>
            <a:prstGeom prst="notchedRightArrow">
              <a:avLst/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Freeform 6"/>
            <p:cNvSpPr/>
            <p:nvPr/>
          </p:nvSpPr>
          <p:spPr>
            <a:xfrm>
              <a:off x="1525916" y="1905000"/>
              <a:ext cx="1113829" cy="1645920"/>
            </a:xfrm>
            <a:custGeom>
              <a:avLst/>
              <a:gdLst>
                <a:gd name="connsiteX0" fmla="*/ 0 w 1038302"/>
                <a:gd name="connsiteY0" fmla="*/ 0 h 1645920"/>
                <a:gd name="connsiteX1" fmla="*/ 1038302 w 1038302"/>
                <a:gd name="connsiteY1" fmla="*/ 0 h 1645920"/>
                <a:gd name="connsiteX2" fmla="*/ 1038302 w 1038302"/>
                <a:gd name="connsiteY2" fmla="*/ 1645920 h 1645920"/>
                <a:gd name="connsiteX3" fmla="*/ 0 w 1038302"/>
                <a:gd name="connsiteY3" fmla="*/ 1645920 h 1645920"/>
                <a:gd name="connsiteX4" fmla="*/ 0 w 1038302"/>
                <a:gd name="connsiteY4" fmla="*/ 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8302" h="1645920">
                  <a:moveTo>
                    <a:pt x="0" y="0"/>
                  </a:moveTo>
                  <a:lnTo>
                    <a:pt x="1038302" y="0"/>
                  </a:lnTo>
                  <a:lnTo>
                    <a:pt x="1038302" y="1645920"/>
                  </a:lnTo>
                  <a:lnTo>
                    <a:pt x="0" y="16459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99568" rIns="99568" bIns="99568" numCol="1" spcCol="1270" anchor="b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kern="1200" dirty="0" smtClean="0"/>
                <a:t>1. Base pour les plans stratégiques nationaux</a:t>
              </a:r>
              <a:endParaRPr lang="fr-FR" sz="1400" kern="1200" dirty="0"/>
            </a:p>
          </p:txBody>
        </p:sp>
        <p:sp>
          <p:nvSpPr>
            <p:cNvPr id="8" name="Oval 7"/>
            <p:cNvSpPr/>
            <p:nvPr/>
          </p:nvSpPr>
          <p:spPr>
            <a:xfrm>
              <a:off x="1839328" y="3756660"/>
              <a:ext cx="411480" cy="41148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Freeform 8"/>
            <p:cNvSpPr/>
            <p:nvPr/>
          </p:nvSpPr>
          <p:spPr>
            <a:xfrm>
              <a:off x="2165083" y="4373880"/>
              <a:ext cx="2003329" cy="1341120"/>
            </a:xfrm>
            <a:custGeom>
              <a:avLst/>
              <a:gdLst>
                <a:gd name="connsiteX0" fmla="*/ 0 w 1154405"/>
                <a:gd name="connsiteY0" fmla="*/ 0 h 1645920"/>
                <a:gd name="connsiteX1" fmla="*/ 1154405 w 1154405"/>
                <a:gd name="connsiteY1" fmla="*/ 0 h 1645920"/>
                <a:gd name="connsiteX2" fmla="*/ 1154405 w 1154405"/>
                <a:gd name="connsiteY2" fmla="*/ 1645920 h 1645920"/>
                <a:gd name="connsiteX3" fmla="*/ 0 w 1154405"/>
                <a:gd name="connsiteY3" fmla="*/ 1645920 h 1645920"/>
                <a:gd name="connsiteX4" fmla="*/ 0 w 1154405"/>
                <a:gd name="connsiteY4" fmla="*/ 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4405" h="1645920">
                  <a:moveTo>
                    <a:pt x="0" y="0"/>
                  </a:moveTo>
                  <a:lnTo>
                    <a:pt x="1154405" y="0"/>
                  </a:lnTo>
                  <a:lnTo>
                    <a:pt x="1154405" y="1645920"/>
                  </a:lnTo>
                  <a:lnTo>
                    <a:pt x="0" y="16459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99568" rIns="99568" bIns="99568" numCol="1" spcCol="1270" anchor="t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kern="1200" dirty="0" smtClean="0"/>
                <a:t>2. Les parties prenantes comprennent les exigences nationales pour la mise en œuvre de la CIPV et des normes</a:t>
              </a:r>
              <a:endParaRPr lang="fr-FR" sz="1400" kern="1200" dirty="0"/>
            </a:p>
          </p:txBody>
        </p:sp>
        <p:sp>
          <p:nvSpPr>
            <p:cNvPr id="10" name="Oval 9"/>
            <p:cNvSpPr/>
            <p:nvPr/>
          </p:nvSpPr>
          <p:spPr>
            <a:xfrm>
              <a:off x="2961389" y="3756660"/>
              <a:ext cx="411480" cy="41148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3257549" y="2383758"/>
              <a:ext cx="1752601" cy="1167162"/>
            </a:xfrm>
            <a:custGeom>
              <a:avLst/>
              <a:gdLst>
                <a:gd name="connsiteX0" fmla="*/ 0 w 1107695"/>
                <a:gd name="connsiteY0" fmla="*/ 0 h 1645920"/>
                <a:gd name="connsiteX1" fmla="*/ 1107695 w 1107695"/>
                <a:gd name="connsiteY1" fmla="*/ 0 h 1645920"/>
                <a:gd name="connsiteX2" fmla="*/ 1107695 w 1107695"/>
                <a:gd name="connsiteY2" fmla="*/ 1645920 h 1645920"/>
                <a:gd name="connsiteX3" fmla="*/ 0 w 1107695"/>
                <a:gd name="connsiteY3" fmla="*/ 1645920 h 1645920"/>
                <a:gd name="connsiteX4" fmla="*/ 0 w 1107695"/>
                <a:gd name="connsiteY4" fmla="*/ 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695" h="1645920">
                  <a:moveTo>
                    <a:pt x="0" y="0"/>
                  </a:moveTo>
                  <a:lnTo>
                    <a:pt x="1107695" y="0"/>
                  </a:lnTo>
                  <a:lnTo>
                    <a:pt x="1107695" y="1645920"/>
                  </a:lnTo>
                  <a:lnTo>
                    <a:pt x="0" y="16459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99568" rIns="99568" bIns="99568" numCol="1" spcCol="1270" anchor="b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kern="1200" dirty="0" smtClean="0"/>
                <a:t>3. Les parties prenantes comprennent le rôle et les avantages d'une ONPV efficace</a:t>
              </a:r>
              <a:endParaRPr lang="fr-FR" sz="1400" kern="1200" dirty="0"/>
            </a:p>
          </p:txBody>
        </p:sp>
        <p:sp>
          <p:nvSpPr>
            <p:cNvPr id="12" name="Oval 11"/>
            <p:cNvSpPr/>
            <p:nvPr/>
          </p:nvSpPr>
          <p:spPr>
            <a:xfrm>
              <a:off x="4118146" y="3756660"/>
              <a:ext cx="411480" cy="41148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4143375" y="4373880"/>
              <a:ext cx="1935459" cy="807720"/>
            </a:xfrm>
            <a:custGeom>
              <a:avLst/>
              <a:gdLst>
                <a:gd name="connsiteX0" fmla="*/ 0 w 1299218"/>
                <a:gd name="connsiteY0" fmla="*/ 0 h 1645920"/>
                <a:gd name="connsiteX1" fmla="*/ 1299218 w 1299218"/>
                <a:gd name="connsiteY1" fmla="*/ 0 h 1645920"/>
                <a:gd name="connsiteX2" fmla="*/ 1299218 w 1299218"/>
                <a:gd name="connsiteY2" fmla="*/ 1645920 h 1645920"/>
                <a:gd name="connsiteX3" fmla="*/ 0 w 1299218"/>
                <a:gd name="connsiteY3" fmla="*/ 1645920 h 1645920"/>
                <a:gd name="connsiteX4" fmla="*/ 0 w 1299218"/>
                <a:gd name="connsiteY4" fmla="*/ 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9218" h="1645920">
                  <a:moveTo>
                    <a:pt x="0" y="0"/>
                  </a:moveTo>
                  <a:lnTo>
                    <a:pt x="1299218" y="0"/>
                  </a:lnTo>
                  <a:lnTo>
                    <a:pt x="1299218" y="1645920"/>
                  </a:lnTo>
                  <a:lnTo>
                    <a:pt x="0" y="16459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99568" rIns="99568" bIns="99568" numCol="1" spcCol="1270" anchor="t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kern="1200" dirty="0" smtClean="0"/>
                <a:t>4. Améliore les compétences pour la formulation de projets</a:t>
              </a:r>
              <a:endParaRPr lang="fr-FR" sz="1400" kern="1200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5347310" y="3756660"/>
              <a:ext cx="411480" cy="41148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5410200" y="1905000"/>
              <a:ext cx="1857676" cy="1645920"/>
            </a:xfrm>
            <a:custGeom>
              <a:avLst/>
              <a:gdLst>
                <a:gd name="connsiteX0" fmla="*/ 0 w 686038"/>
                <a:gd name="connsiteY0" fmla="*/ 0 h 1645920"/>
                <a:gd name="connsiteX1" fmla="*/ 686038 w 686038"/>
                <a:gd name="connsiteY1" fmla="*/ 0 h 1645920"/>
                <a:gd name="connsiteX2" fmla="*/ 686038 w 686038"/>
                <a:gd name="connsiteY2" fmla="*/ 1645920 h 1645920"/>
                <a:gd name="connsiteX3" fmla="*/ 0 w 686038"/>
                <a:gd name="connsiteY3" fmla="*/ 1645920 h 1645920"/>
                <a:gd name="connsiteX4" fmla="*/ 0 w 686038"/>
                <a:gd name="connsiteY4" fmla="*/ 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038" h="1645920">
                  <a:moveTo>
                    <a:pt x="0" y="0"/>
                  </a:moveTo>
                  <a:lnTo>
                    <a:pt x="686038" y="0"/>
                  </a:lnTo>
                  <a:lnTo>
                    <a:pt x="686038" y="1645920"/>
                  </a:lnTo>
                  <a:lnTo>
                    <a:pt x="0" y="16459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99568" rIns="99568" bIns="99568" numCol="1" spcCol="1270" anchor="b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kern="1200" dirty="0" smtClean="0"/>
                <a:t>5. Les pouvoirs publics utilisent les résultats de l'ECP pour orienter le renforcement des capacités</a:t>
              </a:r>
              <a:endParaRPr lang="fr-FR" sz="1400" kern="1200" dirty="0"/>
            </a:p>
          </p:txBody>
        </p:sp>
        <p:sp>
          <p:nvSpPr>
            <p:cNvPr id="16" name="Oval 15"/>
            <p:cNvSpPr/>
            <p:nvPr/>
          </p:nvSpPr>
          <p:spPr>
            <a:xfrm>
              <a:off x="6365646" y="3756660"/>
              <a:ext cx="411480" cy="41148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reeform 16"/>
            <p:cNvSpPr/>
            <p:nvPr/>
          </p:nvSpPr>
          <p:spPr>
            <a:xfrm>
              <a:off x="5943600" y="4343397"/>
              <a:ext cx="1600200" cy="1645920"/>
            </a:xfrm>
            <a:custGeom>
              <a:avLst/>
              <a:gdLst>
                <a:gd name="connsiteX0" fmla="*/ 0 w 514140"/>
                <a:gd name="connsiteY0" fmla="*/ 0 h 1645920"/>
                <a:gd name="connsiteX1" fmla="*/ 514140 w 514140"/>
                <a:gd name="connsiteY1" fmla="*/ 0 h 1645920"/>
                <a:gd name="connsiteX2" fmla="*/ 514140 w 514140"/>
                <a:gd name="connsiteY2" fmla="*/ 1645920 h 1645920"/>
                <a:gd name="connsiteX3" fmla="*/ 0 w 514140"/>
                <a:gd name="connsiteY3" fmla="*/ 1645920 h 1645920"/>
                <a:gd name="connsiteX4" fmla="*/ 0 w 514140"/>
                <a:gd name="connsiteY4" fmla="*/ 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140" h="1645920">
                  <a:moveTo>
                    <a:pt x="0" y="0"/>
                  </a:moveTo>
                  <a:lnTo>
                    <a:pt x="514140" y="0"/>
                  </a:lnTo>
                  <a:lnTo>
                    <a:pt x="514140" y="1645920"/>
                  </a:lnTo>
                  <a:lnTo>
                    <a:pt x="0" y="16459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232" tIns="78232" rIns="78232" bIns="78232" numCol="1" spcCol="1270" anchor="t" anchorCtr="0">
              <a:noAutofit/>
            </a:bodyPr>
            <a:lstStyle/>
            <a:p>
              <a:pPr lvl="0" algn="ctr" defTabSz="4889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kern="1200" dirty="0" smtClean="0"/>
                <a:t>6. L'ECP est renouvelée lorsque le pays modifie ses priorités nationales. </a:t>
              </a:r>
              <a:endParaRPr lang="fr-FR" sz="1400" kern="1200" dirty="0"/>
            </a:p>
          </p:txBody>
        </p:sp>
        <p:sp>
          <p:nvSpPr>
            <p:cNvPr id="18" name="Oval 17"/>
            <p:cNvSpPr/>
            <p:nvPr/>
          </p:nvSpPr>
          <p:spPr>
            <a:xfrm>
              <a:off x="6945810" y="3756660"/>
              <a:ext cx="411480" cy="41148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3" name="TextBox 2"/>
          <p:cNvSpPr txBox="1"/>
          <p:nvPr/>
        </p:nvSpPr>
        <p:spPr>
          <a:xfrm>
            <a:off x="531182" y="1910095"/>
            <a:ext cx="979755" cy="3647409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pPr algn="ctr"/>
            <a:r>
              <a:rPr lang="en-US" b="1" dirty="0" smtClean="0"/>
              <a:t>SITUATION</a:t>
            </a:r>
          </a:p>
          <a:p>
            <a:pPr algn="ctr"/>
            <a:r>
              <a:rPr lang="en-US" b="1" dirty="0" smtClean="0"/>
              <a:t>ACTUELLE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001000" y="1898682"/>
            <a:ext cx="979755" cy="3670236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pPr algn="ctr"/>
            <a:r>
              <a:rPr lang="en-US" b="1" dirty="0"/>
              <a:t>SITUATION</a:t>
            </a:r>
            <a:endParaRPr lang="fr-FR" b="1" dirty="0"/>
          </a:p>
          <a:p>
            <a:pPr algn="ctr"/>
            <a:r>
              <a:rPr lang="en-US" b="1" dirty="0" smtClean="0"/>
              <a:t>SOUHAITÉE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371600"/>
          </a:xfrm>
        </p:spPr>
        <p:txBody>
          <a:bodyPr/>
          <a:lstStyle/>
          <a:p>
            <a:pPr algn="l" eaLnBrk="1" hangingPunct="1"/>
            <a:r>
              <a:rPr lang="en-GB" b="1" dirty="0" smtClean="0"/>
              <a:t>Objectif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1219200"/>
            <a:ext cx="8115300" cy="1905000"/>
          </a:xfrm>
        </p:spPr>
        <p:txBody>
          <a:bodyPr>
            <a:noAutofit/>
          </a:bodyPr>
          <a:lstStyle/>
          <a:p>
            <a:pPr lvl="1" algn="just">
              <a:buFont typeface="Wingdings" panose="05000000000000000000" pitchFamily="2" charset="2"/>
              <a:buChar char="§"/>
            </a:pPr>
            <a:r>
              <a:rPr lang="en-GB" sz="2800" dirty="0"/>
              <a:t>Fournir aux pays une base cohérente pour évaluer leurs capacités phytosanitaires.</a:t>
            </a:r>
            <a:endParaRPr lang="fr-FR" sz="2800" dirty="0"/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GB" sz="2800" dirty="0"/>
              <a:t>L'ECP est un instrument qui permet de déterminer les besoins en matière de renforcement des capacités.</a:t>
            </a:r>
            <a:endParaRPr lang="fr-FR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711926" y="3657600"/>
            <a:ext cx="820129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L'ECP N'EST PAS :</a:t>
            </a:r>
          </a:p>
          <a:p>
            <a:endParaRPr lang="fr-FR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UNE MESURE </a:t>
            </a:r>
            <a:r>
              <a:rPr lang="en-US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IMPOSÉE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AUX PAYS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UTILISÉE POUR ÉTABLIR DES COMPARAISONS ENTRE LES PAYS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762000"/>
          </a:xfrm>
        </p:spPr>
        <p:txBody>
          <a:bodyPr/>
          <a:lstStyle/>
          <a:p>
            <a:pPr algn="l" eaLnBrk="1" hangingPunct="1"/>
            <a:r>
              <a:rPr lang="en-GB" b="1" dirty="0" smtClean="0"/>
              <a:t>Objectifs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158920"/>
            <a:ext cx="7848600" cy="4038600"/>
          </a:xfrm>
        </p:spPr>
        <p:txBody>
          <a:bodyPr>
            <a:noAutofit/>
          </a:bodyPr>
          <a:lstStyle/>
          <a:p>
            <a:pPr lvl="1" algn="just">
              <a:buFont typeface="Wingdings" panose="05000000000000000000" pitchFamily="2" charset="2"/>
              <a:buChar char="§"/>
            </a:pPr>
            <a:r>
              <a:rPr lang="en-GB" sz="2700" dirty="0"/>
              <a:t>Analyser l'Organisation nationale de la protection des végétaux et la capacité phytosanitaire du pays.</a:t>
            </a:r>
            <a:endParaRPr lang="fr-FR" sz="2700" dirty="0"/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GB" sz="2700" dirty="0" smtClean="0"/>
              <a:t>Cadre </a:t>
            </a:r>
            <a:r>
              <a:rPr lang="en-GB" sz="2700" dirty="0"/>
              <a:t>que le pays adopte pour ses propres fins et intérêts.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GB" sz="2700" dirty="0"/>
              <a:t>L'ECP peut être effectuée en plusieurs temps : une première évaluation (session) peut être entamée pour revenir plus tard sur tel ou tel module.</a:t>
            </a:r>
            <a:endParaRPr lang="fr-FR" sz="2700" dirty="0"/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GB" sz="2700" dirty="0"/>
              <a:t>Encourage la participation des différentes parties prenantes pour plus de pertinence. </a:t>
            </a:r>
            <a:endParaRPr lang="fr-FR" sz="2700" dirty="0"/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GB" sz="2700" dirty="0" smtClean="0"/>
              <a:t>Permet d'ajuster les capacités phytosanitaires en fonction des exigences liées au commerce.</a:t>
            </a:r>
            <a:endParaRPr lang="fr-FR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algn="l" eaLnBrk="1" hangingPunct="1"/>
            <a:r>
              <a:rPr lang="en-GB" b="1" u="none" dirty="0" smtClean="0"/>
              <a:t>Description du processus d'évaluation des capacités phytosanitaires (ECP) </a:t>
            </a:r>
            <a:endParaRPr lang="fr-FR" b="1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19200"/>
            <a:ext cx="8001000" cy="457200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buNone/>
            </a:pPr>
            <a:r>
              <a:rPr lang="en-GB" sz="2800" b="1" dirty="0" smtClean="0">
                <a:solidFill>
                  <a:schemeClr val="accent3"/>
                </a:solidFill>
              </a:rPr>
              <a:t>L'ECP est un outil d'auto-diagnostic destiné à :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421835252"/>
              </p:ext>
            </p:extLst>
          </p:nvPr>
        </p:nvGraphicFramePr>
        <p:xfrm>
          <a:off x="1295400" y="1981200"/>
          <a:ext cx="6096000" cy="40396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0571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c="http://schemas.openxmlformats.org/drawingml/2006/chart" xmlns:a14="http://schemas.microsoft.com/office/drawing/2010/main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689065" y="407194"/>
            <a:ext cx="7772400" cy="731838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400" b="1" dirty="0" smtClean="0"/>
              <a:t>QU'EST-CE QUE L'ECP ?</a:t>
            </a:r>
            <a:endParaRPr lang="fr-FR" sz="4400" b="1" dirty="0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616131" y="1060341"/>
            <a:ext cx="7918269" cy="1323975"/>
          </a:xfrm>
        </p:spPr>
        <p:txBody>
          <a:bodyPr>
            <a:noAutofit/>
          </a:bodyPr>
          <a:lstStyle/>
          <a:p>
            <a:pPr lvl="1" algn="just">
              <a:buFont typeface="Wingdings" panose="05000000000000000000" pitchFamily="2" charset="2"/>
              <a:buChar char="§"/>
            </a:pPr>
            <a:r>
              <a:rPr lang="en-GB" sz="2500" dirty="0"/>
              <a:t>L'ECP comporte 13 modules (sous forme de questionnaires) qui peuvent être sélectionnés et appliqués en totalité ou en partie.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GB" sz="2500" dirty="0"/>
              <a:t>Les modules évaluent les points forts et les lacunes à trois niveaux :</a:t>
            </a:r>
            <a:endParaRPr lang="fr-FR" sz="2500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837845759"/>
              </p:ext>
            </p:extLst>
          </p:nvPr>
        </p:nvGraphicFramePr>
        <p:xfrm>
          <a:off x="1447800" y="3053687"/>
          <a:ext cx="5832648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04800"/>
            <a:ext cx="7169727" cy="1325563"/>
          </a:xfrm>
        </p:spPr>
        <p:txBody>
          <a:bodyPr/>
          <a:lstStyle/>
          <a:p>
            <a:pPr algn="l" eaLnBrk="1" hangingPunct="1"/>
            <a:r>
              <a:rPr lang="en-GB" sz="4800" b="1" u="none" dirty="0" smtClean="0"/>
              <a:t>Modules de l'ECP :</a:t>
            </a:r>
            <a:endParaRPr lang="fr-FR" b="1" dirty="0" smtClean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4582927"/>
              </p:ext>
            </p:extLst>
          </p:nvPr>
        </p:nvGraphicFramePr>
        <p:xfrm>
          <a:off x="800100" y="1954389"/>
          <a:ext cx="7962900" cy="144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3591705"/>
              </p:ext>
            </p:extLst>
          </p:nvPr>
        </p:nvGraphicFramePr>
        <p:xfrm>
          <a:off x="228600" y="3886200"/>
          <a:ext cx="8382000" cy="1600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685800" y="1752600"/>
          <a:ext cx="777240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04800"/>
            <a:ext cx="7169727" cy="1325563"/>
          </a:xfrm>
        </p:spPr>
        <p:txBody>
          <a:bodyPr/>
          <a:lstStyle/>
          <a:p>
            <a:pPr algn="l" eaLnBrk="1" hangingPunct="1"/>
            <a:r>
              <a:rPr lang="en-GB" sz="4800" b="1" u="none" dirty="0" smtClean="0"/>
              <a:t>Modules de l'ECP :</a:t>
            </a:r>
            <a:endParaRPr lang="fr-FR" b="1" dirty="0" smtClean="0"/>
          </a:p>
        </p:txBody>
      </p:sp>
    </p:spTree>
    <p:extLst>
      <p:ext uri="{BB962C8B-B14F-4D97-AF65-F5344CB8AC3E}">
        <p14:creationId xmlns:p14="http://schemas.microsoft.com/office/powerpoint/2010/main" val="7063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492" y="1524000"/>
            <a:ext cx="7477546" cy="4157967"/>
          </a:xfrm>
        </p:spPr>
        <p:txBody>
          <a:bodyPr>
            <a:normAutofit fontScale="92500" lnSpcReduction="10000"/>
          </a:bodyPr>
          <a:lstStyle/>
          <a:p>
            <a:pPr lvl="1" algn="just">
              <a:buFont typeface="Wingdings" panose="05000000000000000000" pitchFamily="2" charset="2"/>
              <a:buChar char="§"/>
              <a:defRPr/>
            </a:pPr>
            <a:r>
              <a:rPr lang="en-GB" sz="2800" dirty="0"/>
              <a:t>Enregistre la participation des parties prenantes.</a:t>
            </a:r>
            <a:endParaRPr lang="fr-FR" sz="2800" dirty="0"/>
          </a:p>
          <a:p>
            <a:pPr lvl="1" algn="just">
              <a:buFont typeface="Wingdings" panose="05000000000000000000" pitchFamily="2" charset="2"/>
              <a:buChar char="§"/>
              <a:defRPr/>
            </a:pPr>
            <a:r>
              <a:rPr lang="en-GB" sz="2800" dirty="0" smtClean="0"/>
              <a:t>Comprend un ensemble d'outils pour la planification stratégique :</a:t>
            </a:r>
          </a:p>
          <a:p>
            <a:pPr lvl="3" algn="just">
              <a:buFont typeface="Courier New" panose="02070309020205020404" pitchFamily="49" charset="0"/>
              <a:buChar char="o"/>
              <a:defRPr/>
            </a:pPr>
            <a:r>
              <a:rPr lang="en-GB" sz="2400" dirty="0"/>
              <a:t>analyse des problèmes,</a:t>
            </a:r>
          </a:p>
          <a:p>
            <a:pPr lvl="3" algn="just">
              <a:buFont typeface="Courier New" panose="02070309020205020404" pitchFamily="49" charset="0"/>
              <a:buChar char="o"/>
              <a:defRPr/>
            </a:pPr>
            <a:r>
              <a:rPr lang="en-GB" sz="2400" dirty="0"/>
              <a:t>outil </a:t>
            </a:r>
            <a:r>
              <a:rPr lang="en-GB" sz="2400" dirty="0" err="1"/>
              <a:t>d'analyse</a:t>
            </a:r>
            <a:r>
              <a:rPr lang="en-GB" sz="2400"/>
              <a:t> </a:t>
            </a:r>
            <a:r>
              <a:rPr lang="en-GB" sz="2400" smtClean="0"/>
              <a:t>FFOM</a:t>
            </a:r>
            <a:r>
              <a:rPr lang="en-GB" sz="2400" dirty="0"/>
              <a:t>,</a:t>
            </a:r>
          </a:p>
          <a:p>
            <a:pPr lvl="3" algn="just">
              <a:buFont typeface="Courier New" panose="02070309020205020404" pitchFamily="49" charset="0"/>
              <a:buChar char="o"/>
              <a:defRPr/>
            </a:pPr>
            <a:r>
              <a:rPr lang="en-GB" sz="2400" dirty="0"/>
              <a:t>outil de matrices de cadre logique.</a:t>
            </a:r>
            <a:endParaRPr lang="fr-FR" sz="2350" dirty="0"/>
          </a:p>
          <a:p>
            <a:pPr lvl="1" algn="just">
              <a:buFont typeface="Wingdings" panose="05000000000000000000" pitchFamily="2" charset="2"/>
              <a:buChar char="§"/>
              <a:defRPr/>
            </a:pPr>
            <a:r>
              <a:rPr lang="en-GB" sz="2800" dirty="0" smtClean="0"/>
              <a:t>Renvoie à des documents de référence (texte révisé de la CIPV de 1997, Accord SPS de l'OMC, NIMP, Convention sur la diversité biologique, Protocole de Cartagena, etc.).  </a:t>
            </a:r>
            <a:endParaRPr lang="fr-FR" sz="2800" dirty="0"/>
          </a:p>
          <a:p>
            <a:pPr eaLnBrk="1" hangingPunct="1">
              <a:defRPr/>
            </a:pPr>
            <a:endParaRPr lang="fr-F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9065" y="407194"/>
            <a:ext cx="7772400" cy="731838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400" b="1" dirty="0" smtClean="0"/>
              <a:t>QUE FAIT l'ECP ?</a:t>
            </a:r>
            <a:endParaRPr lang="fr-FR" sz="4400" b="1" dirty="0" smtClean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914400" y="76200"/>
            <a:ext cx="7169727" cy="1325563"/>
          </a:xfrm>
        </p:spPr>
        <p:txBody>
          <a:bodyPr/>
          <a:lstStyle/>
          <a:p>
            <a:pPr eaLnBrk="1" hangingPunct="1"/>
            <a:r>
              <a:rPr lang="en-GB" sz="4000" b="1" dirty="0" smtClean="0"/>
              <a:t>COMMENT L'ECP EST-ELLE APPLIQUÉE ? </a:t>
            </a:r>
            <a:endParaRPr lang="fr-FR" sz="40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521" y="1401763"/>
            <a:ext cx="4143022" cy="4876800"/>
          </a:xfrm>
        </p:spPr>
        <p:txBody>
          <a:bodyPr>
            <a:normAutofit fontScale="85000" lnSpcReduction="20000"/>
          </a:bodyPr>
          <a:lstStyle/>
          <a:p>
            <a:pPr lvl="1" algn="just">
              <a:buFont typeface="Wingdings" panose="05000000000000000000" pitchFamily="2" charset="2"/>
              <a:buChar char="§"/>
              <a:defRPr/>
            </a:pPr>
            <a:r>
              <a:rPr lang="en-GB" sz="2800" b="1" dirty="0"/>
              <a:t>Au rythme souhaité par le pays.</a:t>
            </a: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n-GB" sz="2800" dirty="0"/>
              <a:t>Le coordonnateur de l'ECP du pays conduit le processus.</a:t>
            </a: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n-US" sz="2800" dirty="0"/>
              <a:t>Les représentants des parties prenantes (secteurs public et </a:t>
            </a:r>
            <a:r>
              <a:rPr lang="en-US" sz="2800" dirty="0" err="1" smtClean="0"/>
              <a:t>privé</a:t>
            </a:r>
            <a:r>
              <a:rPr lang="en-US" sz="2800" dirty="0" smtClean="0"/>
              <a:t> </a:t>
            </a:r>
            <a:r>
              <a:rPr lang="en-US" sz="2800" dirty="0"/>
              <a:t>et institutions pertinentes) sont identifiés et consultés.</a:t>
            </a:r>
            <a:endParaRPr lang="fr-FR" sz="2800" dirty="0"/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n-GB" sz="2800" dirty="0" smtClean="0"/>
              <a:t>Un plan </a:t>
            </a:r>
            <a:r>
              <a:rPr lang="en-GB" sz="2800" dirty="0"/>
              <a:t>de travail est établi avec des échéances.  </a:t>
            </a: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n-GB" sz="2800" dirty="0"/>
              <a:t>La CIPV recommande des facilitateurs compétents et expérimentés.</a:t>
            </a:r>
            <a:endParaRPr lang="fr-FR" sz="2800" dirty="0"/>
          </a:p>
          <a:p>
            <a:pPr eaLnBrk="1" hangingPunct="1">
              <a:defRPr/>
            </a:pPr>
            <a:endParaRPr lang="fr-FR" dirty="0"/>
          </a:p>
        </p:txBody>
      </p:sp>
      <p:pic>
        <p:nvPicPr>
          <p:cNvPr id="4" name="Picture 3" descr="DSC0028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2133600"/>
            <a:ext cx="3860800" cy="2895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53000" y="5031377"/>
            <a:ext cx="386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>
                <a:latin typeface="+mn-lt"/>
              </a:rPr>
              <a:t>Les parties prenantes effectuent ensemble les modules de l'ECP lors d'un atelier.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PPC-2009 design">
  <a:themeElements>
    <a:clrScheme name="">
      <a:dk1>
        <a:srgbClr val="0000CC"/>
      </a:dk1>
      <a:lt1>
        <a:srgbClr val="FFFFCC"/>
      </a:lt1>
      <a:dk2>
        <a:srgbClr val="990033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AE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IPPCBAS2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IPPCBAS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PPCBAS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PPCBAS2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PPCBAS2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PPCBAS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PPCBAS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PPCBAS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ew IPPC 401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6C217F"/>
      </a:accent1>
      <a:accent2>
        <a:srgbClr val="CFC2D9"/>
      </a:accent2>
      <a:accent3>
        <a:srgbClr val="006E31"/>
      </a:accent3>
      <a:accent4>
        <a:srgbClr val="FF66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IPPC 401" id="{F0C2B9CE-8CEE-4ACD-B5C5-D075D1E28C4C}" vid="{FAC45D9C-813C-4147-BCCB-61F8AE8632E9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IPPC-2009 design</Template>
  <TotalTime>2984</TotalTime>
  <Words>761</Words>
  <Application>Microsoft Office PowerPoint</Application>
  <PresentationFormat>On-screen Show (4:3)</PresentationFormat>
  <Paragraphs>94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Courier New</vt:lpstr>
      <vt:lpstr>Times New Roman</vt:lpstr>
      <vt:lpstr>Wingdings</vt:lpstr>
      <vt:lpstr>IPPC-2009 design</vt:lpstr>
      <vt:lpstr>New IPPC 401</vt:lpstr>
      <vt:lpstr>Comprendre  l'évaluation des capacités phytosanitaires (ECP)</vt:lpstr>
      <vt:lpstr>Objectif</vt:lpstr>
      <vt:lpstr>Objectifs</vt:lpstr>
      <vt:lpstr>Description du processus d'évaluation des capacités phytosanitaires (ECP) </vt:lpstr>
      <vt:lpstr>QU'EST-CE QUE L'ECP ?</vt:lpstr>
      <vt:lpstr>Modules de l'ECP :</vt:lpstr>
      <vt:lpstr>Modules de l'ECP :</vt:lpstr>
      <vt:lpstr>QUE FAIT l'ECP ?</vt:lpstr>
      <vt:lpstr>COMMENT L'ECP EST-ELLE APPLIQUÉE ? </vt:lpstr>
      <vt:lpstr>CADRE NATIONAL DE COLLABORATION POUR LA MISE EN ŒUVRE DES NORMES ET TRAITÉS INTERNATIONAUX </vt:lpstr>
      <vt:lpstr>Avantages</vt:lpstr>
    </vt:vector>
  </TitlesOfParts>
  <Company>FAO of The 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IPPC</dc:title>
  <dc:creator>Griffin</dc:creator>
  <cp:lastModifiedBy>Brunel, Sarah (AGDI)</cp:lastModifiedBy>
  <cp:revision>95</cp:revision>
  <cp:lastPrinted>2001-05-08T02:50:10Z</cp:lastPrinted>
  <dcterms:created xsi:type="dcterms:W3CDTF">1998-06-16T07:04:56Z</dcterms:created>
  <dcterms:modified xsi:type="dcterms:W3CDTF">2018-01-09T14:58:03Z</dcterms:modified>
</cp:coreProperties>
</file>