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  <p:sldMasterId id="2147483749" r:id="rId2"/>
  </p:sldMasterIdLst>
  <p:notesMasterIdLst>
    <p:notesMasterId r:id="rId15"/>
  </p:notesMasterIdLst>
  <p:handoutMasterIdLst>
    <p:handoutMasterId r:id="rId16"/>
  </p:handoutMasterIdLst>
  <p:sldIdLst>
    <p:sldId id="334" r:id="rId3"/>
    <p:sldId id="318" r:id="rId4"/>
    <p:sldId id="321" r:id="rId5"/>
    <p:sldId id="335" r:id="rId6"/>
    <p:sldId id="331" r:id="rId7"/>
    <p:sldId id="329" r:id="rId8"/>
    <p:sldId id="258" r:id="rId9"/>
    <p:sldId id="330" r:id="rId10"/>
    <p:sldId id="332" r:id="rId11"/>
    <p:sldId id="333" r:id="rId12"/>
    <p:sldId id="310" r:id="rId13"/>
    <p:sldId id="323" r:id="rId14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7C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3709" autoAdjust="0"/>
  </p:normalViewPr>
  <p:slideViewPr>
    <p:cSldViewPr>
      <p:cViewPr varScale="1">
        <p:scale>
          <a:sx n="125" d="100"/>
          <a:sy n="125" d="100"/>
        </p:scale>
        <p:origin x="30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57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710" y="-72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60D4DE-35C9-43EE-A3D5-74AA2A25E892}" type="doc">
      <dgm:prSet loTypeId="urn:microsoft.com/office/officeart/2005/8/layout/chevron2" loCatId="process" qsTypeId="urn:microsoft.com/office/officeart/2005/8/quickstyle/simple2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9D3F0DA-D4EE-4776-B741-B0CABD1CC30C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1" dirty="0">
              <a:solidFill>
                <a:schemeClr val="bg2">
                  <a:lumMod val="10000"/>
                </a:schemeClr>
              </a:solidFill>
            </a:rPr>
            <a:t>Análisis de la situación </a:t>
          </a:r>
          <a:endParaRPr lang="es-ES" sz="2000" b="1" dirty="0">
            <a:solidFill>
              <a:schemeClr val="bg2">
                <a:lumMod val="10000"/>
              </a:schemeClr>
            </a:solidFill>
          </a:endParaRPr>
        </a:p>
      </dgm:t>
    </dgm:pt>
    <dgm:pt modelId="{61D88E22-0E44-478D-B9E2-795B56EC8DAC}" type="parTrans" cxnId="{D1442580-589E-4ECF-803F-510E58F4CFC7}">
      <dgm:prSet/>
      <dgm:spPr/>
      <dgm:t>
        <a:bodyPr/>
        <a:lstStyle/>
        <a:p>
          <a:endParaRPr lang="en-US" sz="2000"/>
        </a:p>
      </dgm:t>
    </dgm:pt>
    <dgm:pt modelId="{D887BB93-B4E4-4585-B0F8-0509B640F51A}" type="sibTrans" cxnId="{D1442580-589E-4ECF-803F-510E58F4CFC7}">
      <dgm:prSet/>
      <dgm:spPr/>
      <dgm:t>
        <a:bodyPr/>
        <a:lstStyle/>
        <a:p>
          <a:endParaRPr lang="en-US" sz="2000"/>
        </a:p>
      </dgm:t>
    </dgm:pt>
    <dgm:pt modelId="{5F1D9F97-82A0-416C-97F1-93326EE848F9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kern="1200" dirty="0">
              <a:solidFill>
                <a:schemeClr val="tx1"/>
              </a:solidFill>
              <a:latin typeface="+mn-lt"/>
            </a:rPr>
            <a:t>determinar los puntos fuertes y débiles del sistema fitosanitario de un país y asignarles prioridades</a:t>
          </a:r>
          <a:endParaRPr lang="es-ES" sz="20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84CF1519-8399-4D96-B51C-0500C6A83306}" type="parTrans" cxnId="{5428B2C7-4FC2-440F-B38F-486E622A0225}">
      <dgm:prSet/>
      <dgm:spPr/>
      <dgm:t>
        <a:bodyPr/>
        <a:lstStyle/>
        <a:p>
          <a:endParaRPr lang="en-US" sz="2000"/>
        </a:p>
      </dgm:t>
    </dgm:pt>
    <dgm:pt modelId="{2F8EBB97-8529-4FEA-9629-35BE64C68956}" type="sibTrans" cxnId="{5428B2C7-4FC2-440F-B38F-486E622A0225}">
      <dgm:prSet/>
      <dgm:spPr/>
      <dgm:t>
        <a:bodyPr/>
        <a:lstStyle/>
        <a:p>
          <a:endParaRPr lang="en-US" sz="2000"/>
        </a:p>
      </dgm:t>
    </dgm:pt>
    <dgm:pt modelId="{E2D2FCBF-383B-4F00-B882-789DEC4D4D95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s-ES" sz="2000" dirty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dirty="0">
              <a:solidFill>
                <a:schemeClr val="bg2">
                  <a:lumMod val="10000"/>
                </a:schemeClr>
              </a:solidFill>
            </a:rPr>
            <a:t>Planificación estratégica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dirty="0"/>
        </a:p>
      </dgm:t>
    </dgm:pt>
    <dgm:pt modelId="{A0EFE895-638C-4465-894B-E33965BEA832}" type="parTrans" cxnId="{641189A4-051A-4B6D-A924-B5CA33E4B6F9}">
      <dgm:prSet/>
      <dgm:spPr/>
      <dgm:t>
        <a:bodyPr/>
        <a:lstStyle/>
        <a:p>
          <a:endParaRPr lang="en-US" sz="2000"/>
        </a:p>
      </dgm:t>
    </dgm:pt>
    <dgm:pt modelId="{562A0214-5B16-46B2-90A5-DD062A0FBBBE}" type="sibTrans" cxnId="{641189A4-051A-4B6D-A924-B5CA33E4B6F9}">
      <dgm:prSet/>
      <dgm:spPr/>
      <dgm:t>
        <a:bodyPr/>
        <a:lstStyle/>
        <a:p>
          <a:endParaRPr lang="en-US" sz="2000"/>
        </a:p>
      </dgm:t>
    </dgm:pt>
    <dgm:pt modelId="{12F259EE-E940-4DF9-8F5B-9DDC620B538E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kern="1200" dirty="0">
              <a:solidFill>
                <a:schemeClr val="tx1"/>
              </a:solidFill>
              <a:latin typeface="+mn-lt"/>
            </a:rPr>
            <a:t>determinar las orientaciones estratégicas y acciones</a:t>
          </a:r>
          <a:endParaRPr lang="es-ES" sz="20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41036690-5EDA-4AAB-9CF6-C8404FC34AD7}" type="parTrans" cxnId="{130D55A7-9A97-45CE-8A04-562E1B0192F0}">
      <dgm:prSet/>
      <dgm:spPr/>
      <dgm:t>
        <a:bodyPr/>
        <a:lstStyle/>
        <a:p>
          <a:endParaRPr lang="en-US" sz="2000"/>
        </a:p>
      </dgm:t>
    </dgm:pt>
    <dgm:pt modelId="{EB6F0B90-2B87-4DB9-9DB6-DF1359B30659}" type="sibTrans" cxnId="{130D55A7-9A97-45CE-8A04-562E1B0192F0}">
      <dgm:prSet/>
      <dgm:spPr/>
      <dgm:t>
        <a:bodyPr/>
        <a:lstStyle/>
        <a:p>
          <a:endParaRPr lang="en-US" sz="2000"/>
        </a:p>
      </dgm:t>
    </dgm:pt>
    <dgm:pt modelId="{C6073B43-0E33-46FD-90D5-264FF0E377B6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s-ES" sz="2000" b="1" dirty="0">
            <a:solidFill>
              <a:schemeClr val="bg2">
                <a:lumMod val="10000"/>
              </a:schemeClr>
            </a:solidFill>
          </a:endParaRPr>
        </a:p>
        <a:p>
          <a:r>
            <a:rPr lang="en-US" sz="2000" b="1" dirty="0">
              <a:solidFill>
                <a:schemeClr val="bg2">
                  <a:lumMod val="10000"/>
                </a:schemeClr>
              </a:solidFill>
            </a:rPr>
            <a:t>Plan de acción</a:t>
          </a:r>
          <a:endParaRPr lang="es-ES" sz="2000" b="1" dirty="0">
            <a:solidFill>
              <a:schemeClr val="bg2">
                <a:lumMod val="10000"/>
              </a:schemeClr>
            </a:solidFill>
          </a:endParaRPr>
        </a:p>
      </dgm:t>
    </dgm:pt>
    <dgm:pt modelId="{30812543-6655-4329-B022-709634F14869}" type="parTrans" cxnId="{89ECE10B-823E-4DB7-AC53-6C628C863F30}">
      <dgm:prSet/>
      <dgm:spPr/>
      <dgm:t>
        <a:bodyPr/>
        <a:lstStyle/>
        <a:p>
          <a:endParaRPr lang="en-US" sz="2000"/>
        </a:p>
      </dgm:t>
    </dgm:pt>
    <dgm:pt modelId="{DC79594B-65FD-41EB-975A-36C217741E42}" type="sibTrans" cxnId="{89ECE10B-823E-4DB7-AC53-6C628C863F30}">
      <dgm:prSet/>
      <dgm:spPr/>
      <dgm:t>
        <a:bodyPr/>
        <a:lstStyle/>
        <a:p>
          <a:endParaRPr lang="en-US" sz="2000"/>
        </a:p>
      </dgm:t>
    </dgm:pt>
    <dgm:pt modelId="{1609A7F5-DE72-4427-A3CC-68B1F48DF53D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es-ES_tradnl" sz="2000" noProof="0" dirty="0"/>
            <a:t>  definir actividades para mejorar la situación     durante un período determinado previamente (generalmente de cinco años o más) y validar. </a:t>
          </a:r>
        </a:p>
      </dgm:t>
    </dgm:pt>
    <dgm:pt modelId="{03863673-A9BA-4631-BF31-98AF8F11253A}" type="parTrans" cxnId="{2F94FF34-630E-4A88-BA46-8D40CFE4AA34}">
      <dgm:prSet/>
      <dgm:spPr/>
      <dgm:t>
        <a:bodyPr/>
        <a:lstStyle/>
        <a:p>
          <a:endParaRPr lang="en-US" sz="2000"/>
        </a:p>
      </dgm:t>
    </dgm:pt>
    <dgm:pt modelId="{94A2F41C-09E5-49A1-91EB-4C21AD666C65}" type="sibTrans" cxnId="{2F94FF34-630E-4A88-BA46-8D40CFE4AA34}">
      <dgm:prSet/>
      <dgm:spPr/>
      <dgm:t>
        <a:bodyPr/>
        <a:lstStyle/>
        <a:p>
          <a:endParaRPr lang="en-US" sz="2000"/>
        </a:p>
      </dgm:t>
    </dgm:pt>
    <dgm:pt modelId="{0BFCC42D-3F55-4E08-AFF7-0D7F028CC293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sz="20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DCBEACD7-1D5D-4DEF-A2A3-B1D8FC1229B0}" type="parTrans" cxnId="{A304AEF3-123D-4C36-A47F-0E9174F42725}">
      <dgm:prSet/>
      <dgm:spPr/>
      <dgm:t>
        <a:bodyPr/>
        <a:lstStyle/>
        <a:p>
          <a:endParaRPr lang="en-US" sz="2000"/>
        </a:p>
      </dgm:t>
    </dgm:pt>
    <dgm:pt modelId="{F827CE1C-67C1-4B18-B859-F3B9067BA513}" type="sibTrans" cxnId="{A304AEF3-123D-4C36-A47F-0E9174F42725}">
      <dgm:prSet/>
      <dgm:spPr/>
      <dgm:t>
        <a:bodyPr/>
        <a:lstStyle/>
        <a:p>
          <a:endParaRPr lang="en-US" sz="2000"/>
        </a:p>
      </dgm:t>
    </dgm:pt>
    <dgm:pt modelId="{979A866C-E131-4254-8458-365A92B13717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sz="20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2004F8C2-A6E3-4179-814C-A168F5CD548B}" type="parTrans" cxnId="{839609C0-7F79-49DC-A7A9-627770861CA5}">
      <dgm:prSet/>
      <dgm:spPr/>
      <dgm:t>
        <a:bodyPr/>
        <a:lstStyle/>
        <a:p>
          <a:endParaRPr lang="en-US" sz="2000"/>
        </a:p>
      </dgm:t>
    </dgm:pt>
    <dgm:pt modelId="{5155B2AE-4BE7-4F63-8697-737FD3BDD243}" type="sibTrans" cxnId="{839609C0-7F79-49DC-A7A9-627770861CA5}">
      <dgm:prSet/>
      <dgm:spPr/>
      <dgm:t>
        <a:bodyPr/>
        <a:lstStyle/>
        <a:p>
          <a:endParaRPr lang="en-US" sz="2000"/>
        </a:p>
      </dgm:t>
    </dgm:pt>
    <dgm:pt modelId="{30058983-E207-45EB-AFBB-002702215E25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000" dirty="0"/>
        </a:p>
      </dgm:t>
    </dgm:pt>
    <dgm:pt modelId="{51BDEA22-9999-45C1-B7C4-860386A41E02}" type="parTrans" cxnId="{A37FED72-A761-4430-9083-B4688091D37F}">
      <dgm:prSet/>
      <dgm:spPr/>
      <dgm:t>
        <a:bodyPr/>
        <a:lstStyle/>
        <a:p>
          <a:endParaRPr lang="en-US"/>
        </a:p>
      </dgm:t>
    </dgm:pt>
    <dgm:pt modelId="{0B3C3AE4-7858-4566-B58A-DCDA561E95BC}" type="sibTrans" cxnId="{A37FED72-A761-4430-9083-B4688091D37F}">
      <dgm:prSet/>
      <dgm:spPr/>
      <dgm:t>
        <a:bodyPr/>
        <a:lstStyle/>
        <a:p>
          <a:endParaRPr lang="en-US"/>
        </a:p>
      </dgm:t>
    </dgm:pt>
    <dgm:pt modelId="{68913222-550B-41C6-A570-434091772E1B}" type="pres">
      <dgm:prSet presAssocID="{9560D4DE-35C9-43EE-A3D5-74AA2A25E89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529C813-D168-40F5-96A9-8C2C5A06DC20}" type="pres">
      <dgm:prSet presAssocID="{E9D3F0DA-D4EE-4776-B741-B0CABD1CC30C}" presName="composite" presStyleCnt="0"/>
      <dgm:spPr/>
    </dgm:pt>
    <dgm:pt modelId="{39CED036-0572-408A-8890-47689E12A1AE}" type="pres">
      <dgm:prSet presAssocID="{E9D3F0DA-D4EE-4776-B741-B0CABD1CC30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A5D96E-37CC-4553-9E5A-EAEDEAA9925B}" type="pres">
      <dgm:prSet presAssocID="{E9D3F0DA-D4EE-4776-B741-B0CABD1CC30C}" presName="descendantText" presStyleLbl="alignAcc1" presStyleIdx="0" presStyleCnt="3" custLinFactNeighborX="692" custLinFactNeighborY="-84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8CD1-09D8-45DB-B44A-3D5DCCB0A22E}" type="pres">
      <dgm:prSet presAssocID="{D887BB93-B4E4-4585-B0F8-0509B640F51A}" presName="sp" presStyleCnt="0"/>
      <dgm:spPr/>
    </dgm:pt>
    <dgm:pt modelId="{E40545D2-87BC-4318-9E3C-E1B38F39AF5B}" type="pres">
      <dgm:prSet presAssocID="{E2D2FCBF-383B-4F00-B882-789DEC4D4D95}" presName="composite" presStyleCnt="0"/>
      <dgm:spPr/>
    </dgm:pt>
    <dgm:pt modelId="{6C73F823-E7DB-4DF1-A0A8-DE39D50D85C3}" type="pres">
      <dgm:prSet presAssocID="{E2D2FCBF-383B-4F00-B882-789DEC4D4D9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3369D5-780A-4C4F-872F-824D933BA8A3}" type="pres">
      <dgm:prSet presAssocID="{E2D2FCBF-383B-4F00-B882-789DEC4D4D95}" presName="descendantText" presStyleLbl="alignAcc1" presStyleIdx="1" presStyleCnt="3" custLinFactNeighborX="-833" custLinFactNeighborY="13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771251-61A5-4FD3-A193-71AD993D3847}" type="pres">
      <dgm:prSet presAssocID="{562A0214-5B16-46B2-90A5-DD062A0FBBBE}" presName="sp" presStyleCnt="0"/>
      <dgm:spPr/>
    </dgm:pt>
    <dgm:pt modelId="{775CFE43-DE6D-49BE-AD17-B7CF3DAB1FF0}" type="pres">
      <dgm:prSet presAssocID="{C6073B43-0E33-46FD-90D5-264FF0E377B6}" presName="composite" presStyleCnt="0"/>
      <dgm:spPr/>
    </dgm:pt>
    <dgm:pt modelId="{DCB91FA6-569A-43A2-8980-874038A028F7}" type="pres">
      <dgm:prSet presAssocID="{C6073B43-0E33-46FD-90D5-264FF0E377B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5E947D-0B6B-42F8-8F45-06CD3022110B}" type="pres">
      <dgm:prSet presAssocID="{C6073B43-0E33-46FD-90D5-264FF0E377B6}" presName="descendantText" presStyleLbl="alignAcc1" presStyleIdx="2" presStyleCnt="3" custScaleY="126422" custLinFactNeighborX="672" custLinFactNeighborY="-49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BFDF39-8053-4F11-B047-DA924A5B00DD}" type="presOf" srcId="{E2D2FCBF-383B-4F00-B882-789DEC4D4D95}" destId="{6C73F823-E7DB-4DF1-A0A8-DE39D50D85C3}" srcOrd="0" destOrd="0" presId="urn:microsoft.com/office/officeart/2005/8/layout/chevron2"/>
    <dgm:cxn modelId="{C5FFD800-DCC6-4F67-9BA4-0E68103AFCD0}" type="presOf" srcId="{E9D3F0DA-D4EE-4776-B741-B0CABD1CC30C}" destId="{39CED036-0572-408A-8890-47689E12A1AE}" srcOrd="0" destOrd="0" presId="urn:microsoft.com/office/officeart/2005/8/layout/chevron2"/>
    <dgm:cxn modelId="{E1EE872E-59FE-4D48-96FC-37E0EF416996}" type="presOf" srcId="{5F1D9F97-82A0-416C-97F1-93326EE848F9}" destId="{F0A5D96E-37CC-4553-9E5A-EAEDEAA9925B}" srcOrd="0" destOrd="0" presId="urn:microsoft.com/office/officeart/2005/8/layout/chevron2"/>
    <dgm:cxn modelId="{F3F5429A-B44F-42D5-8363-60A19F913A0F}" type="presOf" srcId="{30058983-E207-45EB-AFBB-002702215E25}" destId="{C05E947D-0B6B-42F8-8F45-06CD3022110B}" srcOrd="0" destOrd="1" presId="urn:microsoft.com/office/officeart/2005/8/layout/chevron2"/>
    <dgm:cxn modelId="{A37FED72-A761-4430-9083-B4688091D37F}" srcId="{C6073B43-0E33-46FD-90D5-264FF0E377B6}" destId="{30058983-E207-45EB-AFBB-002702215E25}" srcOrd="1" destOrd="0" parTransId="{51BDEA22-9999-45C1-B7C4-860386A41E02}" sibTransId="{0B3C3AE4-7858-4566-B58A-DCDA561E95BC}"/>
    <dgm:cxn modelId="{5E39446D-F332-4053-94E0-EAB55DED06EB}" type="presOf" srcId="{0BFCC42D-3F55-4E08-AFF7-0D7F028CC293}" destId="{1B3369D5-780A-4C4F-872F-824D933BA8A3}" srcOrd="0" destOrd="2" presId="urn:microsoft.com/office/officeart/2005/8/layout/chevron2"/>
    <dgm:cxn modelId="{89ECE10B-823E-4DB7-AC53-6C628C863F30}" srcId="{9560D4DE-35C9-43EE-A3D5-74AA2A25E892}" destId="{C6073B43-0E33-46FD-90D5-264FF0E377B6}" srcOrd="2" destOrd="0" parTransId="{30812543-6655-4329-B022-709634F14869}" sibTransId="{DC79594B-65FD-41EB-975A-36C217741E42}"/>
    <dgm:cxn modelId="{726E72C4-5DDE-4C89-A86E-B7E3BBB1A129}" type="presOf" srcId="{979A866C-E131-4254-8458-365A92B13717}" destId="{1B3369D5-780A-4C4F-872F-824D933BA8A3}" srcOrd="0" destOrd="0" presId="urn:microsoft.com/office/officeart/2005/8/layout/chevron2"/>
    <dgm:cxn modelId="{C71A9525-8C15-4E31-8725-32C63638C31A}" type="presOf" srcId="{12F259EE-E940-4DF9-8F5B-9DDC620B538E}" destId="{1B3369D5-780A-4C4F-872F-824D933BA8A3}" srcOrd="0" destOrd="1" presId="urn:microsoft.com/office/officeart/2005/8/layout/chevron2"/>
    <dgm:cxn modelId="{2F94FF34-630E-4A88-BA46-8D40CFE4AA34}" srcId="{C6073B43-0E33-46FD-90D5-264FF0E377B6}" destId="{1609A7F5-DE72-4427-A3CC-68B1F48DF53D}" srcOrd="0" destOrd="0" parTransId="{03863673-A9BA-4631-BF31-98AF8F11253A}" sibTransId="{94A2F41C-09E5-49A1-91EB-4C21AD666C65}"/>
    <dgm:cxn modelId="{641189A4-051A-4B6D-A924-B5CA33E4B6F9}" srcId="{9560D4DE-35C9-43EE-A3D5-74AA2A25E892}" destId="{E2D2FCBF-383B-4F00-B882-789DEC4D4D95}" srcOrd="1" destOrd="0" parTransId="{A0EFE895-638C-4465-894B-E33965BEA832}" sibTransId="{562A0214-5B16-46B2-90A5-DD062A0FBBBE}"/>
    <dgm:cxn modelId="{5428B2C7-4FC2-440F-B38F-486E622A0225}" srcId="{E9D3F0DA-D4EE-4776-B741-B0CABD1CC30C}" destId="{5F1D9F97-82A0-416C-97F1-93326EE848F9}" srcOrd="0" destOrd="0" parTransId="{84CF1519-8399-4D96-B51C-0500C6A83306}" sibTransId="{2F8EBB97-8529-4FEA-9629-35BE64C68956}"/>
    <dgm:cxn modelId="{00B20308-CCBC-4340-A43A-3F8DF8955DF6}" type="presOf" srcId="{C6073B43-0E33-46FD-90D5-264FF0E377B6}" destId="{DCB91FA6-569A-43A2-8980-874038A028F7}" srcOrd="0" destOrd="0" presId="urn:microsoft.com/office/officeart/2005/8/layout/chevron2"/>
    <dgm:cxn modelId="{130D55A7-9A97-45CE-8A04-562E1B0192F0}" srcId="{E2D2FCBF-383B-4F00-B882-789DEC4D4D95}" destId="{12F259EE-E940-4DF9-8F5B-9DDC620B538E}" srcOrd="1" destOrd="0" parTransId="{41036690-5EDA-4AAB-9CF6-C8404FC34AD7}" sibTransId="{EB6F0B90-2B87-4DB9-9DB6-DF1359B30659}"/>
    <dgm:cxn modelId="{A304AEF3-123D-4C36-A47F-0E9174F42725}" srcId="{E2D2FCBF-383B-4F00-B882-789DEC4D4D95}" destId="{0BFCC42D-3F55-4E08-AFF7-0D7F028CC293}" srcOrd="2" destOrd="0" parTransId="{DCBEACD7-1D5D-4DEF-A2A3-B1D8FC1229B0}" sibTransId="{F827CE1C-67C1-4B18-B859-F3B9067BA513}"/>
    <dgm:cxn modelId="{839609C0-7F79-49DC-A7A9-627770861CA5}" srcId="{E2D2FCBF-383B-4F00-B882-789DEC4D4D95}" destId="{979A866C-E131-4254-8458-365A92B13717}" srcOrd="0" destOrd="0" parTransId="{2004F8C2-A6E3-4179-814C-A168F5CD548B}" sibTransId="{5155B2AE-4BE7-4F63-8697-737FD3BDD243}"/>
    <dgm:cxn modelId="{D1442580-589E-4ECF-803F-510E58F4CFC7}" srcId="{9560D4DE-35C9-43EE-A3D5-74AA2A25E892}" destId="{E9D3F0DA-D4EE-4776-B741-B0CABD1CC30C}" srcOrd="0" destOrd="0" parTransId="{61D88E22-0E44-478D-B9E2-795B56EC8DAC}" sibTransId="{D887BB93-B4E4-4585-B0F8-0509B640F51A}"/>
    <dgm:cxn modelId="{22B8D3FC-0C8F-40AB-A74D-CB183D67705E}" type="presOf" srcId="{9560D4DE-35C9-43EE-A3D5-74AA2A25E892}" destId="{68913222-550B-41C6-A570-434091772E1B}" srcOrd="0" destOrd="0" presId="urn:microsoft.com/office/officeart/2005/8/layout/chevron2"/>
    <dgm:cxn modelId="{81562AD2-05E0-430C-9FC9-446C289BAAA3}" type="presOf" srcId="{1609A7F5-DE72-4427-A3CC-68B1F48DF53D}" destId="{C05E947D-0B6B-42F8-8F45-06CD3022110B}" srcOrd="0" destOrd="0" presId="urn:microsoft.com/office/officeart/2005/8/layout/chevron2"/>
    <dgm:cxn modelId="{2C335E05-B2ED-4CF9-B715-82C95CAFC8F4}" type="presParOf" srcId="{68913222-550B-41C6-A570-434091772E1B}" destId="{4529C813-D168-40F5-96A9-8C2C5A06DC20}" srcOrd="0" destOrd="0" presId="urn:microsoft.com/office/officeart/2005/8/layout/chevron2"/>
    <dgm:cxn modelId="{B3985AE6-2C13-4852-A5C8-EB92E8392768}" type="presParOf" srcId="{4529C813-D168-40F5-96A9-8C2C5A06DC20}" destId="{39CED036-0572-408A-8890-47689E12A1AE}" srcOrd="0" destOrd="0" presId="urn:microsoft.com/office/officeart/2005/8/layout/chevron2"/>
    <dgm:cxn modelId="{448E794E-C816-4D7C-B95B-B5F57134C2C0}" type="presParOf" srcId="{4529C813-D168-40F5-96A9-8C2C5A06DC20}" destId="{F0A5D96E-37CC-4553-9E5A-EAEDEAA9925B}" srcOrd="1" destOrd="0" presId="urn:microsoft.com/office/officeart/2005/8/layout/chevron2"/>
    <dgm:cxn modelId="{041DB234-006A-4103-9468-9C5DC80A1B9E}" type="presParOf" srcId="{68913222-550B-41C6-A570-434091772E1B}" destId="{FC6E8CD1-09D8-45DB-B44A-3D5DCCB0A22E}" srcOrd="1" destOrd="0" presId="urn:microsoft.com/office/officeart/2005/8/layout/chevron2"/>
    <dgm:cxn modelId="{EF51471A-1B51-4AFF-A789-BDE6820EC95A}" type="presParOf" srcId="{68913222-550B-41C6-A570-434091772E1B}" destId="{E40545D2-87BC-4318-9E3C-E1B38F39AF5B}" srcOrd="2" destOrd="0" presId="urn:microsoft.com/office/officeart/2005/8/layout/chevron2"/>
    <dgm:cxn modelId="{51603BFA-029F-4C65-9C0D-EF794045E7C0}" type="presParOf" srcId="{E40545D2-87BC-4318-9E3C-E1B38F39AF5B}" destId="{6C73F823-E7DB-4DF1-A0A8-DE39D50D85C3}" srcOrd="0" destOrd="0" presId="urn:microsoft.com/office/officeart/2005/8/layout/chevron2"/>
    <dgm:cxn modelId="{6439EBED-44B4-4F92-A9AF-0029F870806B}" type="presParOf" srcId="{E40545D2-87BC-4318-9E3C-E1B38F39AF5B}" destId="{1B3369D5-780A-4C4F-872F-824D933BA8A3}" srcOrd="1" destOrd="0" presId="urn:microsoft.com/office/officeart/2005/8/layout/chevron2"/>
    <dgm:cxn modelId="{5A22D2AB-C903-4FD5-803E-CF2D0C96DD57}" type="presParOf" srcId="{68913222-550B-41C6-A570-434091772E1B}" destId="{F0771251-61A5-4FD3-A193-71AD993D3847}" srcOrd="3" destOrd="0" presId="urn:microsoft.com/office/officeart/2005/8/layout/chevron2"/>
    <dgm:cxn modelId="{4081176E-6DAD-41D8-90F7-0259418B4114}" type="presParOf" srcId="{68913222-550B-41C6-A570-434091772E1B}" destId="{775CFE43-DE6D-49BE-AD17-B7CF3DAB1FF0}" srcOrd="4" destOrd="0" presId="urn:microsoft.com/office/officeart/2005/8/layout/chevron2"/>
    <dgm:cxn modelId="{44A313C0-86E7-45C8-A58C-3BFB1CD476F9}" type="presParOf" srcId="{775CFE43-DE6D-49BE-AD17-B7CF3DAB1FF0}" destId="{DCB91FA6-569A-43A2-8980-874038A028F7}" srcOrd="0" destOrd="0" presId="urn:microsoft.com/office/officeart/2005/8/layout/chevron2"/>
    <dgm:cxn modelId="{592ECDF1-BCC4-45E4-9F06-092A9F1DB6DE}" type="presParOf" srcId="{775CFE43-DE6D-49BE-AD17-B7CF3DAB1FF0}" destId="{C05E947D-0B6B-42F8-8F45-06CD3022110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5AC969-9FA4-49F5-967A-567486B49C7D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F5BA1CA-264E-41E2-A7AD-870BA13749F1}">
      <dgm:prSet phldrT="[Text]" custT="1"/>
      <dgm:spPr/>
      <dgm:t>
        <a:bodyPr/>
        <a:lstStyle/>
        <a:p>
          <a:r>
            <a:rPr lang="en-GB" sz="1700" b="1" dirty="0"/>
            <a:t>En el sistema fitosanitario </a:t>
          </a:r>
          <a:endParaRPr lang="es-ES" sz="1700" b="1" dirty="0"/>
        </a:p>
      </dgm:t>
    </dgm:pt>
    <dgm:pt modelId="{79385435-7885-4025-855A-DB1A86CDB835}" type="parTrans" cxnId="{B73CC246-5B4B-4119-B8B1-928D58CCC33B}">
      <dgm:prSet/>
      <dgm:spPr/>
      <dgm:t>
        <a:bodyPr/>
        <a:lstStyle/>
        <a:p>
          <a:endParaRPr lang="en-US"/>
        </a:p>
      </dgm:t>
    </dgm:pt>
    <dgm:pt modelId="{FC1ECA0C-F9A3-46B4-91E0-92C55CDF22F7}" type="sibTrans" cxnId="{B73CC246-5B4B-4119-B8B1-928D58CCC33B}">
      <dgm:prSet/>
      <dgm:spPr/>
      <dgm:t>
        <a:bodyPr/>
        <a:lstStyle/>
        <a:p>
          <a:endParaRPr lang="en-US"/>
        </a:p>
      </dgm:t>
    </dgm:pt>
    <dgm:pt modelId="{CD5DC8BC-3712-4848-8495-959643F25F3D}">
      <dgm:prSet custT="1"/>
      <dgm:spPr/>
      <dgm:t>
        <a:bodyPr/>
        <a:lstStyle/>
        <a:p>
          <a:r>
            <a:rPr lang="en-GB" sz="1700" b="1" dirty="0"/>
            <a:t>En la gestión de la ONPF</a:t>
          </a:r>
          <a:endParaRPr lang="es-ES" sz="1700" b="1" dirty="0"/>
        </a:p>
      </dgm:t>
    </dgm:pt>
    <dgm:pt modelId="{4D0FF2EF-2CC1-4B7B-B873-5049ADD64263}" type="parTrans" cxnId="{FA35E6B2-A06A-4520-B655-D70E1F661522}">
      <dgm:prSet/>
      <dgm:spPr/>
      <dgm:t>
        <a:bodyPr/>
        <a:lstStyle/>
        <a:p>
          <a:endParaRPr lang="en-US"/>
        </a:p>
      </dgm:t>
    </dgm:pt>
    <dgm:pt modelId="{5F776A06-0096-4412-B0DD-65D51FB6A5BB}" type="sibTrans" cxnId="{FA35E6B2-A06A-4520-B655-D70E1F661522}">
      <dgm:prSet/>
      <dgm:spPr/>
      <dgm:t>
        <a:bodyPr/>
        <a:lstStyle/>
        <a:p>
          <a:endParaRPr lang="en-US"/>
        </a:p>
      </dgm:t>
    </dgm:pt>
    <dgm:pt modelId="{531AD776-E774-45C8-A104-3E0FAFDC3CAB}">
      <dgm:prSet custT="1"/>
      <dgm:spPr/>
      <dgm:t>
        <a:bodyPr rIns="36000"/>
        <a:lstStyle/>
        <a:p>
          <a:pPr>
            <a:spcAft>
              <a:spcPct val="35000"/>
            </a:spcAft>
          </a:pPr>
          <a:r>
            <a:rPr lang="en-GB" sz="1700" b="1" dirty="0"/>
            <a:t>En la actividad fitosanitaria principal</a:t>
          </a:r>
          <a:endParaRPr lang="es-ES" sz="1700" b="1" dirty="0"/>
        </a:p>
      </dgm:t>
    </dgm:pt>
    <dgm:pt modelId="{68A0CD20-0E82-4144-BE67-2621E458C689}" type="parTrans" cxnId="{56008BA3-E5FF-4F97-9AD4-2CC379F43383}">
      <dgm:prSet/>
      <dgm:spPr/>
      <dgm:t>
        <a:bodyPr/>
        <a:lstStyle/>
        <a:p>
          <a:endParaRPr lang="en-US"/>
        </a:p>
      </dgm:t>
    </dgm:pt>
    <dgm:pt modelId="{8C397B68-3B44-4309-9A28-5D9A1EAC4FED}" type="sibTrans" cxnId="{56008BA3-E5FF-4F97-9AD4-2CC379F43383}">
      <dgm:prSet/>
      <dgm:spPr/>
      <dgm:t>
        <a:bodyPr/>
        <a:lstStyle/>
        <a:p>
          <a:endParaRPr lang="en-US"/>
        </a:p>
      </dgm:t>
    </dgm:pt>
    <dgm:pt modelId="{E627F618-1809-43E2-97B9-462ED7B0D8F4}">
      <dgm:prSet custT="1"/>
      <dgm:spPr/>
      <dgm:t>
        <a:bodyPr rIns="36000"/>
        <a:lstStyle/>
        <a:p>
          <a:pPr>
            <a:spcAft>
              <a:spcPts val="0"/>
            </a:spcAft>
          </a:pPr>
          <a:r>
            <a:rPr lang="es-ES_tradnl" sz="1400" noProof="0" dirty="0"/>
            <a:t>Específica de las normas (p. ej., áreas libres de plagas y certificación de las exportaciones) o intersectoriales (p. ej., sistema de reglamentación </a:t>
          </a:r>
          <a:r>
            <a:rPr lang="en-GB" sz="1400" dirty="0"/>
            <a:t>de las importaciones).  </a:t>
          </a:r>
          <a:endParaRPr lang="es-ES" sz="1400" dirty="0"/>
        </a:p>
      </dgm:t>
    </dgm:pt>
    <dgm:pt modelId="{5B52CC16-D4B4-4451-9BBD-2829101545CA}" type="parTrans" cxnId="{9A4D303F-7B11-418E-B779-C977E85B8EBC}">
      <dgm:prSet/>
      <dgm:spPr/>
      <dgm:t>
        <a:bodyPr/>
        <a:lstStyle/>
        <a:p>
          <a:endParaRPr lang="en-US"/>
        </a:p>
      </dgm:t>
    </dgm:pt>
    <dgm:pt modelId="{A89E087B-36BC-4332-A4EC-580327480872}" type="sibTrans" cxnId="{9A4D303F-7B11-418E-B779-C977E85B8EBC}">
      <dgm:prSet/>
      <dgm:spPr/>
      <dgm:t>
        <a:bodyPr/>
        <a:lstStyle/>
        <a:p>
          <a:endParaRPr lang="en-US"/>
        </a:p>
      </dgm:t>
    </dgm:pt>
    <dgm:pt modelId="{A4D1D8AC-55CB-4C33-9CF6-4949BC5215B6}">
      <dgm:prSet custT="1"/>
      <dgm:spPr/>
      <dgm:t>
        <a:bodyPr/>
        <a:lstStyle/>
        <a:p>
          <a:r>
            <a:rPr lang="en-GB" sz="1400" dirty="0"/>
            <a:t>Política, administración, recursos</a:t>
          </a:r>
          <a:endParaRPr lang="es-ES" sz="1400" dirty="0"/>
        </a:p>
      </dgm:t>
    </dgm:pt>
    <dgm:pt modelId="{AE6E1367-16E2-419D-9037-32419F688316}" type="parTrans" cxnId="{0A40B922-E836-4D9D-9D72-FB8C95FDA8EB}">
      <dgm:prSet/>
      <dgm:spPr/>
      <dgm:t>
        <a:bodyPr/>
        <a:lstStyle/>
        <a:p>
          <a:endParaRPr lang="en-US"/>
        </a:p>
      </dgm:t>
    </dgm:pt>
    <dgm:pt modelId="{911776D4-46BD-44E9-AD12-42C15D402B14}" type="sibTrans" cxnId="{0A40B922-E836-4D9D-9D72-FB8C95FDA8EB}">
      <dgm:prSet/>
      <dgm:spPr/>
      <dgm:t>
        <a:bodyPr/>
        <a:lstStyle/>
        <a:p>
          <a:endParaRPr lang="en-US"/>
        </a:p>
      </dgm:t>
    </dgm:pt>
    <dgm:pt modelId="{A9663696-BFD2-418D-B923-1A9C333453E5}">
      <dgm:prSet phldrT="[Text]" custT="1"/>
      <dgm:spPr/>
      <dgm:t>
        <a:bodyPr/>
        <a:lstStyle/>
        <a:p>
          <a:r>
            <a:rPr lang="en-GB" sz="1400" dirty="0"/>
            <a:t>Entorno del comercio, marco de reglamentación y entorno normativo</a:t>
          </a:r>
          <a:endParaRPr lang="es-ES" sz="1400" dirty="0"/>
        </a:p>
      </dgm:t>
    </dgm:pt>
    <dgm:pt modelId="{DD016841-EBC5-432A-B14A-19AC3F78F546}" type="parTrans" cxnId="{F600FF66-571E-4694-9718-BA347049197E}">
      <dgm:prSet/>
      <dgm:spPr/>
      <dgm:t>
        <a:bodyPr/>
        <a:lstStyle/>
        <a:p>
          <a:endParaRPr lang="en-US"/>
        </a:p>
      </dgm:t>
    </dgm:pt>
    <dgm:pt modelId="{2457DCF3-0CD4-405F-8996-895D703063DE}" type="sibTrans" cxnId="{F600FF66-571E-4694-9718-BA347049197E}">
      <dgm:prSet/>
      <dgm:spPr/>
      <dgm:t>
        <a:bodyPr/>
        <a:lstStyle/>
        <a:p>
          <a:endParaRPr lang="en-US"/>
        </a:p>
      </dgm:t>
    </dgm:pt>
    <dgm:pt modelId="{B6B9BD45-880F-41DD-9ED6-CFFFDC5076BF}" type="pres">
      <dgm:prSet presAssocID="{B85AC969-9FA4-49F5-967A-567486B49C7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5EE91D4-3A2E-4246-BCB3-6A9744242607}" type="pres">
      <dgm:prSet presAssocID="{B85AC969-9FA4-49F5-967A-567486B49C7D}" presName="dummyMaxCanvas" presStyleCnt="0">
        <dgm:presLayoutVars/>
      </dgm:prSet>
      <dgm:spPr/>
    </dgm:pt>
    <dgm:pt modelId="{985DC8C4-AE7E-4C5F-AAA7-851F77CFA9C2}" type="pres">
      <dgm:prSet presAssocID="{B85AC969-9FA4-49F5-967A-567486B49C7D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12B83F-E7B7-4382-94EC-1CC9383D0208}" type="pres">
      <dgm:prSet presAssocID="{B85AC969-9FA4-49F5-967A-567486B49C7D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98D4A4-E72E-4ECD-95EC-F49ECD612725}" type="pres">
      <dgm:prSet presAssocID="{B85AC969-9FA4-49F5-967A-567486B49C7D}" presName="ThreeNodes_3" presStyleLbl="node1" presStyleIdx="2" presStyleCnt="3" custScaleY="128586" custLinFactNeighborX="786" custLinFactNeighborY="144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BC1EB9-4D4C-4D37-B3B7-738453F85DAA}" type="pres">
      <dgm:prSet presAssocID="{B85AC969-9FA4-49F5-967A-567486B49C7D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B9DAA6-4D58-4868-ACC5-07E9B5A2D1DF}" type="pres">
      <dgm:prSet presAssocID="{B85AC969-9FA4-49F5-967A-567486B49C7D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BD32EC-D2F6-4DC1-8187-790AC564ADAC}" type="pres">
      <dgm:prSet presAssocID="{B85AC969-9FA4-49F5-967A-567486B49C7D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F00B7C-4C13-46A5-B0F7-5F4CEBA4228E}" type="pres">
      <dgm:prSet presAssocID="{B85AC969-9FA4-49F5-967A-567486B49C7D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D74E6B-00C8-4ED6-BA08-EE2A63048131}" type="pres">
      <dgm:prSet presAssocID="{B85AC969-9FA4-49F5-967A-567486B49C7D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E0A77-C8DE-43B0-A56B-A83708265039}" type="presOf" srcId="{531AD776-E774-45C8-A104-3E0FAFDC3CAB}" destId="{5698D4A4-E72E-4ECD-95EC-F49ECD612725}" srcOrd="0" destOrd="0" presId="urn:microsoft.com/office/officeart/2005/8/layout/vProcess5"/>
    <dgm:cxn modelId="{F6AF658D-096D-4A5A-8250-21DD66CBC8B6}" type="presOf" srcId="{6F5BA1CA-264E-41E2-A7AD-870BA13749F1}" destId="{985DC8C4-AE7E-4C5F-AAA7-851F77CFA9C2}" srcOrd="0" destOrd="0" presId="urn:microsoft.com/office/officeart/2005/8/layout/vProcess5"/>
    <dgm:cxn modelId="{B73CC246-5B4B-4119-B8B1-928D58CCC33B}" srcId="{B85AC969-9FA4-49F5-967A-567486B49C7D}" destId="{6F5BA1CA-264E-41E2-A7AD-870BA13749F1}" srcOrd="0" destOrd="0" parTransId="{79385435-7885-4025-855A-DB1A86CDB835}" sibTransId="{FC1ECA0C-F9A3-46B4-91E0-92C55CDF22F7}"/>
    <dgm:cxn modelId="{A0A3A23A-346C-4E50-85FA-C4B65F9C7BA6}" type="presOf" srcId="{E627F618-1809-43E2-97B9-462ED7B0D8F4}" destId="{D4D74E6B-00C8-4ED6-BA08-EE2A63048131}" srcOrd="1" destOrd="1" presId="urn:microsoft.com/office/officeart/2005/8/layout/vProcess5"/>
    <dgm:cxn modelId="{F00B65EF-EF7B-4130-AF61-68243F553ECB}" type="presOf" srcId="{FC1ECA0C-F9A3-46B4-91E0-92C55CDF22F7}" destId="{D0BC1EB9-4D4C-4D37-B3B7-738453F85DAA}" srcOrd="0" destOrd="0" presId="urn:microsoft.com/office/officeart/2005/8/layout/vProcess5"/>
    <dgm:cxn modelId="{EF72CC46-B82F-4803-9AB0-06011ABEA4A9}" type="presOf" srcId="{CD5DC8BC-3712-4848-8495-959643F25F3D}" destId="{5812B83F-E7B7-4382-94EC-1CC9383D0208}" srcOrd="0" destOrd="0" presId="urn:microsoft.com/office/officeart/2005/8/layout/vProcess5"/>
    <dgm:cxn modelId="{0A40B922-E836-4D9D-9D72-FB8C95FDA8EB}" srcId="{CD5DC8BC-3712-4848-8495-959643F25F3D}" destId="{A4D1D8AC-55CB-4C33-9CF6-4949BC5215B6}" srcOrd="0" destOrd="0" parTransId="{AE6E1367-16E2-419D-9037-32419F688316}" sibTransId="{911776D4-46BD-44E9-AD12-42C15D402B14}"/>
    <dgm:cxn modelId="{56008BA3-E5FF-4F97-9AD4-2CC379F43383}" srcId="{B85AC969-9FA4-49F5-967A-567486B49C7D}" destId="{531AD776-E774-45C8-A104-3E0FAFDC3CAB}" srcOrd="2" destOrd="0" parTransId="{68A0CD20-0E82-4144-BE67-2621E458C689}" sibTransId="{8C397B68-3B44-4309-9A28-5D9A1EAC4FED}"/>
    <dgm:cxn modelId="{AF0A7FA7-0AA7-4FDD-86F7-3016FFBB5131}" type="presOf" srcId="{531AD776-E774-45C8-A104-3E0FAFDC3CAB}" destId="{D4D74E6B-00C8-4ED6-BA08-EE2A63048131}" srcOrd="1" destOrd="0" presId="urn:microsoft.com/office/officeart/2005/8/layout/vProcess5"/>
    <dgm:cxn modelId="{A8DB17BF-FD04-4700-9869-13A3CB8C75D6}" type="presOf" srcId="{5F776A06-0096-4412-B0DD-65D51FB6A5BB}" destId="{EAB9DAA6-4D58-4868-ACC5-07E9B5A2D1DF}" srcOrd="0" destOrd="0" presId="urn:microsoft.com/office/officeart/2005/8/layout/vProcess5"/>
    <dgm:cxn modelId="{BF04C0F1-6875-4497-B765-676E8AC43645}" type="presOf" srcId="{CD5DC8BC-3712-4848-8495-959643F25F3D}" destId="{39F00B7C-4C13-46A5-B0F7-5F4CEBA4228E}" srcOrd="1" destOrd="0" presId="urn:microsoft.com/office/officeart/2005/8/layout/vProcess5"/>
    <dgm:cxn modelId="{6C4C22DC-A900-4AF0-B124-0DDDB3459733}" type="presOf" srcId="{A4D1D8AC-55CB-4C33-9CF6-4949BC5215B6}" destId="{5812B83F-E7B7-4382-94EC-1CC9383D0208}" srcOrd="0" destOrd="1" presId="urn:microsoft.com/office/officeart/2005/8/layout/vProcess5"/>
    <dgm:cxn modelId="{3CD8571D-A0DB-4455-AB80-FBF75EBB6193}" type="presOf" srcId="{6F5BA1CA-264E-41E2-A7AD-870BA13749F1}" destId="{81BD32EC-D2F6-4DC1-8187-790AC564ADAC}" srcOrd="1" destOrd="0" presId="urn:microsoft.com/office/officeart/2005/8/layout/vProcess5"/>
    <dgm:cxn modelId="{F13A8386-E91C-4BEE-8EB6-7D0753A0D2E6}" type="presOf" srcId="{A9663696-BFD2-418D-B923-1A9C333453E5}" destId="{81BD32EC-D2F6-4DC1-8187-790AC564ADAC}" srcOrd="1" destOrd="1" presId="urn:microsoft.com/office/officeart/2005/8/layout/vProcess5"/>
    <dgm:cxn modelId="{221E5D9A-796C-446C-8413-4824D1EA1D80}" type="presOf" srcId="{A9663696-BFD2-418D-B923-1A9C333453E5}" destId="{985DC8C4-AE7E-4C5F-AAA7-851F77CFA9C2}" srcOrd="0" destOrd="1" presId="urn:microsoft.com/office/officeart/2005/8/layout/vProcess5"/>
    <dgm:cxn modelId="{F600FF66-571E-4694-9718-BA347049197E}" srcId="{6F5BA1CA-264E-41E2-A7AD-870BA13749F1}" destId="{A9663696-BFD2-418D-B923-1A9C333453E5}" srcOrd="0" destOrd="0" parTransId="{DD016841-EBC5-432A-B14A-19AC3F78F546}" sibTransId="{2457DCF3-0CD4-405F-8996-895D703063DE}"/>
    <dgm:cxn modelId="{9A4D303F-7B11-418E-B779-C977E85B8EBC}" srcId="{531AD776-E774-45C8-A104-3E0FAFDC3CAB}" destId="{E627F618-1809-43E2-97B9-462ED7B0D8F4}" srcOrd="0" destOrd="0" parTransId="{5B52CC16-D4B4-4451-9BBD-2829101545CA}" sibTransId="{A89E087B-36BC-4332-A4EC-580327480872}"/>
    <dgm:cxn modelId="{FA35E6B2-A06A-4520-B655-D70E1F661522}" srcId="{B85AC969-9FA4-49F5-967A-567486B49C7D}" destId="{CD5DC8BC-3712-4848-8495-959643F25F3D}" srcOrd="1" destOrd="0" parTransId="{4D0FF2EF-2CC1-4B7B-B873-5049ADD64263}" sibTransId="{5F776A06-0096-4412-B0DD-65D51FB6A5BB}"/>
    <dgm:cxn modelId="{F3CF25C4-B4E5-403C-B96D-15CE62889D0E}" type="presOf" srcId="{E627F618-1809-43E2-97B9-462ED7B0D8F4}" destId="{5698D4A4-E72E-4ECD-95EC-F49ECD612725}" srcOrd="0" destOrd="1" presId="urn:microsoft.com/office/officeart/2005/8/layout/vProcess5"/>
    <dgm:cxn modelId="{53652EDC-E52D-4E60-A084-C9C26B2B3987}" type="presOf" srcId="{B85AC969-9FA4-49F5-967A-567486B49C7D}" destId="{B6B9BD45-880F-41DD-9ED6-CFFFDC5076BF}" srcOrd="0" destOrd="0" presId="urn:microsoft.com/office/officeart/2005/8/layout/vProcess5"/>
    <dgm:cxn modelId="{294C2C44-FE43-480C-9CF5-A6E9D1366F41}" type="presOf" srcId="{A4D1D8AC-55CB-4C33-9CF6-4949BC5215B6}" destId="{39F00B7C-4C13-46A5-B0F7-5F4CEBA4228E}" srcOrd="1" destOrd="1" presId="urn:microsoft.com/office/officeart/2005/8/layout/vProcess5"/>
    <dgm:cxn modelId="{E3F08402-B82F-45C8-9D75-6764D507C812}" type="presParOf" srcId="{B6B9BD45-880F-41DD-9ED6-CFFFDC5076BF}" destId="{A5EE91D4-3A2E-4246-BCB3-6A9744242607}" srcOrd="0" destOrd="0" presId="urn:microsoft.com/office/officeart/2005/8/layout/vProcess5"/>
    <dgm:cxn modelId="{21782DE7-9C0D-4AA5-AA54-33AF1FA8D68F}" type="presParOf" srcId="{B6B9BD45-880F-41DD-9ED6-CFFFDC5076BF}" destId="{985DC8C4-AE7E-4C5F-AAA7-851F77CFA9C2}" srcOrd="1" destOrd="0" presId="urn:microsoft.com/office/officeart/2005/8/layout/vProcess5"/>
    <dgm:cxn modelId="{6172DA43-15F0-40EC-9812-D966B059415B}" type="presParOf" srcId="{B6B9BD45-880F-41DD-9ED6-CFFFDC5076BF}" destId="{5812B83F-E7B7-4382-94EC-1CC9383D0208}" srcOrd="2" destOrd="0" presId="urn:microsoft.com/office/officeart/2005/8/layout/vProcess5"/>
    <dgm:cxn modelId="{C1348D25-D10C-4638-ACCD-F0B138F99A07}" type="presParOf" srcId="{B6B9BD45-880F-41DD-9ED6-CFFFDC5076BF}" destId="{5698D4A4-E72E-4ECD-95EC-F49ECD612725}" srcOrd="3" destOrd="0" presId="urn:microsoft.com/office/officeart/2005/8/layout/vProcess5"/>
    <dgm:cxn modelId="{23B6B6DF-B446-444E-9CF5-017492FCB11E}" type="presParOf" srcId="{B6B9BD45-880F-41DD-9ED6-CFFFDC5076BF}" destId="{D0BC1EB9-4D4C-4D37-B3B7-738453F85DAA}" srcOrd="4" destOrd="0" presId="urn:microsoft.com/office/officeart/2005/8/layout/vProcess5"/>
    <dgm:cxn modelId="{C9209F32-25D9-4643-9A27-B01C98413CFF}" type="presParOf" srcId="{B6B9BD45-880F-41DD-9ED6-CFFFDC5076BF}" destId="{EAB9DAA6-4D58-4868-ACC5-07E9B5A2D1DF}" srcOrd="5" destOrd="0" presId="urn:microsoft.com/office/officeart/2005/8/layout/vProcess5"/>
    <dgm:cxn modelId="{32AD4728-5032-42A2-B84E-CD32C1F1BC93}" type="presParOf" srcId="{B6B9BD45-880F-41DD-9ED6-CFFFDC5076BF}" destId="{81BD32EC-D2F6-4DC1-8187-790AC564ADAC}" srcOrd="6" destOrd="0" presId="urn:microsoft.com/office/officeart/2005/8/layout/vProcess5"/>
    <dgm:cxn modelId="{45348DD2-FAEE-4C82-97AC-F600EBDC0482}" type="presParOf" srcId="{B6B9BD45-880F-41DD-9ED6-CFFFDC5076BF}" destId="{39F00B7C-4C13-46A5-B0F7-5F4CEBA4228E}" srcOrd="7" destOrd="0" presId="urn:microsoft.com/office/officeart/2005/8/layout/vProcess5"/>
    <dgm:cxn modelId="{278DA36F-E6CD-42C0-B1E8-5D7925AF0831}" type="presParOf" srcId="{B6B9BD45-880F-41DD-9ED6-CFFFDC5076BF}" destId="{D4D74E6B-00C8-4ED6-BA08-EE2A63048131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C7E90D3-9A76-45EC-A646-E52C45756FE9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0AE062-4697-4E70-B9C5-9C55F6125902}">
      <dgm:prSet/>
      <dgm:spPr/>
      <dgm:t>
        <a:bodyPr/>
        <a:lstStyle/>
        <a:p>
          <a:pPr rtl="0"/>
          <a:r>
            <a:t>Todo el sistema</a:t>
          </a:r>
          <a:endParaRPr lang="es-ES" dirty="0"/>
        </a:p>
      </dgm:t>
    </dgm:pt>
    <dgm:pt modelId="{529E9C95-EC9E-4763-886D-ADA94BBE356E}" type="parTrans" cxnId="{2968F9FE-0E05-4FC5-B081-19649E4F2600}">
      <dgm:prSet/>
      <dgm:spPr/>
      <dgm:t>
        <a:bodyPr/>
        <a:lstStyle/>
        <a:p>
          <a:endParaRPr lang="en-US"/>
        </a:p>
      </dgm:t>
    </dgm:pt>
    <dgm:pt modelId="{244CE291-178F-41E1-AED1-9E528CC0E1A5}" type="sibTrans" cxnId="{2968F9FE-0E05-4FC5-B081-19649E4F2600}">
      <dgm:prSet/>
      <dgm:spPr/>
      <dgm:t>
        <a:bodyPr/>
        <a:lstStyle/>
        <a:p>
          <a:endParaRPr lang="en-US"/>
        </a:p>
      </dgm:t>
    </dgm:pt>
    <dgm:pt modelId="{1C0EDFC5-EB51-4DE3-A96C-9ECCE88817C3}">
      <dgm:prSet/>
      <dgm:spPr/>
      <dgm:t>
        <a:bodyPr/>
        <a:lstStyle/>
        <a:p>
          <a:pPr rtl="0"/>
          <a:r>
            <a:t>1. Perfil del país</a:t>
          </a:r>
          <a:endParaRPr lang="es-ES" dirty="0"/>
        </a:p>
      </dgm:t>
    </dgm:pt>
    <dgm:pt modelId="{C143AC28-3ED7-4B02-AAB6-E57C181BDDA3}" type="parTrans" cxnId="{BDF832BA-3298-4EA5-8D45-5F1EF7EA39ED}">
      <dgm:prSet/>
      <dgm:spPr/>
      <dgm:t>
        <a:bodyPr/>
        <a:lstStyle/>
        <a:p>
          <a:endParaRPr lang="en-US"/>
        </a:p>
      </dgm:t>
    </dgm:pt>
    <dgm:pt modelId="{E80C96FB-1F07-477A-B750-9822FC7B61EE}" type="sibTrans" cxnId="{BDF832BA-3298-4EA5-8D45-5F1EF7EA39ED}">
      <dgm:prSet/>
      <dgm:spPr/>
      <dgm:t>
        <a:bodyPr/>
        <a:lstStyle/>
        <a:p>
          <a:endParaRPr lang="en-US"/>
        </a:p>
      </dgm:t>
    </dgm:pt>
    <dgm:pt modelId="{9BDD60B3-F04B-4B97-AFBA-41FAF0688CC7}">
      <dgm:prSet/>
      <dgm:spPr/>
      <dgm:t>
        <a:bodyPr/>
        <a:lstStyle/>
        <a:p>
          <a:pPr rtl="0"/>
          <a:r>
            <a:t>2. Legislación</a:t>
          </a:r>
          <a:endParaRPr lang="es-ES" dirty="0"/>
        </a:p>
      </dgm:t>
    </dgm:pt>
    <dgm:pt modelId="{ACA35ECF-C099-4895-8A26-D4AB33F95792}" type="parTrans" cxnId="{56514460-85A0-4CE5-9767-A0C720FE1C60}">
      <dgm:prSet/>
      <dgm:spPr/>
      <dgm:t>
        <a:bodyPr/>
        <a:lstStyle/>
        <a:p>
          <a:endParaRPr lang="en-US"/>
        </a:p>
      </dgm:t>
    </dgm:pt>
    <dgm:pt modelId="{24C816A5-77A0-423B-B416-DB52BC44E792}" type="sibTrans" cxnId="{56514460-85A0-4CE5-9767-A0C720FE1C60}">
      <dgm:prSet/>
      <dgm:spPr/>
      <dgm:t>
        <a:bodyPr/>
        <a:lstStyle/>
        <a:p>
          <a:endParaRPr lang="en-US"/>
        </a:p>
      </dgm:t>
    </dgm:pt>
    <dgm:pt modelId="{6602754E-38BF-4D9F-812B-57DABF1ED9A3}">
      <dgm:prSet/>
      <dgm:spPr/>
      <dgm:t>
        <a:bodyPr/>
        <a:lstStyle/>
        <a:p>
          <a:pPr rtl="0"/>
          <a:r>
            <a:t>3. Fuerzas ambientales</a:t>
          </a:r>
          <a:endParaRPr lang="es-ES" dirty="0"/>
        </a:p>
      </dgm:t>
    </dgm:pt>
    <dgm:pt modelId="{6408F344-E534-4BEA-A561-FD5E977A8F72}" type="parTrans" cxnId="{10C74A8F-CC85-42EA-9AD6-AD40A8D38F4C}">
      <dgm:prSet/>
      <dgm:spPr/>
      <dgm:t>
        <a:bodyPr/>
        <a:lstStyle/>
        <a:p>
          <a:endParaRPr lang="en-US"/>
        </a:p>
      </dgm:t>
    </dgm:pt>
    <dgm:pt modelId="{C254D961-6F74-4815-89AF-AB2C469FD573}" type="sibTrans" cxnId="{10C74A8F-CC85-42EA-9AD6-AD40A8D38F4C}">
      <dgm:prSet/>
      <dgm:spPr/>
      <dgm:t>
        <a:bodyPr/>
        <a:lstStyle/>
        <a:p>
          <a:endParaRPr lang="en-US"/>
        </a:p>
      </dgm:t>
    </dgm:pt>
    <dgm:pt modelId="{C1690FB0-8948-4D03-A6A7-1B397D9607BF}" type="pres">
      <dgm:prSet presAssocID="{CC7E90D3-9A76-45EC-A646-E52C45756FE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4D31987-BD38-4651-A141-6DCACAD5A223}" type="pres">
      <dgm:prSet presAssocID="{2C0AE062-4697-4E70-B9C5-9C55F6125902}" presName="linNode" presStyleCnt="0"/>
      <dgm:spPr/>
    </dgm:pt>
    <dgm:pt modelId="{C01CEFBC-C87A-4A5F-A484-8F852A244F1C}" type="pres">
      <dgm:prSet presAssocID="{2C0AE062-4697-4E70-B9C5-9C55F6125902}" presName="parTx" presStyleLbl="revTx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F223B8-6164-4830-8111-DDCC3F8E43A6}" type="pres">
      <dgm:prSet presAssocID="{2C0AE062-4697-4E70-B9C5-9C55F6125902}" presName="bracket" presStyleLbl="parChTrans1D1" presStyleIdx="0" presStyleCnt="1"/>
      <dgm:spPr/>
    </dgm:pt>
    <dgm:pt modelId="{9340FBB8-3A1C-4F62-8F2E-2373DD5B447C}" type="pres">
      <dgm:prSet presAssocID="{2C0AE062-4697-4E70-B9C5-9C55F6125902}" presName="spH" presStyleCnt="0"/>
      <dgm:spPr/>
    </dgm:pt>
    <dgm:pt modelId="{B6A6468E-3602-4B5F-AD7E-B1E3EC372DCC}" type="pres">
      <dgm:prSet presAssocID="{2C0AE062-4697-4E70-B9C5-9C55F6125902}" presName="des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D33F4E-653D-4FCD-9B49-3FD54E6E03EA}" type="presOf" srcId="{9BDD60B3-F04B-4B97-AFBA-41FAF0688CC7}" destId="{B6A6468E-3602-4B5F-AD7E-B1E3EC372DCC}" srcOrd="0" destOrd="1" presId="urn:diagrams.loki3.com/BracketList"/>
    <dgm:cxn modelId="{95434CB7-742A-43A2-B271-4693F62C470F}" type="presOf" srcId="{1C0EDFC5-EB51-4DE3-A96C-9ECCE88817C3}" destId="{B6A6468E-3602-4B5F-AD7E-B1E3EC372DCC}" srcOrd="0" destOrd="0" presId="urn:diagrams.loki3.com/BracketList"/>
    <dgm:cxn modelId="{AF4D1195-35DE-4888-A3F3-E06F4DB31BAA}" type="presOf" srcId="{2C0AE062-4697-4E70-B9C5-9C55F6125902}" destId="{C01CEFBC-C87A-4A5F-A484-8F852A244F1C}" srcOrd="0" destOrd="0" presId="urn:diagrams.loki3.com/BracketList"/>
    <dgm:cxn modelId="{2968F9FE-0E05-4FC5-B081-19649E4F2600}" srcId="{CC7E90D3-9A76-45EC-A646-E52C45756FE9}" destId="{2C0AE062-4697-4E70-B9C5-9C55F6125902}" srcOrd="0" destOrd="0" parTransId="{529E9C95-EC9E-4763-886D-ADA94BBE356E}" sibTransId="{244CE291-178F-41E1-AED1-9E528CC0E1A5}"/>
    <dgm:cxn modelId="{10C74A8F-CC85-42EA-9AD6-AD40A8D38F4C}" srcId="{2C0AE062-4697-4E70-B9C5-9C55F6125902}" destId="{6602754E-38BF-4D9F-812B-57DABF1ED9A3}" srcOrd="2" destOrd="0" parTransId="{6408F344-E534-4BEA-A561-FD5E977A8F72}" sibTransId="{C254D961-6F74-4815-89AF-AB2C469FD573}"/>
    <dgm:cxn modelId="{5169DF07-30DF-47D1-8E45-63330001E613}" type="presOf" srcId="{CC7E90D3-9A76-45EC-A646-E52C45756FE9}" destId="{C1690FB0-8948-4D03-A6A7-1B397D9607BF}" srcOrd="0" destOrd="0" presId="urn:diagrams.loki3.com/BracketList"/>
    <dgm:cxn modelId="{B44159DB-761A-4CF3-94CD-B81BCDAAADFD}" type="presOf" srcId="{6602754E-38BF-4D9F-812B-57DABF1ED9A3}" destId="{B6A6468E-3602-4B5F-AD7E-B1E3EC372DCC}" srcOrd="0" destOrd="2" presId="urn:diagrams.loki3.com/BracketList"/>
    <dgm:cxn modelId="{56514460-85A0-4CE5-9767-A0C720FE1C60}" srcId="{2C0AE062-4697-4E70-B9C5-9C55F6125902}" destId="{9BDD60B3-F04B-4B97-AFBA-41FAF0688CC7}" srcOrd="1" destOrd="0" parTransId="{ACA35ECF-C099-4895-8A26-D4AB33F95792}" sibTransId="{24C816A5-77A0-423B-B416-DB52BC44E792}"/>
    <dgm:cxn modelId="{BDF832BA-3298-4EA5-8D45-5F1EF7EA39ED}" srcId="{2C0AE062-4697-4E70-B9C5-9C55F6125902}" destId="{1C0EDFC5-EB51-4DE3-A96C-9ECCE88817C3}" srcOrd="0" destOrd="0" parTransId="{C143AC28-3ED7-4B02-AAB6-E57C181BDDA3}" sibTransId="{E80C96FB-1F07-477A-B750-9822FC7B61EE}"/>
    <dgm:cxn modelId="{C3BFBD41-60FF-43F1-A944-56AB4933CE5E}" type="presParOf" srcId="{C1690FB0-8948-4D03-A6A7-1B397D9607BF}" destId="{74D31987-BD38-4651-A141-6DCACAD5A223}" srcOrd="0" destOrd="0" presId="urn:diagrams.loki3.com/BracketList"/>
    <dgm:cxn modelId="{F77E7F82-B0F7-4364-B26D-27E0FD85B764}" type="presParOf" srcId="{74D31987-BD38-4651-A141-6DCACAD5A223}" destId="{C01CEFBC-C87A-4A5F-A484-8F852A244F1C}" srcOrd="0" destOrd="0" presId="urn:diagrams.loki3.com/BracketList"/>
    <dgm:cxn modelId="{AEAEFA6A-D3E2-48E9-A5D0-054F33F491A3}" type="presParOf" srcId="{74D31987-BD38-4651-A141-6DCACAD5A223}" destId="{60F223B8-6164-4830-8111-DDCC3F8E43A6}" srcOrd="1" destOrd="0" presId="urn:diagrams.loki3.com/BracketList"/>
    <dgm:cxn modelId="{F17E4EF5-60A2-4B8B-A810-39CE1C2E8378}" type="presParOf" srcId="{74D31987-BD38-4651-A141-6DCACAD5A223}" destId="{9340FBB8-3A1C-4F62-8F2E-2373DD5B447C}" srcOrd="2" destOrd="0" presId="urn:diagrams.loki3.com/BracketList"/>
    <dgm:cxn modelId="{78A0A3E7-CF5D-4BC9-B851-520BD0DD870A}" type="presParOf" srcId="{74D31987-BD38-4651-A141-6DCACAD5A223}" destId="{B6A6468E-3602-4B5F-AD7E-B1E3EC372DCC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65D1578-A192-4AFF-87ED-FE2B177BECD7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38D208-80E5-4AEB-AD40-27DCC5DA0855}">
      <dgm:prSet custT="1"/>
      <dgm:spPr/>
      <dgm:t>
        <a:bodyPr/>
        <a:lstStyle/>
        <a:p>
          <a:pPr rtl="0"/>
          <a:r>
            <a:rPr lang="en-US" sz="2600" dirty="0"/>
            <a:t>En la Organización</a:t>
          </a:r>
          <a:endParaRPr lang="es-ES" sz="2600" dirty="0"/>
        </a:p>
      </dgm:t>
    </dgm:pt>
    <dgm:pt modelId="{8FA41BF5-601E-4487-B280-335B86651C71}" type="parTrans" cxnId="{86138BF8-6499-4332-837A-70008E1E16E9}">
      <dgm:prSet/>
      <dgm:spPr/>
      <dgm:t>
        <a:bodyPr/>
        <a:lstStyle/>
        <a:p>
          <a:endParaRPr lang="en-US"/>
        </a:p>
      </dgm:t>
    </dgm:pt>
    <dgm:pt modelId="{6CE2F371-8686-4138-86ED-11932B14F535}" type="sibTrans" cxnId="{86138BF8-6499-4332-837A-70008E1E16E9}">
      <dgm:prSet/>
      <dgm:spPr/>
      <dgm:t>
        <a:bodyPr/>
        <a:lstStyle/>
        <a:p>
          <a:endParaRPr lang="en-US"/>
        </a:p>
      </dgm:t>
    </dgm:pt>
    <dgm:pt modelId="{7BA47B9F-6A94-47C9-96A4-3A1B31EA832F}">
      <dgm:prSet/>
      <dgm:spPr/>
      <dgm:t>
        <a:bodyPr/>
        <a:lstStyle/>
        <a:p>
          <a:pPr rtl="0"/>
          <a:r>
            <a:t>4. Misión y estrategia de la ONPF</a:t>
          </a:r>
          <a:endParaRPr lang="es-ES" dirty="0"/>
        </a:p>
      </dgm:t>
    </dgm:pt>
    <dgm:pt modelId="{D6B8EC1F-61D1-4F8E-BE77-A214A8304D97}" type="parTrans" cxnId="{AA71A18C-E656-4594-BD73-3C910E87F9BA}">
      <dgm:prSet/>
      <dgm:spPr/>
      <dgm:t>
        <a:bodyPr/>
        <a:lstStyle/>
        <a:p>
          <a:endParaRPr lang="en-US"/>
        </a:p>
      </dgm:t>
    </dgm:pt>
    <dgm:pt modelId="{40EC0BD5-4CDF-4EA0-82A7-B5157B763267}" type="sibTrans" cxnId="{AA71A18C-E656-4594-BD73-3C910E87F9BA}">
      <dgm:prSet/>
      <dgm:spPr/>
      <dgm:t>
        <a:bodyPr/>
        <a:lstStyle/>
        <a:p>
          <a:endParaRPr lang="en-US"/>
        </a:p>
      </dgm:t>
    </dgm:pt>
    <dgm:pt modelId="{7F68909C-7A54-4A98-8BE6-24D2E0CA60FE}">
      <dgm:prSet/>
      <dgm:spPr/>
      <dgm:t>
        <a:bodyPr/>
        <a:lstStyle/>
        <a:p>
          <a:pPr rtl="0"/>
          <a:r>
            <a:t>5. Estructura y procesos de la ONPF</a:t>
          </a:r>
          <a:endParaRPr lang="es-ES" dirty="0"/>
        </a:p>
      </dgm:t>
    </dgm:pt>
    <dgm:pt modelId="{1A00D375-C420-44A8-A6CB-EA081D7987C4}" type="parTrans" cxnId="{33143945-7D5C-410E-BB51-CB1739935347}">
      <dgm:prSet/>
      <dgm:spPr/>
      <dgm:t>
        <a:bodyPr/>
        <a:lstStyle/>
        <a:p>
          <a:endParaRPr lang="en-US"/>
        </a:p>
      </dgm:t>
    </dgm:pt>
    <dgm:pt modelId="{B3699B67-1D5D-4117-88D3-1E66C2E2B687}" type="sibTrans" cxnId="{33143945-7D5C-410E-BB51-CB1739935347}">
      <dgm:prSet/>
      <dgm:spPr/>
      <dgm:t>
        <a:bodyPr/>
        <a:lstStyle/>
        <a:p>
          <a:endParaRPr lang="en-US"/>
        </a:p>
      </dgm:t>
    </dgm:pt>
    <dgm:pt modelId="{64F5D658-E0EA-4FD7-982F-09C244F21DA7}">
      <dgm:prSet/>
      <dgm:spPr/>
      <dgm:t>
        <a:bodyPr/>
        <a:lstStyle/>
        <a:p>
          <a:pPr rtl="0"/>
          <a:r>
            <a:t>6. Recursos de la ONPF</a:t>
          </a:r>
          <a:endParaRPr lang="es-ES" dirty="0"/>
        </a:p>
      </dgm:t>
    </dgm:pt>
    <dgm:pt modelId="{02CD2205-D5D5-4F1A-BEDA-D4558E9D2B00}" type="parTrans" cxnId="{DB9849E5-CD52-4C12-939A-51E5BE32239D}">
      <dgm:prSet/>
      <dgm:spPr/>
      <dgm:t>
        <a:bodyPr/>
        <a:lstStyle/>
        <a:p>
          <a:endParaRPr lang="en-US"/>
        </a:p>
      </dgm:t>
    </dgm:pt>
    <dgm:pt modelId="{A5FBDCB2-2D2C-459D-B903-8DBBEA5BC9F1}" type="sibTrans" cxnId="{DB9849E5-CD52-4C12-939A-51E5BE32239D}">
      <dgm:prSet/>
      <dgm:spPr/>
      <dgm:t>
        <a:bodyPr/>
        <a:lstStyle/>
        <a:p>
          <a:endParaRPr lang="en-US"/>
        </a:p>
      </dgm:t>
    </dgm:pt>
    <dgm:pt modelId="{0FD5CE71-BF5C-4559-8E67-B94640A0FA28}" type="pres">
      <dgm:prSet presAssocID="{265D1578-A192-4AFF-87ED-FE2B177BECD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DC672C-8056-42AD-89EA-9414CEE1289D}" type="pres">
      <dgm:prSet presAssocID="{DE38D208-80E5-4AEB-AD40-27DCC5DA0855}" presName="linNode" presStyleCnt="0"/>
      <dgm:spPr/>
    </dgm:pt>
    <dgm:pt modelId="{FCFC2675-0B1B-4F3A-B2EF-B491D9FC2564}" type="pres">
      <dgm:prSet presAssocID="{DE38D208-80E5-4AEB-AD40-27DCC5DA0855}" presName="parTx" presStyleLbl="revTx" presStyleIdx="0" presStyleCnt="1" custScaleX="122109" custScaleY="10980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063D56-03CD-4926-9F36-0ACC316C930B}" type="pres">
      <dgm:prSet presAssocID="{DE38D208-80E5-4AEB-AD40-27DCC5DA0855}" presName="bracket" presStyleLbl="parChTrans1D1" presStyleIdx="0" presStyleCnt="1"/>
      <dgm:spPr/>
    </dgm:pt>
    <dgm:pt modelId="{48EF5A2B-EA8F-46F3-8A4C-2F24F01D2F9D}" type="pres">
      <dgm:prSet presAssocID="{DE38D208-80E5-4AEB-AD40-27DCC5DA0855}" presName="spH" presStyleCnt="0"/>
      <dgm:spPr/>
    </dgm:pt>
    <dgm:pt modelId="{802A56E8-C263-4AD9-A341-E07D0975F69E}" type="pres">
      <dgm:prSet presAssocID="{DE38D208-80E5-4AEB-AD40-27DCC5DA0855}" presName="desTx" presStyleLbl="node1" presStyleIdx="0" presStyleCnt="1" custScaleX="946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138BF8-6499-4332-837A-70008E1E16E9}" srcId="{265D1578-A192-4AFF-87ED-FE2B177BECD7}" destId="{DE38D208-80E5-4AEB-AD40-27DCC5DA0855}" srcOrd="0" destOrd="0" parTransId="{8FA41BF5-601E-4487-B280-335B86651C71}" sibTransId="{6CE2F371-8686-4138-86ED-11932B14F535}"/>
    <dgm:cxn modelId="{FF2FE452-178B-4FBE-B4FC-4E63D53D54CE}" type="presOf" srcId="{7BA47B9F-6A94-47C9-96A4-3A1B31EA832F}" destId="{802A56E8-C263-4AD9-A341-E07D0975F69E}" srcOrd="0" destOrd="0" presId="urn:diagrams.loki3.com/BracketList"/>
    <dgm:cxn modelId="{DB9849E5-CD52-4C12-939A-51E5BE32239D}" srcId="{DE38D208-80E5-4AEB-AD40-27DCC5DA0855}" destId="{64F5D658-E0EA-4FD7-982F-09C244F21DA7}" srcOrd="2" destOrd="0" parTransId="{02CD2205-D5D5-4F1A-BEDA-D4558E9D2B00}" sibTransId="{A5FBDCB2-2D2C-459D-B903-8DBBEA5BC9F1}"/>
    <dgm:cxn modelId="{33143945-7D5C-410E-BB51-CB1739935347}" srcId="{DE38D208-80E5-4AEB-AD40-27DCC5DA0855}" destId="{7F68909C-7A54-4A98-8BE6-24D2E0CA60FE}" srcOrd="1" destOrd="0" parTransId="{1A00D375-C420-44A8-A6CB-EA081D7987C4}" sibTransId="{B3699B67-1D5D-4117-88D3-1E66C2E2B687}"/>
    <dgm:cxn modelId="{2A626EB2-4FB7-4924-90FF-9C9448B2084D}" type="presOf" srcId="{64F5D658-E0EA-4FD7-982F-09C244F21DA7}" destId="{802A56E8-C263-4AD9-A341-E07D0975F69E}" srcOrd="0" destOrd="2" presId="urn:diagrams.loki3.com/BracketList"/>
    <dgm:cxn modelId="{428F6ECB-67B2-4EC1-B2B3-B4866CEA41A3}" type="presOf" srcId="{DE38D208-80E5-4AEB-AD40-27DCC5DA0855}" destId="{FCFC2675-0B1B-4F3A-B2EF-B491D9FC2564}" srcOrd="0" destOrd="0" presId="urn:diagrams.loki3.com/BracketList"/>
    <dgm:cxn modelId="{AA71A18C-E656-4594-BD73-3C910E87F9BA}" srcId="{DE38D208-80E5-4AEB-AD40-27DCC5DA0855}" destId="{7BA47B9F-6A94-47C9-96A4-3A1B31EA832F}" srcOrd="0" destOrd="0" parTransId="{D6B8EC1F-61D1-4F8E-BE77-A214A8304D97}" sibTransId="{40EC0BD5-4CDF-4EA0-82A7-B5157B763267}"/>
    <dgm:cxn modelId="{F7536245-BEE6-4636-AA46-89EAB1721A2C}" type="presOf" srcId="{7F68909C-7A54-4A98-8BE6-24D2E0CA60FE}" destId="{802A56E8-C263-4AD9-A341-E07D0975F69E}" srcOrd="0" destOrd="1" presId="urn:diagrams.loki3.com/BracketList"/>
    <dgm:cxn modelId="{2E077992-C47A-4A1B-BE4D-6DF43C0E658F}" type="presOf" srcId="{265D1578-A192-4AFF-87ED-FE2B177BECD7}" destId="{0FD5CE71-BF5C-4559-8E67-B94640A0FA28}" srcOrd="0" destOrd="0" presId="urn:diagrams.loki3.com/BracketList"/>
    <dgm:cxn modelId="{57EFDC57-C6F8-40A0-8AAB-17974DD89FB9}" type="presParOf" srcId="{0FD5CE71-BF5C-4559-8E67-B94640A0FA28}" destId="{7BDC672C-8056-42AD-89EA-9414CEE1289D}" srcOrd="0" destOrd="0" presId="urn:diagrams.loki3.com/BracketList"/>
    <dgm:cxn modelId="{479D83C7-1A6D-4582-B302-F457CC7B7EA9}" type="presParOf" srcId="{7BDC672C-8056-42AD-89EA-9414CEE1289D}" destId="{FCFC2675-0B1B-4F3A-B2EF-B491D9FC2564}" srcOrd="0" destOrd="0" presId="urn:diagrams.loki3.com/BracketList"/>
    <dgm:cxn modelId="{C5B766C9-E23B-4143-8D4F-54E435CB25A4}" type="presParOf" srcId="{7BDC672C-8056-42AD-89EA-9414CEE1289D}" destId="{C6063D56-03CD-4926-9F36-0ACC316C930B}" srcOrd="1" destOrd="0" presId="urn:diagrams.loki3.com/BracketList"/>
    <dgm:cxn modelId="{030A2FBF-4B62-4DF6-B3A6-310B2FA427C4}" type="presParOf" srcId="{7BDC672C-8056-42AD-89EA-9414CEE1289D}" destId="{48EF5A2B-EA8F-46F3-8A4C-2F24F01D2F9D}" srcOrd="2" destOrd="0" presId="urn:diagrams.loki3.com/BracketList"/>
    <dgm:cxn modelId="{6A014AFE-C625-4BF9-9BEF-D75E7FFD6BF0}" type="presParOf" srcId="{7BDC672C-8056-42AD-89EA-9414CEE1289D}" destId="{802A56E8-C263-4AD9-A341-E07D0975F69E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C7E90D3-9A76-45EC-A646-E52C45756FE9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F11AB4-EC2F-4B58-B9AB-8CF59FEF9935}">
      <dgm:prSet/>
      <dgm:spPr/>
      <dgm:t>
        <a:bodyPr/>
        <a:lstStyle/>
        <a:p>
          <a:r>
            <a:t>Aspecto técnico</a:t>
          </a:r>
          <a:endParaRPr lang="es-ES" dirty="0"/>
        </a:p>
      </dgm:t>
    </dgm:pt>
    <dgm:pt modelId="{B1B3D3B6-F7C7-4796-AA76-FF995434E4D2}" type="parTrans" cxnId="{C1DAD801-7D31-41B5-A7DD-CE00EB59328F}">
      <dgm:prSet/>
      <dgm:spPr/>
      <dgm:t>
        <a:bodyPr/>
        <a:lstStyle/>
        <a:p>
          <a:endParaRPr lang="en-US"/>
        </a:p>
      </dgm:t>
    </dgm:pt>
    <dgm:pt modelId="{4BA6081E-3E74-4343-BC65-AA113F864623}" type="sibTrans" cxnId="{C1DAD801-7D31-41B5-A7DD-CE00EB59328F}">
      <dgm:prSet/>
      <dgm:spPr/>
      <dgm:t>
        <a:bodyPr/>
        <a:lstStyle/>
        <a:p>
          <a:endParaRPr lang="en-US"/>
        </a:p>
      </dgm:t>
    </dgm:pt>
    <dgm:pt modelId="{7190E93C-14A5-4F9A-910D-7150E785C4BE}">
      <dgm:prSet/>
      <dgm:spPr/>
      <dgm:t>
        <a:bodyPr/>
        <a:lstStyle/>
        <a:p>
          <a:pPr rtl="0"/>
          <a:r>
            <a:t>7. Inspección</a:t>
          </a:r>
          <a:endParaRPr lang="es-ES" dirty="0"/>
        </a:p>
      </dgm:t>
    </dgm:pt>
    <dgm:pt modelId="{72704E35-3ECB-4A38-8847-47542A2C2AFA}" type="parTrans" cxnId="{03C064AA-923C-4880-B38E-15C8FCA2F556}">
      <dgm:prSet/>
      <dgm:spPr/>
      <dgm:t>
        <a:bodyPr/>
        <a:lstStyle/>
        <a:p>
          <a:endParaRPr lang="en-US"/>
        </a:p>
      </dgm:t>
    </dgm:pt>
    <dgm:pt modelId="{D2A94802-8153-47A5-8F79-0FF432C3A838}" type="sibTrans" cxnId="{03C064AA-923C-4880-B38E-15C8FCA2F556}">
      <dgm:prSet/>
      <dgm:spPr/>
      <dgm:t>
        <a:bodyPr/>
        <a:lstStyle/>
        <a:p>
          <a:endParaRPr lang="en-US"/>
        </a:p>
      </dgm:t>
    </dgm:pt>
    <dgm:pt modelId="{D783131A-4C5B-4108-8EA3-5AE356E65EA8}">
      <dgm:prSet/>
      <dgm:spPr/>
      <dgm:t>
        <a:bodyPr/>
        <a:lstStyle/>
        <a:p>
          <a:pPr rtl="0"/>
          <a:r>
            <a:t>8. Respuesta ante las plagas exóticas</a:t>
          </a:r>
          <a:endParaRPr lang="es-ES" dirty="0"/>
        </a:p>
      </dgm:t>
    </dgm:pt>
    <dgm:pt modelId="{CA458704-0280-4DCC-9F90-9CD6BF7349D3}" type="parTrans" cxnId="{A6442193-F020-40DF-A105-F8D364FADEA3}">
      <dgm:prSet/>
      <dgm:spPr/>
      <dgm:t>
        <a:bodyPr/>
        <a:lstStyle/>
        <a:p>
          <a:endParaRPr lang="en-US"/>
        </a:p>
      </dgm:t>
    </dgm:pt>
    <dgm:pt modelId="{CDF485E6-C03C-46BA-8A21-E8096A2EC656}" type="sibTrans" cxnId="{A6442193-F020-40DF-A105-F8D364FADEA3}">
      <dgm:prSet/>
      <dgm:spPr/>
      <dgm:t>
        <a:bodyPr/>
        <a:lstStyle/>
        <a:p>
          <a:endParaRPr lang="en-US"/>
        </a:p>
      </dgm:t>
    </dgm:pt>
    <dgm:pt modelId="{F11FEDA1-9225-4854-9CEC-A9DEF0DE14AF}">
      <dgm:prSet/>
      <dgm:spPr/>
      <dgm:t>
        <a:bodyPr/>
        <a:lstStyle/>
        <a:p>
          <a:pPr rtl="0"/>
          <a:r>
            <a:t>9. Capacidades de diagnóstico de plagas</a:t>
          </a:r>
          <a:endParaRPr lang="es-ES" dirty="0"/>
        </a:p>
      </dgm:t>
    </dgm:pt>
    <dgm:pt modelId="{A3122880-ED15-46AA-8092-FF760781C374}" type="parTrans" cxnId="{21907394-C857-4B3D-A4EF-12D357768CD1}">
      <dgm:prSet/>
      <dgm:spPr/>
      <dgm:t>
        <a:bodyPr/>
        <a:lstStyle/>
        <a:p>
          <a:endParaRPr lang="en-US"/>
        </a:p>
      </dgm:t>
    </dgm:pt>
    <dgm:pt modelId="{9113440A-7992-4D41-A7DE-031A2205E335}" type="sibTrans" cxnId="{21907394-C857-4B3D-A4EF-12D357768CD1}">
      <dgm:prSet/>
      <dgm:spPr/>
      <dgm:t>
        <a:bodyPr/>
        <a:lstStyle/>
        <a:p>
          <a:endParaRPr lang="en-US"/>
        </a:p>
      </dgm:t>
    </dgm:pt>
    <dgm:pt modelId="{37331FC0-B993-48EE-8EDB-84342EB22B31}">
      <dgm:prSet/>
      <dgm:spPr/>
      <dgm:t>
        <a:bodyPr/>
        <a:lstStyle/>
        <a:p>
          <a:pPr rtl="0"/>
          <a:r>
            <a:t>10. Vigilancia</a:t>
          </a:r>
          <a:endParaRPr lang="es-ES" dirty="0"/>
        </a:p>
      </dgm:t>
    </dgm:pt>
    <dgm:pt modelId="{60715F30-7F4F-4892-97C4-2DB0BE8FCE95}" type="parTrans" cxnId="{89B8AD3D-9FFF-41E2-8EC9-8D5848541E91}">
      <dgm:prSet/>
      <dgm:spPr/>
      <dgm:t>
        <a:bodyPr/>
        <a:lstStyle/>
        <a:p>
          <a:endParaRPr lang="en-US"/>
        </a:p>
      </dgm:t>
    </dgm:pt>
    <dgm:pt modelId="{7963B636-4114-4FE1-AC5A-F38B729A33A1}" type="sibTrans" cxnId="{89B8AD3D-9FFF-41E2-8EC9-8D5848541E91}">
      <dgm:prSet/>
      <dgm:spPr/>
      <dgm:t>
        <a:bodyPr/>
        <a:lstStyle/>
        <a:p>
          <a:endParaRPr lang="en-US"/>
        </a:p>
      </dgm:t>
    </dgm:pt>
    <dgm:pt modelId="{8B42183B-7293-47CE-AFF6-6CA2C2A1C799}">
      <dgm:prSet/>
      <dgm:spPr/>
      <dgm:t>
        <a:bodyPr/>
        <a:lstStyle/>
        <a:p>
          <a:pPr rtl="0"/>
          <a:r>
            <a:t>11. Áreas libres de plagas</a:t>
          </a:r>
          <a:endParaRPr lang="es-ES" dirty="0"/>
        </a:p>
      </dgm:t>
    </dgm:pt>
    <dgm:pt modelId="{9C372020-DC66-49E4-BAB6-9B5CCED83731}" type="parTrans" cxnId="{D34829E6-8918-494D-968B-63683BB4A17B}">
      <dgm:prSet/>
      <dgm:spPr/>
      <dgm:t>
        <a:bodyPr/>
        <a:lstStyle/>
        <a:p>
          <a:endParaRPr lang="en-US"/>
        </a:p>
      </dgm:t>
    </dgm:pt>
    <dgm:pt modelId="{2B4D18C6-BAFF-4EC3-BEED-9BF151BDE454}" type="sibTrans" cxnId="{D34829E6-8918-494D-968B-63683BB4A17B}">
      <dgm:prSet/>
      <dgm:spPr/>
      <dgm:t>
        <a:bodyPr/>
        <a:lstStyle/>
        <a:p>
          <a:endParaRPr lang="en-US"/>
        </a:p>
      </dgm:t>
    </dgm:pt>
    <dgm:pt modelId="{661065AF-0DBD-4359-A621-28DC82B2005A}">
      <dgm:prSet/>
      <dgm:spPr/>
      <dgm:t>
        <a:bodyPr/>
        <a:lstStyle/>
        <a:p>
          <a:pPr rtl="0"/>
          <a:r>
            <a:t>12. Análisis de riesgos de plagas</a:t>
          </a:r>
          <a:endParaRPr lang="es-ES" dirty="0"/>
        </a:p>
      </dgm:t>
    </dgm:pt>
    <dgm:pt modelId="{CED2D13D-6A14-454A-A12D-2E78592450AE}" type="parTrans" cxnId="{ED336CA6-8FDB-4CD2-9660-21DC6F6D3AA1}">
      <dgm:prSet/>
      <dgm:spPr/>
      <dgm:t>
        <a:bodyPr/>
        <a:lstStyle/>
        <a:p>
          <a:endParaRPr lang="en-US"/>
        </a:p>
      </dgm:t>
    </dgm:pt>
    <dgm:pt modelId="{3760FFBC-3175-41D2-ACB5-5F8F98233126}" type="sibTrans" cxnId="{ED336CA6-8FDB-4CD2-9660-21DC6F6D3AA1}">
      <dgm:prSet/>
      <dgm:spPr/>
      <dgm:t>
        <a:bodyPr/>
        <a:lstStyle/>
        <a:p>
          <a:endParaRPr lang="en-US"/>
        </a:p>
      </dgm:t>
    </dgm:pt>
    <dgm:pt modelId="{68F25D89-9B65-4973-9AD4-A763DFF2DE84}">
      <dgm:prSet/>
      <dgm:spPr/>
      <dgm:t>
        <a:bodyPr/>
        <a:lstStyle/>
        <a:p>
          <a:pPr rtl="0"/>
          <a:r>
            <a:t>13. Certificación de exportaciones</a:t>
          </a:r>
          <a:endParaRPr lang="es-ES" dirty="0"/>
        </a:p>
      </dgm:t>
    </dgm:pt>
    <dgm:pt modelId="{082335BE-1D9A-4993-BB3A-FAA3C438D5DB}" type="parTrans" cxnId="{81441981-1554-45E7-89B8-DAF12C44463F}">
      <dgm:prSet/>
      <dgm:spPr/>
      <dgm:t>
        <a:bodyPr/>
        <a:lstStyle/>
        <a:p>
          <a:endParaRPr lang="en-US"/>
        </a:p>
      </dgm:t>
    </dgm:pt>
    <dgm:pt modelId="{9EB80676-3E52-4C82-BD5B-944BD3A26AD6}" type="sibTrans" cxnId="{81441981-1554-45E7-89B8-DAF12C44463F}">
      <dgm:prSet/>
      <dgm:spPr/>
      <dgm:t>
        <a:bodyPr/>
        <a:lstStyle/>
        <a:p>
          <a:endParaRPr lang="en-US"/>
        </a:p>
      </dgm:t>
    </dgm:pt>
    <dgm:pt modelId="{93505FA4-A26B-4BFB-8A5D-5E1A9298D7D3}" type="pres">
      <dgm:prSet presAssocID="{CC7E90D3-9A76-45EC-A646-E52C45756FE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846123-35AD-4648-B381-80F03627A275}" type="pres">
      <dgm:prSet presAssocID="{56F11AB4-EC2F-4B58-B9AB-8CF59FEF9935}" presName="linNode" presStyleCnt="0"/>
      <dgm:spPr/>
    </dgm:pt>
    <dgm:pt modelId="{6021DB15-2384-42C9-B32F-C27A10214F50}" type="pres">
      <dgm:prSet presAssocID="{56F11AB4-EC2F-4B58-B9AB-8CF59FEF9935}" presName="parTx" presStyleLbl="revTx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D8F9EC-F794-4AE1-883E-E2D17AD59D99}" type="pres">
      <dgm:prSet presAssocID="{56F11AB4-EC2F-4B58-B9AB-8CF59FEF9935}" presName="bracket" presStyleLbl="parChTrans1D1" presStyleIdx="0" presStyleCnt="1"/>
      <dgm:spPr/>
    </dgm:pt>
    <dgm:pt modelId="{CF1AD5E2-7461-413C-90B8-ABE2CF496050}" type="pres">
      <dgm:prSet presAssocID="{56F11AB4-EC2F-4B58-B9AB-8CF59FEF9935}" presName="spH" presStyleCnt="0"/>
      <dgm:spPr/>
    </dgm:pt>
    <dgm:pt modelId="{7F7E49FA-D924-4E1E-8D9B-C7D7227C3FA5}" type="pres">
      <dgm:prSet presAssocID="{56F11AB4-EC2F-4B58-B9AB-8CF59FEF9935}" presName="des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B8AD3D-9FFF-41E2-8EC9-8D5848541E91}" srcId="{56F11AB4-EC2F-4B58-B9AB-8CF59FEF9935}" destId="{37331FC0-B993-48EE-8EDB-84342EB22B31}" srcOrd="3" destOrd="0" parTransId="{60715F30-7F4F-4892-97C4-2DB0BE8FCE95}" sibTransId="{7963B636-4114-4FE1-AC5A-F38B729A33A1}"/>
    <dgm:cxn modelId="{504CA519-73B1-41F3-BC52-AF67355CC383}" type="presOf" srcId="{661065AF-0DBD-4359-A621-28DC82B2005A}" destId="{7F7E49FA-D924-4E1E-8D9B-C7D7227C3FA5}" srcOrd="0" destOrd="5" presId="urn:diagrams.loki3.com/BracketList"/>
    <dgm:cxn modelId="{81441981-1554-45E7-89B8-DAF12C44463F}" srcId="{56F11AB4-EC2F-4B58-B9AB-8CF59FEF9935}" destId="{68F25D89-9B65-4973-9AD4-A763DFF2DE84}" srcOrd="6" destOrd="0" parTransId="{082335BE-1D9A-4993-BB3A-FAA3C438D5DB}" sibTransId="{9EB80676-3E52-4C82-BD5B-944BD3A26AD6}"/>
    <dgm:cxn modelId="{A6442193-F020-40DF-A105-F8D364FADEA3}" srcId="{56F11AB4-EC2F-4B58-B9AB-8CF59FEF9935}" destId="{D783131A-4C5B-4108-8EA3-5AE356E65EA8}" srcOrd="1" destOrd="0" parTransId="{CA458704-0280-4DCC-9F90-9CD6BF7349D3}" sibTransId="{CDF485E6-C03C-46BA-8A21-E8096A2EC656}"/>
    <dgm:cxn modelId="{21907394-C857-4B3D-A4EF-12D357768CD1}" srcId="{56F11AB4-EC2F-4B58-B9AB-8CF59FEF9935}" destId="{F11FEDA1-9225-4854-9CEC-A9DEF0DE14AF}" srcOrd="2" destOrd="0" parTransId="{A3122880-ED15-46AA-8092-FF760781C374}" sibTransId="{9113440A-7992-4D41-A7DE-031A2205E335}"/>
    <dgm:cxn modelId="{C1DAD801-7D31-41B5-A7DD-CE00EB59328F}" srcId="{CC7E90D3-9A76-45EC-A646-E52C45756FE9}" destId="{56F11AB4-EC2F-4B58-B9AB-8CF59FEF9935}" srcOrd="0" destOrd="0" parTransId="{B1B3D3B6-F7C7-4796-AA76-FF995434E4D2}" sibTransId="{4BA6081E-3E74-4343-BC65-AA113F864623}"/>
    <dgm:cxn modelId="{ED336CA6-8FDB-4CD2-9660-21DC6F6D3AA1}" srcId="{56F11AB4-EC2F-4B58-B9AB-8CF59FEF9935}" destId="{661065AF-0DBD-4359-A621-28DC82B2005A}" srcOrd="5" destOrd="0" parTransId="{CED2D13D-6A14-454A-A12D-2E78592450AE}" sibTransId="{3760FFBC-3175-41D2-ACB5-5F8F98233126}"/>
    <dgm:cxn modelId="{6B6A628A-CE75-4348-A79D-9518A44E3C88}" type="presOf" srcId="{68F25D89-9B65-4973-9AD4-A763DFF2DE84}" destId="{7F7E49FA-D924-4E1E-8D9B-C7D7227C3FA5}" srcOrd="0" destOrd="6" presId="urn:diagrams.loki3.com/BracketList"/>
    <dgm:cxn modelId="{03C064AA-923C-4880-B38E-15C8FCA2F556}" srcId="{56F11AB4-EC2F-4B58-B9AB-8CF59FEF9935}" destId="{7190E93C-14A5-4F9A-910D-7150E785C4BE}" srcOrd="0" destOrd="0" parTransId="{72704E35-3ECB-4A38-8847-47542A2C2AFA}" sibTransId="{D2A94802-8153-47A5-8F79-0FF432C3A838}"/>
    <dgm:cxn modelId="{817696C7-FBF5-4F5B-AB4D-74B461F01505}" type="presOf" srcId="{D783131A-4C5B-4108-8EA3-5AE356E65EA8}" destId="{7F7E49FA-D924-4E1E-8D9B-C7D7227C3FA5}" srcOrd="0" destOrd="1" presId="urn:diagrams.loki3.com/BracketList"/>
    <dgm:cxn modelId="{8AE74A37-18DE-49BC-8A23-2F7F09A7EEF6}" type="presOf" srcId="{7190E93C-14A5-4F9A-910D-7150E785C4BE}" destId="{7F7E49FA-D924-4E1E-8D9B-C7D7227C3FA5}" srcOrd="0" destOrd="0" presId="urn:diagrams.loki3.com/BracketList"/>
    <dgm:cxn modelId="{09163B84-AA98-42BD-A7A2-E4E78C96075A}" type="presOf" srcId="{56F11AB4-EC2F-4B58-B9AB-8CF59FEF9935}" destId="{6021DB15-2384-42C9-B32F-C27A10214F50}" srcOrd="0" destOrd="0" presId="urn:diagrams.loki3.com/BracketList"/>
    <dgm:cxn modelId="{AF127CBC-C973-41F9-B933-D85DFBA15FBF}" type="presOf" srcId="{8B42183B-7293-47CE-AFF6-6CA2C2A1C799}" destId="{7F7E49FA-D924-4E1E-8D9B-C7D7227C3FA5}" srcOrd="0" destOrd="4" presId="urn:diagrams.loki3.com/BracketList"/>
    <dgm:cxn modelId="{AD234E91-6800-430B-BDCE-5894FF37F230}" type="presOf" srcId="{CC7E90D3-9A76-45EC-A646-E52C45756FE9}" destId="{93505FA4-A26B-4BFB-8A5D-5E1A9298D7D3}" srcOrd="0" destOrd="0" presId="urn:diagrams.loki3.com/BracketList"/>
    <dgm:cxn modelId="{D34829E6-8918-494D-968B-63683BB4A17B}" srcId="{56F11AB4-EC2F-4B58-B9AB-8CF59FEF9935}" destId="{8B42183B-7293-47CE-AFF6-6CA2C2A1C799}" srcOrd="4" destOrd="0" parTransId="{9C372020-DC66-49E4-BAB6-9B5CCED83731}" sibTransId="{2B4D18C6-BAFF-4EC3-BEED-9BF151BDE454}"/>
    <dgm:cxn modelId="{4472E571-CA8D-47C2-9090-F8AFAEEEA6CA}" type="presOf" srcId="{37331FC0-B993-48EE-8EDB-84342EB22B31}" destId="{7F7E49FA-D924-4E1E-8D9B-C7D7227C3FA5}" srcOrd="0" destOrd="3" presId="urn:diagrams.loki3.com/BracketList"/>
    <dgm:cxn modelId="{55A15E08-CBF8-4E12-9377-62A6C35B0954}" type="presOf" srcId="{F11FEDA1-9225-4854-9CEC-A9DEF0DE14AF}" destId="{7F7E49FA-D924-4E1E-8D9B-C7D7227C3FA5}" srcOrd="0" destOrd="2" presId="urn:diagrams.loki3.com/BracketList"/>
    <dgm:cxn modelId="{4B4F562D-DE49-46F2-9560-48603293F5E6}" type="presParOf" srcId="{93505FA4-A26B-4BFB-8A5D-5E1A9298D7D3}" destId="{13846123-35AD-4648-B381-80F03627A275}" srcOrd="0" destOrd="0" presId="urn:diagrams.loki3.com/BracketList"/>
    <dgm:cxn modelId="{4F032CB2-C9B2-453E-A97D-699095882924}" type="presParOf" srcId="{13846123-35AD-4648-B381-80F03627A275}" destId="{6021DB15-2384-42C9-B32F-C27A10214F50}" srcOrd="0" destOrd="0" presId="urn:diagrams.loki3.com/BracketList"/>
    <dgm:cxn modelId="{37BCC11A-5967-430F-848A-563D668F714D}" type="presParOf" srcId="{13846123-35AD-4648-B381-80F03627A275}" destId="{7FD8F9EC-F794-4AE1-883E-E2D17AD59D99}" srcOrd="1" destOrd="0" presId="urn:diagrams.loki3.com/BracketList"/>
    <dgm:cxn modelId="{9E86E56C-E74B-4641-8CBD-9202088EEC5C}" type="presParOf" srcId="{13846123-35AD-4648-B381-80F03627A275}" destId="{CF1AD5E2-7461-413C-90B8-ABE2CF496050}" srcOrd="2" destOrd="0" presId="urn:diagrams.loki3.com/BracketList"/>
    <dgm:cxn modelId="{67797970-30B8-41A0-BC58-24FFD9251D91}" type="presParOf" srcId="{13846123-35AD-4648-B381-80F03627A275}" destId="{7F7E49FA-D924-4E1E-8D9B-C7D7227C3FA5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4446B5D-4248-4440-ABE9-454D678D3BEB}" type="doc">
      <dgm:prSet loTypeId="urn:microsoft.com/office/officeart/2005/8/layout/target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5465163-BA4F-4171-B389-A5F09CCF22BD}">
      <dgm:prSet phldrT="[Text]"/>
      <dgm:spPr/>
      <dgm:t>
        <a:bodyPr/>
        <a:lstStyle/>
        <a:p>
          <a:r>
            <a:t>Contexto externo</a:t>
          </a:r>
          <a:endParaRPr lang="es-ES" dirty="0"/>
        </a:p>
      </dgm:t>
    </dgm:pt>
    <dgm:pt modelId="{E078FF6C-1F79-435E-9012-DA5AF52275D3}" type="parTrans" cxnId="{B3EE82CD-84A0-4F36-9ED1-428B90BC9C5F}">
      <dgm:prSet/>
      <dgm:spPr/>
      <dgm:t>
        <a:bodyPr/>
        <a:lstStyle/>
        <a:p>
          <a:endParaRPr lang="en-US"/>
        </a:p>
      </dgm:t>
    </dgm:pt>
    <dgm:pt modelId="{B5536B22-0E96-4504-B0F4-DAEE93BE2BF7}" type="sibTrans" cxnId="{B3EE82CD-84A0-4F36-9ED1-428B90BC9C5F}">
      <dgm:prSet/>
      <dgm:spPr/>
      <dgm:t>
        <a:bodyPr/>
        <a:lstStyle/>
        <a:p>
          <a:endParaRPr lang="en-US"/>
        </a:p>
      </dgm:t>
    </dgm:pt>
    <dgm:pt modelId="{B02E967B-961D-4B21-A0D2-918CE464F5B1}">
      <dgm:prSet phldrT="[Text]" custT="1"/>
      <dgm:spPr/>
      <dgm:t>
        <a:bodyPr/>
        <a:lstStyle/>
        <a:p>
          <a:r>
            <a:rPr lang="en-US" sz="1000" b="1" dirty="0"/>
            <a:t>Tratados y acuerdos internacionales </a:t>
          </a:r>
          <a:r>
            <a:rPr lang="en-US" sz="1000" dirty="0"/>
            <a:t>(p. ej., Acuerdo MSF de la OMC, CIPF,  CDB…)</a:t>
          </a:r>
          <a:endParaRPr lang="es-ES" sz="1000" dirty="0"/>
        </a:p>
      </dgm:t>
    </dgm:pt>
    <dgm:pt modelId="{75E49DD1-A56C-476E-A745-A9B43C2788DB}" type="parTrans" cxnId="{0D7580AE-BE27-4C1B-A496-FC412C537241}">
      <dgm:prSet/>
      <dgm:spPr/>
      <dgm:t>
        <a:bodyPr/>
        <a:lstStyle/>
        <a:p>
          <a:endParaRPr lang="en-US"/>
        </a:p>
      </dgm:t>
    </dgm:pt>
    <dgm:pt modelId="{66BC9FCC-8D67-4AE5-8911-6C14A141C17A}" type="sibTrans" cxnId="{0D7580AE-BE27-4C1B-A496-FC412C537241}">
      <dgm:prSet/>
      <dgm:spPr/>
      <dgm:t>
        <a:bodyPr/>
        <a:lstStyle/>
        <a:p>
          <a:endParaRPr lang="en-US"/>
        </a:p>
      </dgm:t>
    </dgm:pt>
    <dgm:pt modelId="{31460DFA-D99C-4149-A8C9-C86507AF8CFD}">
      <dgm:prSet phldrT="[Text]" custT="1"/>
      <dgm:spPr/>
      <dgm:t>
        <a:bodyPr/>
        <a:lstStyle/>
        <a:p>
          <a:r>
            <a:rPr lang="en-US" sz="1000" b="1" dirty="0"/>
            <a:t>Política económica nacional </a:t>
          </a:r>
          <a:r>
            <a:rPr lang="en-US" sz="1000" dirty="0"/>
            <a:t>(p. ej., comercio, seguridad alimentaria, reducción de la pobreza…)</a:t>
          </a:r>
          <a:endParaRPr lang="es-ES" sz="1000" dirty="0"/>
        </a:p>
      </dgm:t>
    </dgm:pt>
    <dgm:pt modelId="{C66DA39B-89EA-452E-B78E-C20DA5C81BBD}" type="parTrans" cxnId="{501A8D90-A275-4477-A8D0-3ACDBB715E91}">
      <dgm:prSet/>
      <dgm:spPr/>
      <dgm:t>
        <a:bodyPr/>
        <a:lstStyle/>
        <a:p>
          <a:endParaRPr lang="en-US"/>
        </a:p>
      </dgm:t>
    </dgm:pt>
    <dgm:pt modelId="{4B8AE263-DB1F-4F79-97BA-CDEE1A13B4AD}" type="sibTrans" cxnId="{501A8D90-A275-4477-A8D0-3ACDBB715E91}">
      <dgm:prSet/>
      <dgm:spPr/>
      <dgm:t>
        <a:bodyPr/>
        <a:lstStyle/>
        <a:p>
          <a:endParaRPr lang="en-US"/>
        </a:p>
      </dgm:t>
    </dgm:pt>
    <dgm:pt modelId="{E374A4E5-A530-429E-B7AE-88BA45692A1E}">
      <dgm:prSet phldrT="[Text]"/>
      <dgm:spPr/>
      <dgm:t>
        <a:bodyPr/>
        <a:lstStyle/>
        <a:p>
          <a:r>
            <a:t>Contexto nacional</a:t>
          </a:r>
          <a:endParaRPr lang="es-ES" dirty="0"/>
        </a:p>
      </dgm:t>
    </dgm:pt>
    <dgm:pt modelId="{2CD66E0D-0C6E-4928-A7E6-EFF745787772}" type="parTrans" cxnId="{C0A85F0F-E4F0-409A-9349-8F4AE3AC52CF}">
      <dgm:prSet/>
      <dgm:spPr/>
      <dgm:t>
        <a:bodyPr/>
        <a:lstStyle/>
        <a:p>
          <a:endParaRPr lang="en-US"/>
        </a:p>
      </dgm:t>
    </dgm:pt>
    <dgm:pt modelId="{66BBC7BF-4B56-4A91-8F79-3A84D6740FB3}" type="sibTrans" cxnId="{C0A85F0F-E4F0-409A-9349-8F4AE3AC52CF}">
      <dgm:prSet/>
      <dgm:spPr/>
      <dgm:t>
        <a:bodyPr/>
        <a:lstStyle/>
        <a:p>
          <a:endParaRPr lang="en-US"/>
        </a:p>
      </dgm:t>
    </dgm:pt>
    <dgm:pt modelId="{F03FE255-C84A-44A1-B436-27FB23E6B27D}">
      <dgm:prSet phldrT="[Text]" custT="1"/>
      <dgm:spPr/>
      <dgm:t>
        <a:bodyPr/>
        <a:lstStyle/>
        <a:p>
          <a:r>
            <a:rPr lang="en-US" sz="1000" b="1" dirty="0"/>
            <a:t>apoyo del sector público </a:t>
          </a:r>
          <a:r>
            <a:rPr lang="en-US" sz="1000" dirty="0"/>
            <a:t>(p. ej., ministerios de relaciones exteriores, comercio, medio ambiente, finanzas, oficina de normas, salud, justicia, etc.)</a:t>
          </a:r>
          <a:endParaRPr lang="es-ES" sz="1000" dirty="0"/>
        </a:p>
      </dgm:t>
    </dgm:pt>
    <dgm:pt modelId="{CEFFB45E-7BE8-42DA-8A05-7B116F9A942D}" type="parTrans" cxnId="{9CFD5F0E-7227-4216-B1CE-EA0D6F0037B4}">
      <dgm:prSet/>
      <dgm:spPr/>
      <dgm:t>
        <a:bodyPr/>
        <a:lstStyle/>
        <a:p>
          <a:endParaRPr lang="en-US"/>
        </a:p>
      </dgm:t>
    </dgm:pt>
    <dgm:pt modelId="{09F1D111-3664-46C5-921B-D33537E9D950}" type="sibTrans" cxnId="{9CFD5F0E-7227-4216-B1CE-EA0D6F0037B4}">
      <dgm:prSet/>
      <dgm:spPr/>
      <dgm:t>
        <a:bodyPr/>
        <a:lstStyle/>
        <a:p>
          <a:endParaRPr lang="en-US"/>
        </a:p>
      </dgm:t>
    </dgm:pt>
    <dgm:pt modelId="{27A581E0-7DF9-43B9-AE5C-22C6E85FD126}">
      <dgm:prSet phldrT="[Text]" custT="1"/>
      <dgm:spPr/>
      <dgm:t>
        <a:bodyPr/>
        <a:lstStyle/>
        <a:p>
          <a:r>
            <a:rPr lang="en-US" sz="1000" b="1" dirty="0"/>
            <a:t>Apoyo del sector privado </a:t>
          </a:r>
          <a:r>
            <a:rPr lang="en-US" sz="1000" dirty="0"/>
            <a:t>(p. ej., productores, consumidores, importadores y exportadores, asociaciones y cooperativas, la Cámara de Comercio, etc.). </a:t>
          </a:r>
          <a:endParaRPr lang="es-ES" sz="1000" dirty="0"/>
        </a:p>
      </dgm:t>
    </dgm:pt>
    <dgm:pt modelId="{B5F5767B-EDCA-4065-9917-0791968F823E}" type="parTrans" cxnId="{F012F317-511F-4EE9-B39F-73DAF5C48360}">
      <dgm:prSet/>
      <dgm:spPr/>
      <dgm:t>
        <a:bodyPr/>
        <a:lstStyle/>
        <a:p>
          <a:endParaRPr lang="en-US"/>
        </a:p>
      </dgm:t>
    </dgm:pt>
    <dgm:pt modelId="{77247131-44AB-4AE5-BAD1-563ECBE6874E}" type="sibTrans" cxnId="{F012F317-511F-4EE9-B39F-73DAF5C48360}">
      <dgm:prSet/>
      <dgm:spPr/>
      <dgm:t>
        <a:bodyPr/>
        <a:lstStyle/>
        <a:p>
          <a:endParaRPr lang="en-US"/>
        </a:p>
      </dgm:t>
    </dgm:pt>
    <dgm:pt modelId="{734872C8-3846-4F02-B27F-A50FF0E0E0E9}">
      <dgm:prSet phldrT="[Text]"/>
      <dgm:spPr/>
      <dgm:t>
        <a:bodyPr/>
        <a:lstStyle/>
        <a:p>
          <a:r>
            <a:t>Contexto institucional</a:t>
          </a:r>
          <a:endParaRPr lang="es-ES" dirty="0"/>
        </a:p>
      </dgm:t>
    </dgm:pt>
    <dgm:pt modelId="{279C7F62-83C1-4BDB-92D5-47E3292EE879}" type="parTrans" cxnId="{DBA7A481-D98B-4585-903E-89E720A16EF4}">
      <dgm:prSet/>
      <dgm:spPr/>
      <dgm:t>
        <a:bodyPr/>
        <a:lstStyle/>
        <a:p>
          <a:endParaRPr lang="en-US"/>
        </a:p>
      </dgm:t>
    </dgm:pt>
    <dgm:pt modelId="{A4C2A516-48F5-47FC-AE42-3175ABB224E0}" type="sibTrans" cxnId="{DBA7A481-D98B-4585-903E-89E720A16EF4}">
      <dgm:prSet/>
      <dgm:spPr/>
      <dgm:t>
        <a:bodyPr/>
        <a:lstStyle/>
        <a:p>
          <a:endParaRPr lang="en-US"/>
        </a:p>
      </dgm:t>
    </dgm:pt>
    <dgm:pt modelId="{9847CC40-7024-4A37-B7DA-74CEF313F804}">
      <dgm:prSet phldrT="[Text]" custT="1"/>
      <dgm:spPr/>
      <dgm:t>
        <a:bodyPr/>
        <a:lstStyle/>
        <a:p>
          <a:r>
            <a:rPr lang="en-US" sz="1000" b="1" dirty="0"/>
            <a:t>Aptitud para cumplir el mandato </a:t>
          </a:r>
          <a:r>
            <a:rPr lang="en-US" sz="1000" dirty="0"/>
            <a:t>(por ej., Artículo IV de la CIPF)</a:t>
          </a:r>
          <a:endParaRPr lang="es-ES" sz="1000" dirty="0"/>
        </a:p>
      </dgm:t>
    </dgm:pt>
    <dgm:pt modelId="{FE164533-8AFF-4BAF-ABB4-52D5943DFF25}" type="parTrans" cxnId="{C047885E-D783-471B-BF5B-0F79C0F5E31C}">
      <dgm:prSet/>
      <dgm:spPr/>
      <dgm:t>
        <a:bodyPr/>
        <a:lstStyle/>
        <a:p>
          <a:endParaRPr lang="en-US"/>
        </a:p>
      </dgm:t>
    </dgm:pt>
    <dgm:pt modelId="{81D59990-A7CF-4640-A51E-E342E649039A}" type="sibTrans" cxnId="{C047885E-D783-471B-BF5B-0F79C0F5E31C}">
      <dgm:prSet/>
      <dgm:spPr/>
      <dgm:t>
        <a:bodyPr/>
        <a:lstStyle/>
        <a:p>
          <a:endParaRPr lang="en-US"/>
        </a:p>
      </dgm:t>
    </dgm:pt>
    <dgm:pt modelId="{CBD6C6E2-84FC-4131-87DB-F0904EB30511}">
      <dgm:prSet phldrT="[Text]" custT="1"/>
      <dgm:spPr/>
      <dgm:t>
        <a:bodyPr/>
        <a:lstStyle/>
        <a:p>
          <a:r>
            <a:rPr lang="en-US" sz="1000" b="1" dirty="0"/>
            <a:t>Relación operativa con las principales partes interesadas </a:t>
          </a:r>
          <a:r>
            <a:rPr lang="en-US" sz="1000" dirty="0"/>
            <a:t>(por ej., Inmigración, Aduanas, institutos de investigación, …) </a:t>
          </a:r>
          <a:endParaRPr lang="es-ES" sz="1000" dirty="0"/>
        </a:p>
      </dgm:t>
    </dgm:pt>
    <dgm:pt modelId="{9D566DB8-AEBD-402F-A07D-108D9D3B2800}" type="parTrans" cxnId="{24712274-FC02-462C-A86C-83B201DD1758}">
      <dgm:prSet/>
      <dgm:spPr/>
      <dgm:t>
        <a:bodyPr/>
        <a:lstStyle/>
        <a:p>
          <a:endParaRPr lang="en-US"/>
        </a:p>
      </dgm:t>
    </dgm:pt>
    <dgm:pt modelId="{E7AED622-4FBF-467F-8FDB-623401F69A67}" type="sibTrans" cxnId="{24712274-FC02-462C-A86C-83B201DD1758}">
      <dgm:prSet/>
      <dgm:spPr/>
      <dgm:t>
        <a:bodyPr/>
        <a:lstStyle/>
        <a:p>
          <a:endParaRPr lang="en-US"/>
        </a:p>
      </dgm:t>
    </dgm:pt>
    <dgm:pt modelId="{A76F57CA-23CD-45A6-ADD3-5C6A9A59C2DA}">
      <dgm:prSet phldrT="[Text]" custT="1"/>
      <dgm:spPr/>
      <dgm:t>
        <a:bodyPr/>
        <a:lstStyle/>
        <a:p>
          <a:r>
            <a:rPr lang="en-US" sz="1000" b="1" dirty="0"/>
            <a:t>Política de educación</a:t>
          </a:r>
          <a:r>
            <a:rPr lang="en-US" sz="1000" dirty="0"/>
            <a:t> (p. ej., oportunidades de formación, desde el nivel básico hasta el superior, criterios para los puestos del personal en la ONPF, etc.).</a:t>
          </a:r>
          <a:endParaRPr lang="es-ES" sz="1000" dirty="0"/>
        </a:p>
      </dgm:t>
    </dgm:pt>
    <dgm:pt modelId="{BC0FE2DD-1F75-4444-BF49-AF8CE5B9BDDB}" type="parTrans" cxnId="{AAF0DEE7-511F-4161-BAE8-DA0C02867E37}">
      <dgm:prSet/>
      <dgm:spPr/>
      <dgm:t>
        <a:bodyPr/>
        <a:lstStyle/>
        <a:p>
          <a:endParaRPr lang="en-US"/>
        </a:p>
      </dgm:t>
    </dgm:pt>
    <dgm:pt modelId="{7ADA3BCD-CBB7-4A91-87D7-CFFF3288E94C}" type="sibTrans" cxnId="{AAF0DEE7-511F-4161-BAE8-DA0C02867E37}">
      <dgm:prSet/>
      <dgm:spPr/>
      <dgm:t>
        <a:bodyPr/>
        <a:lstStyle/>
        <a:p>
          <a:endParaRPr lang="en-US"/>
        </a:p>
      </dgm:t>
    </dgm:pt>
    <dgm:pt modelId="{E9240DCE-E6C5-4CB5-9CAF-E5FF33A42B84}">
      <dgm:prSet phldrT="[Text]"/>
      <dgm:spPr/>
      <dgm:t>
        <a:bodyPr/>
        <a:lstStyle/>
        <a:p>
          <a:r>
            <a:rPr lang="en-US" b="1" dirty="0"/>
            <a:t>Política nacional de protección del medio ambiente </a:t>
          </a:r>
          <a:r>
            <a:t>(p. ej., especies exóticas invasora, CITES, áreas protegidas, etc.).</a:t>
          </a:r>
          <a:endParaRPr lang="es-ES" dirty="0"/>
        </a:p>
      </dgm:t>
    </dgm:pt>
    <dgm:pt modelId="{025B66F1-DBB2-436D-A324-4029C5A50413}" type="parTrans" cxnId="{631A7F57-9A6B-4789-801E-ACDEA6B4AF86}">
      <dgm:prSet/>
      <dgm:spPr/>
      <dgm:t>
        <a:bodyPr/>
        <a:lstStyle/>
        <a:p>
          <a:endParaRPr lang="en-US"/>
        </a:p>
      </dgm:t>
    </dgm:pt>
    <dgm:pt modelId="{D6B4CEA4-E37C-410D-90F3-601C39B900E6}" type="sibTrans" cxnId="{631A7F57-9A6B-4789-801E-ACDEA6B4AF86}">
      <dgm:prSet/>
      <dgm:spPr/>
      <dgm:t>
        <a:bodyPr/>
        <a:lstStyle/>
        <a:p>
          <a:endParaRPr lang="en-US"/>
        </a:p>
      </dgm:t>
    </dgm:pt>
    <dgm:pt modelId="{C294C7C9-B22F-49B6-A228-F1C2A968F666}" type="pres">
      <dgm:prSet presAssocID="{24446B5D-4248-4440-ABE9-454D678D3BEB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0945C7-94FF-486E-B088-9154580D962B}" type="pres">
      <dgm:prSet presAssocID="{24446B5D-4248-4440-ABE9-454D678D3BEB}" presName="outerBox" presStyleCnt="0"/>
      <dgm:spPr/>
    </dgm:pt>
    <dgm:pt modelId="{FB08BB7D-0946-4D1B-BBAB-166351ED60B4}" type="pres">
      <dgm:prSet presAssocID="{24446B5D-4248-4440-ABE9-454D678D3BEB}" presName="outerBoxParent" presStyleLbl="node1" presStyleIdx="0" presStyleCnt="3" custLinFactNeighborX="3604" custLinFactNeighborY="-723"/>
      <dgm:spPr/>
      <dgm:t>
        <a:bodyPr/>
        <a:lstStyle/>
        <a:p>
          <a:endParaRPr lang="en-US"/>
        </a:p>
      </dgm:t>
    </dgm:pt>
    <dgm:pt modelId="{879A5AE1-37CC-49C2-9EAF-EB6AC8386570}" type="pres">
      <dgm:prSet presAssocID="{24446B5D-4248-4440-ABE9-454D678D3BEB}" presName="outerBoxChildren" presStyleCnt="0"/>
      <dgm:spPr/>
    </dgm:pt>
    <dgm:pt modelId="{2B202DC2-42CD-495C-8ACD-2E9FBFC78891}" type="pres">
      <dgm:prSet presAssocID="{B02E967B-961D-4B21-A0D2-918CE464F5B1}" presName="oChild" presStyleLbl="fgAcc1" presStyleIdx="0" presStyleCnt="8" custScaleX="120292" custLinFactNeighborX="120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E33265-47DB-442C-8C22-D96D3CDA9792}" type="pres">
      <dgm:prSet presAssocID="{66BC9FCC-8D67-4AE5-8911-6C14A141C17A}" presName="outerSibTrans" presStyleCnt="0"/>
      <dgm:spPr/>
    </dgm:pt>
    <dgm:pt modelId="{4FF5B109-CE2F-4B5B-BA8C-19237BBDF687}" type="pres">
      <dgm:prSet presAssocID="{31460DFA-D99C-4149-A8C9-C86507AF8CFD}" presName="oChild" presStyleLbl="fgAcc1" presStyleIdx="1" presStyleCnt="8" custScaleX="120292" custLinFactNeighborX="120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FD6D0F-E362-43EC-8154-C42934FC0B21}" type="pres">
      <dgm:prSet presAssocID="{4B8AE263-DB1F-4F79-97BA-CDEE1A13B4AD}" presName="outerSibTrans" presStyleCnt="0"/>
      <dgm:spPr/>
    </dgm:pt>
    <dgm:pt modelId="{4DFD26E4-3CCF-4FB8-8A98-3D0A60B10DAB}" type="pres">
      <dgm:prSet presAssocID="{A76F57CA-23CD-45A6-ADD3-5C6A9A59C2DA}" presName="oChild" presStyleLbl="fgAcc1" presStyleIdx="2" presStyleCnt="8" custScaleX="131960" custLinFactNeighborX="120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6DC5B4-DCEA-4BA5-BD83-62B06E709265}" type="pres">
      <dgm:prSet presAssocID="{7ADA3BCD-CBB7-4A91-87D7-CFFF3288E94C}" presName="outerSibTrans" presStyleCnt="0"/>
      <dgm:spPr/>
    </dgm:pt>
    <dgm:pt modelId="{7FF31525-BF5B-4161-8D10-9BDFC69BF1FB}" type="pres">
      <dgm:prSet presAssocID="{E9240DCE-E6C5-4CB5-9CAF-E5FF33A42B84}" presName="oChild" presStyleLbl="fgAcc1" presStyleIdx="3" presStyleCnt="8" custScaleX="120292" custLinFactNeighborX="121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7F98B1-B01B-4434-8145-EA4A4B3B7610}" type="pres">
      <dgm:prSet presAssocID="{24446B5D-4248-4440-ABE9-454D678D3BEB}" presName="middleBox" presStyleCnt="0"/>
      <dgm:spPr/>
    </dgm:pt>
    <dgm:pt modelId="{F87E85A3-C067-46E0-8688-1BE9DFDA0EB6}" type="pres">
      <dgm:prSet presAssocID="{24446B5D-4248-4440-ABE9-454D678D3BEB}" presName="middleBoxParent" presStyleLbl="node1" presStyleIdx="1" presStyleCnt="3" custScaleX="95549"/>
      <dgm:spPr/>
      <dgm:t>
        <a:bodyPr/>
        <a:lstStyle/>
        <a:p>
          <a:endParaRPr lang="en-US"/>
        </a:p>
      </dgm:t>
    </dgm:pt>
    <dgm:pt modelId="{E587000F-30B1-48E7-AC9B-20F152B5B414}" type="pres">
      <dgm:prSet presAssocID="{24446B5D-4248-4440-ABE9-454D678D3BEB}" presName="middleBoxChildren" presStyleCnt="0"/>
      <dgm:spPr/>
    </dgm:pt>
    <dgm:pt modelId="{0C3DB174-806D-4062-83F1-EDB536DC3AC9}" type="pres">
      <dgm:prSet presAssocID="{F03FE255-C84A-44A1-B436-27FB23E6B27D}" presName="mChild" presStyleLbl="fgAcc1" presStyleIdx="4" presStyleCnt="8" custScaleX="141368" custLinFactNeighborX="29061" custLinFactNeighborY="204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6E940A-8938-4FD9-BE9C-E11B6D053F50}" type="pres">
      <dgm:prSet presAssocID="{09F1D111-3664-46C5-921B-D33537E9D950}" presName="middleSibTrans" presStyleCnt="0"/>
      <dgm:spPr/>
    </dgm:pt>
    <dgm:pt modelId="{C74CAFB1-DAA6-4838-9E04-86C4BC6CB45F}" type="pres">
      <dgm:prSet presAssocID="{27A581E0-7DF9-43B9-AE5C-22C6E85FD126}" presName="mChild" presStyleLbl="fgAcc1" presStyleIdx="5" presStyleCnt="8" custScaleX="137621" custLinFactNeighborX="29061" custLinFactNeighborY="-222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1B9D9F-ED0A-43C9-9F4B-FAD614DAF732}" type="pres">
      <dgm:prSet presAssocID="{24446B5D-4248-4440-ABE9-454D678D3BEB}" presName="centerBox" presStyleCnt="0"/>
      <dgm:spPr/>
    </dgm:pt>
    <dgm:pt modelId="{CB25AD59-D137-4428-BC8D-F78EF8A8DAB1}" type="pres">
      <dgm:prSet presAssocID="{24446B5D-4248-4440-ABE9-454D678D3BEB}" presName="centerBoxParent" presStyleLbl="node1" presStyleIdx="2" presStyleCnt="3" custScaleX="89385" custLinFactNeighborX="6492" custLinFactNeighborY="-607"/>
      <dgm:spPr/>
      <dgm:t>
        <a:bodyPr/>
        <a:lstStyle/>
        <a:p>
          <a:endParaRPr lang="en-US"/>
        </a:p>
      </dgm:t>
    </dgm:pt>
    <dgm:pt modelId="{5B32664A-7082-46C2-954A-1C964A668FBA}" type="pres">
      <dgm:prSet presAssocID="{24446B5D-4248-4440-ABE9-454D678D3BEB}" presName="centerBoxChildren" presStyleCnt="0"/>
      <dgm:spPr/>
    </dgm:pt>
    <dgm:pt modelId="{2BA5F472-A74E-41C0-8C84-799ED39F232D}" type="pres">
      <dgm:prSet presAssocID="{9847CC40-7024-4A37-B7DA-74CEF313F804}" presName="cChild" presStyleLbl="fgAcc1" presStyleIdx="6" presStyleCnt="8" custScaleX="44213" custLinFactX="8440" custLinFactNeighborX="100000" custLinFactNeighborY="23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6A036B-BCF7-44E5-9369-EB8C70EF0239}" type="pres">
      <dgm:prSet presAssocID="{81D59990-A7CF-4640-A51E-E342E649039A}" presName="centerSibTrans" presStyleCnt="0"/>
      <dgm:spPr/>
    </dgm:pt>
    <dgm:pt modelId="{3525672A-A779-4E67-A41C-051C6B5FA13F}" type="pres">
      <dgm:prSet presAssocID="{CBD6C6E2-84FC-4131-87DB-F0904EB30511}" presName="cChild" presStyleLbl="fgAcc1" presStyleIdx="7" presStyleCnt="8" custScaleX="43983" custLinFactX="7729" custLinFactNeighborX="100000" custLinFactNeighborY="23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4E3A666-F52D-460A-9012-59C53CEDD03F}" type="presOf" srcId="{E374A4E5-A530-429E-B7AE-88BA45692A1E}" destId="{F87E85A3-C067-46E0-8688-1BE9DFDA0EB6}" srcOrd="0" destOrd="0" presId="urn:microsoft.com/office/officeart/2005/8/layout/target2"/>
    <dgm:cxn modelId="{92113353-ACEB-43E5-B83E-90F0666BA5DE}" type="presOf" srcId="{E9240DCE-E6C5-4CB5-9CAF-E5FF33A42B84}" destId="{7FF31525-BF5B-4161-8D10-9BDFC69BF1FB}" srcOrd="0" destOrd="0" presId="urn:microsoft.com/office/officeart/2005/8/layout/target2"/>
    <dgm:cxn modelId="{2FDD5164-053C-43BB-89D9-64385DD4EC18}" type="presOf" srcId="{CBD6C6E2-84FC-4131-87DB-F0904EB30511}" destId="{3525672A-A779-4E67-A41C-051C6B5FA13F}" srcOrd="0" destOrd="0" presId="urn:microsoft.com/office/officeart/2005/8/layout/target2"/>
    <dgm:cxn modelId="{C047885E-D783-471B-BF5B-0F79C0F5E31C}" srcId="{734872C8-3846-4F02-B27F-A50FF0E0E0E9}" destId="{9847CC40-7024-4A37-B7DA-74CEF313F804}" srcOrd="0" destOrd="0" parTransId="{FE164533-8AFF-4BAF-ABB4-52D5943DFF25}" sibTransId="{81D59990-A7CF-4640-A51E-E342E649039A}"/>
    <dgm:cxn modelId="{0D7580AE-BE27-4C1B-A496-FC412C537241}" srcId="{05465163-BA4F-4171-B389-A5F09CCF22BD}" destId="{B02E967B-961D-4B21-A0D2-918CE464F5B1}" srcOrd="0" destOrd="0" parTransId="{75E49DD1-A56C-476E-A745-A9B43C2788DB}" sibTransId="{66BC9FCC-8D67-4AE5-8911-6C14A141C17A}"/>
    <dgm:cxn modelId="{501A8D90-A275-4477-A8D0-3ACDBB715E91}" srcId="{05465163-BA4F-4171-B389-A5F09CCF22BD}" destId="{31460DFA-D99C-4149-A8C9-C86507AF8CFD}" srcOrd="1" destOrd="0" parTransId="{C66DA39B-89EA-452E-B78E-C20DA5C81BBD}" sibTransId="{4B8AE263-DB1F-4F79-97BA-CDEE1A13B4AD}"/>
    <dgm:cxn modelId="{E0DFDD96-6D17-4320-8905-8CEDE1670615}" type="presOf" srcId="{9847CC40-7024-4A37-B7DA-74CEF313F804}" destId="{2BA5F472-A74E-41C0-8C84-799ED39F232D}" srcOrd="0" destOrd="0" presId="urn:microsoft.com/office/officeart/2005/8/layout/target2"/>
    <dgm:cxn modelId="{DBA7A481-D98B-4585-903E-89E720A16EF4}" srcId="{24446B5D-4248-4440-ABE9-454D678D3BEB}" destId="{734872C8-3846-4F02-B27F-A50FF0E0E0E9}" srcOrd="2" destOrd="0" parTransId="{279C7F62-83C1-4BDB-92D5-47E3292EE879}" sibTransId="{A4C2A516-48F5-47FC-AE42-3175ABB224E0}"/>
    <dgm:cxn modelId="{6A77D64B-448F-451A-8464-597C8CCE437A}" type="presOf" srcId="{05465163-BA4F-4171-B389-A5F09CCF22BD}" destId="{FB08BB7D-0946-4D1B-BBAB-166351ED60B4}" srcOrd="0" destOrd="0" presId="urn:microsoft.com/office/officeart/2005/8/layout/target2"/>
    <dgm:cxn modelId="{F012F317-511F-4EE9-B39F-73DAF5C48360}" srcId="{E374A4E5-A530-429E-B7AE-88BA45692A1E}" destId="{27A581E0-7DF9-43B9-AE5C-22C6E85FD126}" srcOrd="1" destOrd="0" parTransId="{B5F5767B-EDCA-4065-9917-0791968F823E}" sibTransId="{77247131-44AB-4AE5-BAD1-563ECBE6874E}"/>
    <dgm:cxn modelId="{6F1F7A5B-9E24-4435-B966-22A2BE38EC23}" type="presOf" srcId="{734872C8-3846-4F02-B27F-A50FF0E0E0E9}" destId="{CB25AD59-D137-4428-BC8D-F78EF8A8DAB1}" srcOrd="0" destOrd="0" presId="urn:microsoft.com/office/officeart/2005/8/layout/target2"/>
    <dgm:cxn modelId="{9CFD5F0E-7227-4216-B1CE-EA0D6F0037B4}" srcId="{E374A4E5-A530-429E-B7AE-88BA45692A1E}" destId="{F03FE255-C84A-44A1-B436-27FB23E6B27D}" srcOrd="0" destOrd="0" parTransId="{CEFFB45E-7BE8-42DA-8A05-7B116F9A942D}" sibTransId="{09F1D111-3664-46C5-921B-D33537E9D950}"/>
    <dgm:cxn modelId="{8ED1506C-63C0-4B52-9398-47F5B417A28A}" type="presOf" srcId="{27A581E0-7DF9-43B9-AE5C-22C6E85FD126}" destId="{C74CAFB1-DAA6-4838-9E04-86C4BC6CB45F}" srcOrd="0" destOrd="0" presId="urn:microsoft.com/office/officeart/2005/8/layout/target2"/>
    <dgm:cxn modelId="{F2DE0ECB-C9D3-4FB8-9442-0A56BE201747}" type="presOf" srcId="{24446B5D-4248-4440-ABE9-454D678D3BEB}" destId="{C294C7C9-B22F-49B6-A228-F1C2A968F666}" srcOrd="0" destOrd="0" presId="urn:microsoft.com/office/officeart/2005/8/layout/target2"/>
    <dgm:cxn modelId="{ACEE4E85-721B-4D75-9138-A58A4E4D529B}" type="presOf" srcId="{A76F57CA-23CD-45A6-ADD3-5C6A9A59C2DA}" destId="{4DFD26E4-3CCF-4FB8-8A98-3D0A60B10DAB}" srcOrd="0" destOrd="0" presId="urn:microsoft.com/office/officeart/2005/8/layout/target2"/>
    <dgm:cxn modelId="{24712274-FC02-462C-A86C-83B201DD1758}" srcId="{734872C8-3846-4F02-B27F-A50FF0E0E0E9}" destId="{CBD6C6E2-84FC-4131-87DB-F0904EB30511}" srcOrd="1" destOrd="0" parTransId="{9D566DB8-AEBD-402F-A07D-108D9D3B2800}" sibTransId="{E7AED622-4FBF-467F-8FDB-623401F69A67}"/>
    <dgm:cxn modelId="{C0A85F0F-E4F0-409A-9349-8F4AE3AC52CF}" srcId="{24446B5D-4248-4440-ABE9-454D678D3BEB}" destId="{E374A4E5-A530-429E-B7AE-88BA45692A1E}" srcOrd="1" destOrd="0" parTransId="{2CD66E0D-0C6E-4928-A7E6-EFF745787772}" sibTransId="{66BBC7BF-4B56-4A91-8F79-3A84D6740FB3}"/>
    <dgm:cxn modelId="{B3EE82CD-84A0-4F36-9ED1-428B90BC9C5F}" srcId="{24446B5D-4248-4440-ABE9-454D678D3BEB}" destId="{05465163-BA4F-4171-B389-A5F09CCF22BD}" srcOrd="0" destOrd="0" parTransId="{E078FF6C-1F79-435E-9012-DA5AF52275D3}" sibTransId="{B5536B22-0E96-4504-B0F4-DAEE93BE2BF7}"/>
    <dgm:cxn modelId="{966A3DB3-8053-426C-A66C-BBE96CBADED1}" type="presOf" srcId="{F03FE255-C84A-44A1-B436-27FB23E6B27D}" destId="{0C3DB174-806D-4062-83F1-EDB536DC3AC9}" srcOrd="0" destOrd="0" presId="urn:microsoft.com/office/officeart/2005/8/layout/target2"/>
    <dgm:cxn modelId="{A9C68503-358B-4396-AD63-59BCE0ADCB8C}" type="presOf" srcId="{B02E967B-961D-4B21-A0D2-918CE464F5B1}" destId="{2B202DC2-42CD-495C-8ACD-2E9FBFC78891}" srcOrd="0" destOrd="0" presId="urn:microsoft.com/office/officeart/2005/8/layout/target2"/>
    <dgm:cxn modelId="{5E0CF58D-3E26-4E28-BF55-CC14AD6B2943}" type="presOf" srcId="{31460DFA-D99C-4149-A8C9-C86507AF8CFD}" destId="{4FF5B109-CE2F-4B5B-BA8C-19237BBDF687}" srcOrd="0" destOrd="0" presId="urn:microsoft.com/office/officeart/2005/8/layout/target2"/>
    <dgm:cxn modelId="{AAF0DEE7-511F-4161-BAE8-DA0C02867E37}" srcId="{05465163-BA4F-4171-B389-A5F09CCF22BD}" destId="{A76F57CA-23CD-45A6-ADD3-5C6A9A59C2DA}" srcOrd="2" destOrd="0" parTransId="{BC0FE2DD-1F75-4444-BF49-AF8CE5B9BDDB}" sibTransId="{7ADA3BCD-CBB7-4A91-87D7-CFFF3288E94C}"/>
    <dgm:cxn modelId="{631A7F57-9A6B-4789-801E-ACDEA6B4AF86}" srcId="{05465163-BA4F-4171-B389-A5F09CCF22BD}" destId="{E9240DCE-E6C5-4CB5-9CAF-E5FF33A42B84}" srcOrd="3" destOrd="0" parTransId="{025B66F1-DBB2-436D-A324-4029C5A50413}" sibTransId="{D6B4CEA4-E37C-410D-90F3-601C39B900E6}"/>
    <dgm:cxn modelId="{2C94F712-7006-42C1-A30B-6E50801FA65A}" type="presParOf" srcId="{C294C7C9-B22F-49B6-A228-F1C2A968F666}" destId="{A40945C7-94FF-486E-B088-9154580D962B}" srcOrd="0" destOrd="0" presId="urn:microsoft.com/office/officeart/2005/8/layout/target2"/>
    <dgm:cxn modelId="{D9592CD5-1C0A-4056-86D2-D3786FAFE526}" type="presParOf" srcId="{A40945C7-94FF-486E-B088-9154580D962B}" destId="{FB08BB7D-0946-4D1B-BBAB-166351ED60B4}" srcOrd="0" destOrd="0" presId="urn:microsoft.com/office/officeart/2005/8/layout/target2"/>
    <dgm:cxn modelId="{5E72A26A-3E43-4DBE-9BD9-CBF1A96CDB72}" type="presParOf" srcId="{A40945C7-94FF-486E-B088-9154580D962B}" destId="{879A5AE1-37CC-49C2-9EAF-EB6AC8386570}" srcOrd="1" destOrd="0" presId="urn:microsoft.com/office/officeart/2005/8/layout/target2"/>
    <dgm:cxn modelId="{27C459CF-7D43-4D9B-9BE4-5C84B8092639}" type="presParOf" srcId="{879A5AE1-37CC-49C2-9EAF-EB6AC8386570}" destId="{2B202DC2-42CD-495C-8ACD-2E9FBFC78891}" srcOrd="0" destOrd="0" presId="urn:microsoft.com/office/officeart/2005/8/layout/target2"/>
    <dgm:cxn modelId="{4F3D5643-3237-4AEE-984B-6406AC24107A}" type="presParOf" srcId="{879A5AE1-37CC-49C2-9EAF-EB6AC8386570}" destId="{94E33265-47DB-442C-8C22-D96D3CDA9792}" srcOrd="1" destOrd="0" presId="urn:microsoft.com/office/officeart/2005/8/layout/target2"/>
    <dgm:cxn modelId="{9447D3FC-F22C-4515-A1A8-7A6EC4F28253}" type="presParOf" srcId="{879A5AE1-37CC-49C2-9EAF-EB6AC8386570}" destId="{4FF5B109-CE2F-4B5B-BA8C-19237BBDF687}" srcOrd="2" destOrd="0" presId="urn:microsoft.com/office/officeart/2005/8/layout/target2"/>
    <dgm:cxn modelId="{8043822C-942F-4ABF-A3D3-EDFE0F3A759B}" type="presParOf" srcId="{879A5AE1-37CC-49C2-9EAF-EB6AC8386570}" destId="{1DFD6D0F-E362-43EC-8154-C42934FC0B21}" srcOrd="3" destOrd="0" presId="urn:microsoft.com/office/officeart/2005/8/layout/target2"/>
    <dgm:cxn modelId="{4E9810ED-EDBD-449B-956C-82B7DA30B064}" type="presParOf" srcId="{879A5AE1-37CC-49C2-9EAF-EB6AC8386570}" destId="{4DFD26E4-3CCF-4FB8-8A98-3D0A60B10DAB}" srcOrd="4" destOrd="0" presId="urn:microsoft.com/office/officeart/2005/8/layout/target2"/>
    <dgm:cxn modelId="{37D7083C-04A3-41A5-B291-0D3E9BCAEF08}" type="presParOf" srcId="{879A5AE1-37CC-49C2-9EAF-EB6AC8386570}" destId="{C36DC5B4-DCEA-4BA5-BD83-62B06E709265}" srcOrd="5" destOrd="0" presId="urn:microsoft.com/office/officeart/2005/8/layout/target2"/>
    <dgm:cxn modelId="{79649829-4818-4904-9209-E0E6DDCB72F6}" type="presParOf" srcId="{879A5AE1-37CC-49C2-9EAF-EB6AC8386570}" destId="{7FF31525-BF5B-4161-8D10-9BDFC69BF1FB}" srcOrd="6" destOrd="0" presId="urn:microsoft.com/office/officeart/2005/8/layout/target2"/>
    <dgm:cxn modelId="{BFA9387B-128D-4756-B93A-0C584BC5962B}" type="presParOf" srcId="{C294C7C9-B22F-49B6-A228-F1C2A968F666}" destId="{BF7F98B1-B01B-4434-8145-EA4A4B3B7610}" srcOrd="1" destOrd="0" presId="urn:microsoft.com/office/officeart/2005/8/layout/target2"/>
    <dgm:cxn modelId="{5205F949-FDDC-4C71-A858-CB3000C68C81}" type="presParOf" srcId="{BF7F98B1-B01B-4434-8145-EA4A4B3B7610}" destId="{F87E85A3-C067-46E0-8688-1BE9DFDA0EB6}" srcOrd="0" destOrd="0" presId="urn:microsoft.com/office/officeart/2005/8/layout/target2"/>
    <dgm:cxn modelId="{A183F87C-F6FB-43BB-9408-CA83A9CAB916}" type="presParOf" srcId="{BF7F98B1-B01B-4434-8145-EA4A4B3B7610}" destId="{E587000F-30B1-48E7-AC9B-20F152B5B414}" srcOrd="1" destOrd="0" presId="urn:microsoft.com/office/officeart/2005/8/layout/target2"/>
    <dgm:cxn modelId="{4F470541-E94D-4F15-AABB-A54D67FDF242}" type="presParOf" srcId="{E587000F-30B1-48E7-AC9B-20F152B5B414}" destId="{0C3DB174-806D-4062-83F1-EDB536DC3AC9}" srcOrd="0" destOrd="0" presId="urn:microsoft.com/office/officeart/2005/8/layout/target2"/>
    <dgm:cxn modelId="{10CC6524-9B22-4F30-AEA6-C9800438CED1}" type="presParOf" srcId="{E587000F-30B1-48E7-AC9B-20F152B5B414}" destId="{CC6E940A-8938-4FD9-BE9C-E11B6D053F50}" srcOrd="1" destOrd="0" presId="urn:microsoft.com/office/officeart/2005/8/layout/target2"/>
    <dgm:cxn modelId="{5430DC79-6CF3-4BAA-83E6-0818D835D0CA}" type="presParOf" srcId="{E587000F-30B1-48E7-AC9B-20F152B5B414}" destId="{C74CAFB1-DAA6-4838-9E04-86C4BC6CB45F}" srcOrd="2" destOrd="0" presId="urn:microsoft.com/office/officeart/2005/8/layout/target2"/>
    <dgm:cxn modelId="{5C5C35EA-FC41-4D4B-9C39-D63EC0FEE5B9}" type="presParOf" srcId="{C294C7C9-B22F-49B6-A228-F1C2A968F666}" destId="{3E1B9D9F-ED0A-43C9-9F4B-FAD614DAF732}" srcOrd="2" destOrd="0" presId="urn:microsoft.com/office/officeart/2005/8/layout/target2"/>
    <dgm:cxn modelId="{EA380CFC-45F6-4EF0-852D-3072BC8926AE}" type="presParOf" srcId="{3E1B9D9F-ED0A-43C9-9F4B-FAD614DAF732}" destId="{CB25AD59-D137-4428-BC8D-F78EF8A8DAB1}" srcOrd="0" destOrd="0" presId="urn:microsoft.com/office/officeart/2005/8/layout/target2"/>
    <dgm:cxn modelId="{3C13B658-5AE4-415D-9E50-42BAB46F19A7}" type="presParOf" srcId="{3E1B9D9F-ED0A-43C9-9F4B-FAD614DAF732}" destId="{5B32664A-7082-46C2-954A-1C964A668FBA}" srcOrd="1" destOrd="0" presId="urn:microsoft.com/office/officeart/2005/8/layout/target2"/>
    <dgm:cxn modelId="{F88251DD-44D3-4417-98A2-F429D43790C0}" type="presParOf" srcId="{5B32664A-7082-46C2-954A-1C964A668FBA}" destId="{2BA5F472-A74E-41C0-8C84-799ED39F232D}" srcOrd="0" destOrd="0" presId="urn:microsoft.com/office/officeart/2005/8/layout/target2"/>
    <dgm:cxn modelId="{FE2688B0-509F-4409-A67B-AF96B62128FC}" type="presParOf" srcId="{5B32664A-7082-46C2-954A-1C964A668FBA}" destId="{FF6A036B-BCF7-44E5-9369-EB8C70EF0239}" srcOrd="1" destOrd="0" presId="urn:microsoft.com/office/officeart/2005/8/layout/target2"/>
    <dgm:cxn modelId="{CC15CBA6-1F31-410E-9087-555799BC1E33}" type="presParOf" srcId="{5B32664A-7082-46C2-954A-1C964A668FBA}" destId="{3525672A-A779-4E67-A41C-051C6B5FA13F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0" hangingPunct="0">
              <a:defRPr sz="1300"/>
            </a:lvl1pPr>
          </a:lstStyle>
          <a:p>
            <a:pPr>
              <a:defRPr/>
            </a:pPr>
            <a:fld id="{1D319012-1E0D-4BC3-82D9-46A9A4850BB5}" type="datetimeFigureOut">
              <a:rPr lang="en-US"/>
              <a:pPr>
                <a:defRPr/>
              </a:pPr>
              <a:t>1/9/2018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eaLnBrk="0" hangingPunct="0">
              <a:defRPr sz="1300"/>
            </a:lvl1pPr>
          </a:lstStyle>
          <a:p>
            <a:pPr>
              <a:defRPr/>
            </a:pPr>
            <a:fld id="{078587AC-728C-4803-9343-9F8380038296}" type="slidenum">
              <a:rPr lang="en-U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948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349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867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349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349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4208B5D8-891D-4FD6-BE15-65BDBC8BBE55}" type="slidenum">
              <a:rPr lang="en-GB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07907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3189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08B5D8-891D-4FD6-BE15-65BDBC8BBE5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545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2772" y="1208682"/>
            <a:ext cx="7167016" cy="1341484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2772" y="2906696"/>
            <a:ext cx="7167016" cy="1822965"/>
          </a:xfrm>
        </p:spPr>
        <p:txBody>
          <a:bodyPr>
            <a:normAutofit/>
          </a:bodyPr>
          <a:lstStyle>
            <a:lvl1pPr marL="0" indent="0" algn="ctr">
              <a:buNone/>
              <a:defRPr sz="2200" baseline="0">
                <a:solidFill>
                  <a:schemeClr val="accent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92772" y="2633419"/>
            <a:ext cx="7167016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6008829"/>
            <a:ext cx="1400078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890657"/>
      </p:ext>
    </p:extLst>
  </p:cSld>
  <p:clrMapOvr>
    <a:masterClrMapping/>
  </p:clrMapOvr>
  <p:transition>
    <p:pull dir="r"/>
  </p:transition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8" y="365125"/>
            <a:ext cx="7169727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3050" indent="-273050" defTabSz="901800">
              <a:spcAft>
                <a:spcPts val="600"/>
              </a:spcAft>
              <a:tabLst>
                <a:tab pos="719138" algn="l"/>
              </a:tabLst>
              <a:defRPr/>
            </a:lvl1pPr>
            <a:lvl2pPr marL="577850" indent="-234950">
              <a:spcAft>
                <a:spcPts val="600"/>
              </a:spcAft>
              <a:tabLst/>
              <a:defRPr/>
            </a:lvl2pPr>
            <a:lvl3pPr marL="892175" indent="-206375">
              <a:spcAft>
                <a:spcPts val="600"/>
              </a:spcAft>
              <a:tabLst/>
              <a:defRPr/>
            </a:lvl3pPr>
            <a:lvl4pPr marL="1244600" indent="-215900">
              <a:spcAft>
                <a:spcPts val="600"/>
              </a:spcAft>
              <a:tabLst/>
              <a:defRPr/>
            </a:lvl4pPr>
            <a:lvl5pPr marL="1558925" indent="-187325">
              <a:spcAft>
                <a:spcPts val="600"/>
              </a:spcAft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922765-A3EC-4FCA-A295-3E55ED74FE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6008829"/>
            <a:ext cx="1400078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50312"/>
      </p:ext>
    </p:extLst>
  </p:cSld>
  <p:clrMapOvr>
    <a:masterClrMapping/>
  </p:clrMapOvr>
  <p:transition>
    <p:pull dir="r"/>
  </p:transition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825014"/>
            <a:ext cx="7164388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3704739"/>
            <a:ext cx="7164388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B10197-7DF0-43CC-A4EF-AA5B039D14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715421"/>
      </p:ext>
    </p:extLst>
  </p:cSld>
  <p:clrMapOvr>
    <a:masterClrMapping/>
  </p:clrMapOvr>
  <p:transition>
    <p:pull dir="r"/>
  </p:transition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8" y="365125"/>
            <a:ext cx="7169727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825626"/>
            <a:ext cx="3518854" cy="418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8554" y="1825626"/>
            <a:ext cx="3539590" cy="418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A2D45-D3CD-46CF-83A9-1384AF36B7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959474"/>
      </p:ext>
    </p:extLst>
  </p:cSld>
  <p:clrMapOvr>
    <a:masterClrMapping/>
  </p:clrMapOvr>
  <p:transition>
    <p:pull dir="r"/>
  </p:transition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365125"/>
            <a:ext cx="7164388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681163"/>
            <a:ext cx="351027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2505076"/>
            <a:ext cx="3510278" cy="35369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6647" y="1681163"/>
            <a:ext cx="3523142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6647" y="2505076"/>
            <a:ext cx="3523142" cy="35369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5876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8" y="365125"/>
            <a:ext cx="7169727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CDFA9C-ADB6-45EC-A4FD-4AA731C07A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271668"/>
      </p:ext>
    </p:extLst>
  </p:cSld>
  <p:clrMapOvr>
    <a:masterClrMapping/>
  </p:clrMapOvr>
  <p:transition>
    <p:pull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968329-8440-459D-8CDA-0F6104C15F9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285952"/>
      </p:ext>
    </p:extLst>
  </p:cSld>
  <p:clrMapOvr>
    <a:masterClrMapping/>
  </p:clrMapOvr>
  <p:transition>
    <p:pull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457200"/>
            <a:ext cx="261539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9164" y="987426"/>
            <a:ext cx="4240625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2057401"/>
            <a:ext cx="2615391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48490E-B936-44B4-B925-E3610F6A1A6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184782"/>
      </p:ext>
    </p:extLst>
  </p:cSld>
  <p:clrMapOvr>
    <a:masterClrMapping/>
  </p:clrMapOvr>
  <p:transition>
    <p:pull dir="r"/>
  </p:transition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457200"/>
            <a:ext cx="263966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43440" y="987426"/>
            <a:ext cx="4216349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0" y="2057401"/>
            <a:ext cx="263966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1EBEE3-8B50-4211-A28C-9C1DCB33178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935949"/>
      </p:ext>
    </p:extLst>
  </p:cSld>
  <p:clrMapOvr>
    <a:masterClrMapping/>
  </p:clrMapOvr>
  <p:transition>
    <p:pull dir="r"/>
  </p:transition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8" y="365125"/>
            <a:ext cx="7169727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060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04410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2819" y="365126"/>
            <a:ext cx="5126557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856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tif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94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9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008000"/>
              </a:clrFrom>
              <a:clrTo>
                <a:srgbClr val="008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6357938"/>
            <a:ext cx="8445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1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008000"/>
              </a:clrFrom>
              <a:clrTo>
                <a:srgbClr val="008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63" y="6362700"/>
            <a:ext cx="50006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 bwMode="auto">
          <a:xfrm rot="10800000">
            <a:off x="2143125" y="6643688"/>
            <a:ext cx="16430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 rot="10800000">
            <a:off x="5500688" y="6643688"/>
            <a:ext cx="164306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142875" y="6357938"/>
            <a:ext cx="1042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72307A-3A06-4A17-8AEA-017907C03B6B}" type="datetimeFigureOut">
              <a:rPr lang="en-US"/>
              <a:pPr>
                <a:defRPr/>
              </a:pPr>
              <a:t>1/9/2018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>
          <a:xfrm>
            <a:off x="3143250" y="60007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7643813" y="6356350"/>
            <a:ext cx="10429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C8289F-0E1D-4B3D-964F-13ACB3C738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>
    <p:pull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1000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1000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1000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1000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8417" y="1825626"/>
            <a:ext cx="7169729" cy="4157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2765" y="6462279"/>
            <a:ext cx="434908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C8289F-0E1D-4B3D-964F-13ACB3C7384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" y="0"/>
            <a:ext cx="428625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28625" y="0"/>
            <a:ext cx="19354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67360" y="6136289"/>
            <a:ext cx="856040" cy="590372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 flipV="1">
            <a:off x="1298416" y="6443802"/>
            <a:ext cx="2936360" cy="18477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369011" y="6443801"/>
            <a:ext cx="3099133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298416" y="366185"/>
            <a:ext cx="7169728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6008829"/>
            <a:ext cx="1400078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713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>
    <p:pull dir="r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023435"/>
            <a:ext cx="7545388" cy="1341484"/>
          </a:xfrm>
        </p:spPr>
        <p:txBody>
          <a:bodyPr>
            <a:normAutofit fontScale="90000"/>
          </a:bodyPr>
          <a:lstStyle/>
          <a:p>
            <a:r>
              <a:rPr lang="es-ES" b="1" dirty="0" smtClean="0"/>
              <a:t>Entender </a:t>
            </a:r>
            <a:r>
              <a:rPr lang="es-ES" b="1" dirty="0"/>
              <a:t>qué es la evaluación de la capacidad fitosanitaria (ECF)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2772" y="3037272"/>
            <a:ext cx="7167016" cy="1188466"/>
          </a:xfrm>
        </p:spPr>
        <p:txBody>
          <a:bodyPr>
            <a:normAutofit/>
          </a:bodyPr>
          <a:lstStyle/>
          <a:p>
            <a:r>
              <a:rPr lang="es-ES"/>
              <a:t> </a:t>
            </a:r>
          </a:p>
          <a:p>
            <a:r>
              <a:rPr lang="es-ES" sz="1800" b="1" dirty="0"/>
              <a:t>La Secretaría de la CIPF:</a:t>
            </a:r>
          </a:p>
          <a:p>
            <a:r>
              <a:rPr lang="es-ES" sz="1800" b="1" dirty="0"/>
              <a:t>Con el apoyo financiero del Proyecto 401 del FANFC</a:t>
            </a:r>
          </a:p>
          <a:p>
            <a:endParaRPr lang="es-ES" sz="1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53912" y="4572000"/>
            <a:ext cx="7169727" cy="7377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b="1" dirty="0"/>
              <a:t>Capacitación para facilitadores de evaluación de la capacidad fitosanitaria (ECF)</a:t>
            </a:r>
          </a:p>
        </p:txBody>
      </p:sp>
    </p:spTree>
    <p:extLst>
      <p:ext uri="{BB962C8B-B14F-4D97-AF65-F5344CB8AC3E}">
        <p14:creationId xmlns:p14="http://schemas.microsoft.com/office/powerpoint/2010/main" val="2576089199"/>
      </p:ext>
    </p:extLst>
  </p:cSld>
  <p:clrMapOvr>
    <a:masterClrMapping/>
  </p:clrMapOvr>
  <p:transition>
    <p:pull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458200" cy="838200"/>
          </a:xfrm>
        </p:spPr>
        <p:txBody>
          <a:bodyPr/>
          <a:lstStyle/>
          <a:p>
            <a:pPr eaLnBrk="1" hangingPunct="1"/>
            <a:r>
              <a:rPr lang="es-ES" sz="2000" b="1" dirty="0"/>
              <a:t>UN MARCO DE COLABORACIÓN NACIONAL PARA LA APLICACIÓN DE LAS NORMAS Y TRATADOS INTERNACIONALES 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68398865"/>
              </p:ext>
            </p:extLst>
          </p:nvPr>
        </p:nvGraphicFramePr>
        <p:xfrm>
          <a:off x="677091" y="1143000"/>
          <a:ext cx="8458200" cy="4900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56030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335392"/>
              </p:ext>
            </p:extLst>
          </p:nvPr>
        </p:nvGraphicFramePr>
        <p:xfrm>
          <a:off x="609600" y="685800"/>
          <a:ext cx="7848600" cy="537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Slide" r:id="rId3" imgW="1037894" imgH="777240" progId="PowerPoint.Slide.8">
                  <p:embed/>
                </p:oleObj>
              </mc:Choice>
              <mc:Fallback>
                <p:oleObj name="Slide" r:id="rId3" imgW="1037894" imgH="77724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685800"/>
                        <a:ext cx="7848600" cy="537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90600" y="76200"/>
            <a:ext cx="746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/>
              <a:t>APLICACIÓN INTERSECTORIAL DE LOS INSTRUMENTOS DE EVALUACIÓN DE LAS MSF</a:t>
            </a:r>
          </a:p>
        </p:txBody>
      </p:sp>
    </p:spTree>
  </p:cSld>
  <p:clrMapOvr>
    <a:masterClrMapping/>
  </p:clrMapOvr>
  <p:transition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90105" y="228600"/>
            <a:ext cx="2286000" cy="914400"/>
          </a:xfrm>
        </p:spPr>
        <p:txBody>
          <a:bodyPr/>
          <a:lstStyle/>
          <a:p>
            <a:pPr algn="l" eaLnBrk="1" hangingPunct="1"/>
            <a:r>
              <a:rPr lang="es-ES" b="1" dirty="0"/>
              <a:t>Beneficios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524000" y="1676400"/>
            <a:ext cx="6591301" cy="4114800"/>
            <a:chOff x="1524000" y="1905000"/>
            <a:chExt cx="6591301" cy="4114800"/>
          </a:xfrm>
        </p:grpSpPr>
        <p:sp>
          <p:nvSpPr>
            <p:cNvPr id="5" name="Notched Right Arrow 4"/>
            <p:cNvSpPr/>
            <p:nvPr/>
          </p:nvSpPr>
          <p:spPr>
            <a:xfrm>
              <a:off x="1524000" y="3139440"/>
              <a:ext cx="6591301" cy="1645920"/>
            </a:xfrm>
            <a:prstGeom prst="notchedRightArrow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reeform 6"/>
            <p:cNvSpPr/>
            <p:nvPr/>
          </p:nvSpPr>
          <p:spPr>
            <a:xfrm>
              <a:off x="1525917" y="1905000"/>
              <a:ext cx="1208894" cy="1645920"/>
            </a:xfrm>
            <a:custGeom>
              <a:avLst/>
              <a:gdLst>
                <a:gd name="connsiteX0" fmla="*/ 0 w 1038302"/>
                <a:gd name="connsiteY0" fmla="*/ 0 h 1645920"/>
                <a:gd name="connsiteX1" fmla="*/ 1038302 w 1038302"/>
                <a:gd name="connsiteY1" fmla="*/ 0 h 1645920"/>
                <a:gd name="connsiteX2" fmla="*/ 1038302 w 1038302"/>
                <a:gd name="connsiteY2" fmla="*/ 1645920 h 1645920"/>
                <a:gd name="connsiteX3" fmla="*/ 0 w 1038302"/>
                <a:gd name="connsiteY3" fmla="*/ 1645920 h 1645920"/>
                <a:gd name="connsiteX4" fmla="*/ 0 w 1038302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302" h="1645920">
                  <a:moveTo>
                    <a:pt x="0" y="0"/>
                  </a:moveTo>
                  <a:lnTo>
                    <a:pt x="1038302" y="0"/>
                  </a:lnTo>
                  <a:lnTo>
                    <a:pt x="1038302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b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b="1" kern="1200" dirty="0"/>
                <a:t>1. Base para los planes estratégicos nacionales</a:t>
              </a:r>
              <a:endParaRPr lang="es-ES" sz="1400" kern="1200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1839328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>
            <a:xfrm>
              <a:off x="2250808" y="4373880"/>
              <a:ext cx="1493523" cy="1645920"/>
            </a:xfrm>
            <a:custGeom>
              <a:avLst/>
              <a:gdLst>
                <a:gd name="connsiteX0" fmla="*/ 0 w 1154405"/>
                <a:gd name="connsiteY0" fmla="*/ 0 h 1645920"/>
                <a:gd name="connsiteX1" fmla="*/ 1154405 w 1154405"/>
                <a:gd name="connsiteY1" fmla="*/ 0 h 1645920"/>
                <a:gd name="connsiteX2" fmla="*/ 1154405 w 1154405"/>
                <a:gd name="connsiteY2" fmla="*/ 1645920 h 1645920"/>
                <a:gd name="connsiteX3" fmla="*/ 0 w 1154405"/>
                <a:gd name="connsiteY3" fmla="*/ 1645920 h 1645920"/>
                <a:gd name="connsiteX4" fmla="*/ 0 w 1154405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405" h="1645920">
                  <a:moveTo>
                    <a:pt x="0" y="0"/>
                  </a:moveTo>
                  <a:lnTo>
                    <a:pt x="1154405" y="0"/>
                  </a:lnTo>
                  <a:lnTo>
                    <a:pt x="1154405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b="1" kern="1200" dirty="0"/>
                <a:t>2. Las partes interesadas entienden los requisitos nacionales para la aplicación de la CIPF y de las normas</a:t>
              </a:r>
              <a:endParaRPr lang="es-ES" sz="1400" kern="1200" dirty="0"/>
            </a:p>
          </p:txBody>
        </p:sp>
        <p:sp>
          <p:nvSpPr>
            <p:cNvPr id="10" name="Oval 9"/>
            <p:cNvSpPr/>
            <p:nvPr/>
          </p:nvSpPr>
          <p:spPr>
            <a:xfrm>
              <a:off x="2961389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3505200" y="1905000"/>
              <a:ext cx="1372534" cy="1645920"/>
            </a:xfrm>
            <a:custGeom>
              <a:avLst/>
              <a:gdLst>
                <a:gd name="connsiteX0" fmla="*/ 0 w 1107695"/>
                <a:gd name="connsiteY0" fmla="*/ 0 h 1645920"/>
                <a:gd name="connsiteX1" fmla="*/ 1107695 w 1107695"/>
                <a:gd name="connsiteY1" fmla="*/ 0 h 1645920"/>
                <a:gd name="connsiteX2" fmla="*/ 1107695 w 1107695"/>
                <a:gd name="connsiteY2" fmla="*/ 1645920 h 1645920"/>
                <a:gd name="connsiteX3" fmla="*/ 0 w 1107695"/>
                <a:gd name="connsiteY3" fmla="*/ 1645920 h 1645920"/>
                <a:gd name="connsiteX4" fmla="*/ 0 w 1107695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695" h="1645920">
                  <a:moveTo>
                    <a:pt x="0" y="0"/>
                  </a:moveTo>
                  <a:lnTo>
                    <a:pt x="1107695" y="0"/>
                  </a:lnTo>
                  <a:lnTo>
                    <a:pt x="1107695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b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b="1" kern="1200" dirty="0"/>
                <a:t>3. Las partes interesadas entienden la función y las ventajas de una ONPF eficiente</a:t>
              </a:r>
              <a:endParaRPr lang="es-ES" sz="1400" kern="1200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4118146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4724400" y="4373880"/>
              <a:ext cx="1478259" cy="1645920"/>
            </a:xfrm>
            <a:custGeom>
              <a:avLst/>
              <a:gdLst>
                <a:gd name="connsiteX0" fmla="*/ 0 w 1299218"/>
                <a:gd name="connsiteY0" fmla="*/ 0 h 1645920"/>
                <a:gd name="connsiteX1" fmla="*/ 1299218 w 1299218"/>
                <a:gd name="connsiteY1" fmla="*/ 0 h 1645920"/>
                <a:gd name="connsiteX2" fmla="*/ 1299218 w 1299218"/>
                <a:gd name="connsiteY2" fmla="*/ 1645920 h 1645920"/>
                <a:gd name="connsiteX3" fmla="*/ 0 w 1299218"/>
                <a:gd name="connsiteY3" fmla="*/ 1645920 h 1645920"/>
                <a:gd name="connsiteX4" fmla="*/ 0 w 1299218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9218" h="1645920">
                  <a:moveTo>
                    <a:pt x="0" y="0"/>
                  </a:moveTo>
                  <a:lnTo>
                    <a:pt x="1299218" y="0"/>
                  </a:lnTo>
                  <a:lnTo>
                    <a:pt x="1299218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b="1" kern="1200" dirty="0"/>
                <a:t>4. Mejora las aptitudes para la formulación de proyectos</a:t>
              </a:r>
              <a:endParaRPr lang="es-ES" sz="1400" kern="1200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5347310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5410200" y="1905000"/>
              <a:ext cx="1504205" cy="1645920"/>
            </a:xfrm>
            <a:custGeom>
              <a:avLst/>
              <a:gdLst>
                <a:gd name="connsiteX0" fmla="*/ 0 w 686038"/>
                <a:gd name="connsiteY0" fmla="*/ 0 h 1645920"/>
                <a:gd name="connsiteX1" fmla="*/ 686038 w 686038"/>
                <a:gd name="connsiteY1" fmla="*/ 0 h 1645920"/>
                <a:gd name="connsiteX2" fmla="*/ 686038 w 686038"/>
                <a:gd name="connsiteY2" fmla="*/ 1645920 h 1645920"/>
                <a:gd name="connsiteX3" fmla="*/ 0 w 686038"/>
                <a:gd name="connsiteY3" fmla="*/ 1645920 h 1645920"/>
                <a:gd name="connsiteX4" fmla="*/ 0 w 686038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038" h="1645920">
                  <a:moveTo>
                    <a:pt x="0" y="0"/>
                  </a:moveTo>
                  <a:lnTo>
                    <a:pt x="686038" y="0"/>
                  </a:lnTo>
                  <a:lnTo>
                    <a:pt x="686038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b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b="1" kern="1200" dirty="0"/>
                <a:t>5. Los gobiernos utilizan los resultados de la ECF para la creación dirigida de capacidad</a:t>
              </a:r>
              <a:endParaRPr lang="es-ES" sz="1400" kern="1200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6365646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reeform 16"/>
            <p:cNvSpPr/>
            <p:nvPr/>
          </p:nvSpPr>
          <p:spPr>
            <a:xfrm>
              <a:off x="6215722" y="4343397"/>
              <a:ext cx="1251878" cy="1645920"/>
            </a:xfrm>
            <a:custGeom>
              <a:avLst/>
              <a:gdLst>
                <a:gd name="connsiteX0" fmla="*/ 0 w 514140"/>
                <a:gd name="connsiteY0" fmla="*/ 0 h 1645920"/>
                <a:gd name="connsiteX1" fmla="*/ 514140 w 514140"/>
                <a:gd name="connsiteY1" fmla="*/ 0 h 1645920"/>
                <a:gd name="connsiteX2" fmla="*/ 514140 w 514140"/>
                <a:gd name="connsiteY2" fmla="*/ 1645920 h 1645920"/>
                <a:gd name="connsiteX3" fmla="*/ 0 w 514140"/>
                <a:gd name="connsiteY3" fmla="*/ 1645920 h 1645920"/>
                <a:gd name="connsiteX4" fmla="*/ 0 w 514140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140" h="1645920">
                  <a:moveTo>
                    <a:pt x="0" y="0"/>
                  </a:moveTo>
                  <a:lnTo>
                    <a:pt x="514140" y="0"/>
                  </a:lnTo>
                  <a:lnTo>
                    <a:pt x="514140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78232" rIns="78232" bIns="78232" numCol="1" spcCol="1270" anchor="t" anchorCtr="0">
              <a:noAutofit/>
            </a:bodyPr>
            <a:lstStyle/>
            <a:p>
              <a:pPr lvl="0" algn="ctr" defTabSz="488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b="1" kern="1200" dirty="0"/>
                <a:t>6. Repetición de la ECF cuando cambian las prioridades del país. </a:t>
              </a:r>
              <a:endParaRPr lang="es-ES" sz="1400" kern="1200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6945810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" name="TextBox 2"/>
          <p:cNvSpPr txBox="1"/>
          <p:nvPr/>
        </p:nvSpPr>
        <p:spPr>
          <a:xfrm>
            <a:off x="531182" y="1123503"/>
            <a:ext cx="1377300" cy="5124898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s-ES" b="1" dirty="0"/>
              <a:t>ESTADO ACTUAL</a:t>
            </a:r>
          </a:p>
          <a:p>
            <a:pPr algn="ctr"/>
            <a:endParaRPr lang="es-E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001000" y="2296227"/>
            <a:ext cx="1377300" cy="2875146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 algn="ctr"/>
            <a:r>
              <a:rPr lang="es-ES" b="1" dirty="0"/>
              <a:t>ESTADO</a:t>
            </a:r>
          </a:p>
          <a:p>
            <a:pPr algn="ctr"/>
            <a:r>
              <a:rPr lang="es-ES" b="1" dirty="0"/>
              <a:t>DESEADO</a:t>
            </a:r>
          </a:p>
          <a:p>
            <a:pPr algn="ctr"/>
            <a:endParaRPr lang="es-E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371600"/>
          </a:xfrm>
        </p:spPr>
        <p:txBody>
          <a:bodyPr/>
          <a:lstStyle/>
          <a:p>
            <a:pPr algn="l" eaLnBrk="1" hangingPunct="1"/>
            <a:r>
              <a:rPr lang="es-ES" b="1" dirty="0"/>
              <a:t>Propósito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219200"/>
            <a:ext cx="8115300" cy="1905000"/>
          </a:xfrm>
        </p:spPr>
        <p:txBody>
          <a:bodyPr>
            <a:noAutofit/>
          </a:bodyPr>
          <a:lstStyle/>
          <a:p>
            <a:pPr lvl="1" algn="just">
              <a:buFont typeface="Wingdings" panose="05000000000000000000" pitchFamily="2" charset="2"/>
              <a:buChar char="§"/>
            </a:pPr>
            <a:r>
              <a:rPr lang="es-ES" sz="2800" dirty="0"/>
              <a:t>Se creó para proporcionar a los países una base sólida para evaluar su capacidad fitosanitaria nacional.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s-ES" sz="2800" dirty="0"/>
              <a:t>Se creó como instrumento para orientar las necesidades de creación de capacidad.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1926" y="3657600"/>
            <a:ext cx="82012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ES:</a:t>
            </a:r>
          </a:p>
          <a:p>
            <a:endParaRPr lang="es-E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ALGO QUE SE HAGA </a:t>
            </a:r>
            <a:r>
              <a:rPr lang="es-ES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s-E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 PAÍS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ALGO QUE SE USE PARA HACER COMPARACIONES ENTRE PAÍSES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762000"/>
          </a:xfrm>
        </p:spPr>
        <p:txBody>
          <a:bodyPr/>
          <a:lstStyle/>
          <a:p>
            <a:pPr algn="l" eaLnBrk="1" hangingPunct="1"/>
            <a:r>
              <a:rPr lang="es-ES" b="1" dirty="0"/>
              <a:t>Ámbito de acción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7848600" cy="4495800"/>
          </a:xfrm>
        </p:spPr>
        <p:txBody>
          <a:bodyPr>
            <a:noAutofit/>
          </a:bodyPr>
          <a:lstStyle/>
          <a:p>
            <a:pPr lvl="1" algn="just">
              <a:buFont typeface="Wingdings" panose="05000000000000000000" pitchFamily="2" charset="2"/>
              <a:buChar char="§"/>
            </a:pPr>
            <a:r>
              <a:rPr lang="es-ES" sz="2400" dirty="0"/>
              <a:t>Se ocupa del análisis de la Organización Nacional de Protección Fitosanitaria y de la capacidad fitosanitaria nacional.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s-ES" sz="2400" dirty="0"/>
              <a:t>Es un marco que el país adopta para sus propios fines y beneficio.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s-ES" sz="2400" dirty="0"/>
              <a:t>Ofrece el ámbito de una evaluación inicial (sesión) y la ejecución repetida de los módulos que se seleccionen a lo largo del tiempo.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s-ES" sz="2400" dirty="0"/>
              <a:t>Fomenta la participación de las partes interesadas para que sea pertinente. 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s-ES" sz="2400" dirty="0"/>
              <a:t>Racionaliza la capacidad fitosanitaria frente a los requisitos comerciales.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algn="l" eaLnBrk="1" hangingPunct="1"/>
            <a:r>
              <a:rPr lang="es-ES" b="1" u="none" dirty="0"/>
              <a:t>Descripción del proceso de la evaluación de la capacidad fitosanitaria (ECF)</a:t>
            </a:r>
            <a:endParaRPr lang="es-ES" b="1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8001000" cy="4572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es-ES" sz="2800" b="1" dirty="0">
                <a:solidFill>
                  <a:schemeClr val="accent3"/>
                </a:solidFill>
              </a:rPr>
              <a:t>Un instrumento de autodiagnóstico elaborado para: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831508546"/>
              </p:ext>
            </p:extLst>
          </p:nvPr>
        </p:nvGraphicFramePr>
        <p:xfrm>
          <a:off x="1295400" y="1981200"/>
          <a:ext cx="6096000" cy="40396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0571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89065" y="407194"/>
            <a:ext cx="7772400" cy="731838"/>
          </a:xfrm>
        </p:spPr>
        <p:txBody>
          <a:bodyPr>
            <a:normAutofit/>
          </a:bodyPr>
          <a:lstStyle/>
          <a:p>
            <a:pPr eaLnBrk="1" hangingPunct="1"/>
            <a:r>
              <a:rPr lang="es-ES" sz="4400" b="1" dirty="0"/>
              <a:t>¿Qué es la ECF?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16131" y="1210469"/>
            <a:ext cx="7918269" cy="1323975"/>
          </a:xfrm>
        </p:spPr>
        <p:txBody>
          <a:bodyPr>
            <a:noAutofit/>
          </a:bodyPr>
          <a:lstStyle/>
          <a:p>
            <a:pPr lvl="1" algn="just">
              <a:buFont typeface="Wingdings" panose="05000000000000000000" pitchFamily="2" charset="2"/>
              <a:buChar char="§"/>
            </a:pPr>
            <a:r>
              <a:rPr lang="es-ES" sz="2300" dirty="0"/>
              <a:t>La ECF es modular: tiene 13 módulos (en formato de cuestionario) que se pueden seleccionar y aplicar en conjunto o en grupos.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s-ES" sz="2300" dirty="0"/>
              <a:t>Los módulos valoran los puntos fuertes y las lagunas en tres niveles: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087857915"/>
              </p:ext>
            </p:extLst>
          </p:nvPr>
        </p:nvGraphicFramePr>
        <p:xfrm>
          <a:off x="1447800" y="2971800"/>
          <a:ext cx="5832648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169727" cy="1325563"/>
          </a:xfrm>
        </p:spPr>
        <p:txBody>
          <a:bodyPr/>
          <a:lstStyle/>
          <a:p>
            <a:pPr algn="l" eaLnBrk="1" hangingPunct="1"/>
            <a:r>
              <a:rPr lang="es-ES" sz="4800" b="1" u="none" dirty="0"/>
              <a:t>Módulos de la ECF:</a:t>
            </a:r>
            <a:endParaRPr lang="es-ES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9447670"/>
              </p:ext>
            </p:extLst>
          </p:nvPr>
        </p:nvGraphicFramePr>
        <p:xfrm>
          <a:off x="661811" y="1954389"/>
          <a:ext cx="7962900" cy="144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4273918"/>
              </p:ext>
            </p:extLst>
          </p:nvPr>
        </p:nvGraphicFramePr>
        <p:xfrm>
          <a:off x="381000" y="3886200"/>
          <a:ext cx="8382000" cy="1600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4693614"/>
              </p:ext>
            </p:extLst>
          </p:nvPr>
        </p:nvGraphicFramePr>
        <p:xfrm>
          <a:off x="685800" y="1752600"/>
          <a:ext cx="77724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169727" cy="1325563"/>
          </a:xfrm>
        </p:spPr>
        <p:txBody>
          <a:bodyPr/>
          <a:lstStyle/>
          <a:p>
            <a:pPr algn="l" eaLnBrk="1" hangingPunct="1"/>
            <a:r>
              <a:rPr lang="es-ES" sz="4800" b="1" u="none" dirty="0"/>
              <a:t>Módulos de la ECF:</a:t>
            </a:r>
            <a:endParaRPr lang="es-ES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492" y="1524000"/>
            <a:ext cx="7477546" cy="4157967"/>
          </a:xfrm>
        </p:spPr>
        <p:txBody>
          <a:bodyPr>
            <a:normAutofit fontScale="92500" lnSpcReduction="10000"/>
          </a:bodyPr>
          <a:lstStyle/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s-ES" sz="2800" dirty="0"/>
              <a:t>Registra la participación de las partes interesadas.</a:t>
            </a:r>
          </a:p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s-ES" sz="2800" dirty="0"/>
              <a:t>Incluye un conjunto de instrumentos de planificación estratégica:</a:t>
            </a:r>
          </a:p>
          <a:p>
            <a:pPr lvl="3" algn="just">
              <a:buFont typeface="Courier New" panose="02070309020205020404" pitchFamily="49" charset="0"/>
              <a:buChar char="o"/>
              <a:defRPr/>
            </a:pPr>
            <a:r>
              <a:rPr lang="es-ES" sz="2400" dirty="0"/>
              <a:t>análisis de problemas,</a:t>
            </a:r>
          </a:p>
          <a:p>
            <a:pPr lvl="3" algn="just">
              <a:buFont typeface="Courier New" panose="02070309020205020404" pitchFamily="49" charset="0"/>
              <a:buChar char="o"/>
              <a:defRPr/>
            </a:pPr>
            <a:r>
              <a:rPr lang="es-ES" sz="2400" dirty="0"/>
              <a:t>¿herramienta de análisis SWOT?</a:t>
            </a:r>
          </a:p>
          <a:p>
            <a:pPr lvl="3" algn="just">
              <a:buFont typeface="Courier New" panose="02070309020205020404" pitchFamily="49" charset="0"/>
              <a:buChar char="o"/>
              <a:defRPr/>
            </a:pPr>
            <a:r>
              <a:rPr lang="es-ES" sz="2400" dirty="0"/>
              <a:t>instrumento de matrices de marco lógico.</a:t>
            </a:r>
            <a:endParaRPr lang="es-ES" sz="2350" dirty="0"/>
          </a:p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s-ES" sz="2800" dirty="0"/>
              <a:t>Proporciona referencias a materiales de consulta (p. ej., Nuevo texto revisado de a CIPF de 1997, Acuerdo sobre MSF de la OMC, las NIMF, Convenio sobre la Diversidad Biológica, Protocolo de Cartagena, etc.).  </a:t>
            </a:r>
          </a:p>
          <a:p>
            <a:pPr eaLnBrk="1" hangingPunct="1">
              <a:defRPr/>
            </a:pPr>
            <a:endParaRPr lang="es-E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9065" y="407194"/>
            <a:ext cx="7772400" cy="731838"/>
          </a:xfrm>
        </p:spPr>
        <p:txBody>
          <a:bodyPr>
            <a:normAutofit/>
          </a:bodyPr>
          <a:lstStyle/>
          <a:p>
            <a:pPr eaLnBrk="1" hangingPunct="1"/>
            <a:r>
              <a:rPr lang="es-ES" sz="4400" b="1" dirty="0"/>
              <a:t>¿QUÉ HACE LA ECF?</a:t>
            </a:r>
          </a:p>
        </p:txBody>
      </p:sp>
    </p:spTree>
  </p:cSld>
  <p:clrMapOvr>
    <a:masterClrMapping/>
  </p:clrMapOvr>
  <p:transition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914400" y="76200"/>
            <a:ext cx="7169727" cy="1325563"/>
          </a:xfrm>
        </p:spPr>
        <p:txBody>
          <a:bodyPr/>
          <a:lstStyle/>
          <a:p>
            <a:pPr eaLnBrk="1" hangingPunct="1"/>
            <a:r>
              <a:rPr lang="es-ES" sz="4000" b="1" dirty="0"/>
              <a:t>¿CÓMO SE APLICA LA ECF?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521" y="1401763"/>
            <a:ext cx="4143022" cy="4876800"/>
          </a:xfrm>
        </p:spPr>
        <p:txBody>
          <a:bodyPr>
            <a:normAutofit fontScale="85000" lnSpcReduction="20000"/>
          </a:bodyPr>
          <a:lstStyle/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s-ES" sz="2800" b="1" dirty="0"/>
              <a:t>Al ritmo del país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s-ES" sz="2800" dirty="0"/>
              <a:t>El coordinador de la ECF del país conduce el proceso.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s-ES" sz="2800" dirty="0"/>
              <a:t>Se determinan y consulta a representantes de las partes interesadas (de los sectores público y privado y de las instituciones pertinentes).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s-ES" sz="2800" dirty="0"/>
              <a:t>Plan de trabajo con etapas y plazos establecidos.  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s-ES" sz="2800" dirty="0"/>
              <a:t>La CIPF recomienda a facilitadores con conocimientos y experiencia.</a:t>
            </a:r>
          </a:p>
          <a:p>
            <a:pPr eaLnBrk="1" hangingPunct="1">
              <a:defRPr/>
            </a:pPr>
            <a:endParaRPr lang="es-ES" dirty="0"/>
          </a:p>
        </p:txBody>
      </p:sp>
      <p:pic>
        <p:nvPicPr>
          <p:cNvPr id="4" name="Picture 3" descr="DSC002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2133600"/>
            <a:ext cx="3860800" cy="2895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53000" y="5031377"/>
            <a:ext cx="386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800" dirty="0">
                <a:latin typeface="+mn-lt"/>
              </a:rPr>
              <a:t>Las partes interesadas trabajan</a:t>
            </a:r>
            <a:r>
              <a:rPr lang="es-ES"/>
              <a:t> </a:t>
            </a:r>
            <a:r>
              <a:rPr lang="es-ES" sz="1800" dirty="0">
                <a:latin typeface="+mn-lt"/>
              </a:rPr>
              <a:t>juntas para llenar los módulos de la ECF durante</a:t>
            </a:r>
            <a:r>
              <a:rPr lang="es-ES"/>
              <a:t> </a:t>
            </a:r>
            <a:r>
              <a:rPr lang="es-ES" sz="1800" dirty="0">
                <a:latin typeface="+mn-lt"/>
              </a:rPr>
              <a:t>un taller.</a:t>
            </a:r>
          </a:p>
        </p:txBody>
      </p:sp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IPPC-2009 design">
  <a:themeElements>
    <a:clrScheme name="">
      <a:dk1>
        <a:srgbClr val="0000CC"/>
      </a:dk1>
      <a:lt1>
        <a:srgbClr val="FFFFCC"/>
      </a:lt1>
      <a:dk2>
        <a:srgbClr val="990033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AE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IPPCBAS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IPPCBAS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PPCBAS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ew IPPC 401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IPPC 401" id="{F0C2B9CE-8CEE-4ACD-B5C5-D075D1E28C4C}" vid="{FAC45D9C-813C-4147-BCCB-61F8AE8632E9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IPPC-2009 design</Template>
  <TotalTime>2938</TotalTime>
  <Words>910</Words>
  <Application>Microsoft Office PowerPoint</Application>
  <PresentationFormat>On-screen Show (4:3)</PresentationFormat>
  <Paragraphs>94</Paragraphs>
  <Slides>12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Courier New</vt:lpstr>
      <vt:lpstr>Times New Roman</vt:lpstr>
      <vt:lpstr>Wingdings</vt:lpstr>
      <vt:lpstr>IPPC-2009 design</vt:lpstr>
      <vt:lpstr>New IPPC 401</vt:lpstr>
      <vt:lpstr>Slide</vt:lpstr>
      <vt:lpstr>Entender qué es la evaluación de la capacidad fitosanitaria (ECF)</vt:lpstr>
      <vt:lpstr>Propósito</vt:lpstr>
      <vt:lpstr>Ámbito de acción</vt:lpstr>
      <vt:lpstr>Descripción del proceso de la evaluación de la capacidad fitosanitaria (ECF)</vt:lpstr>
      <vt:lpstr>¿Qué es la ECF?</vt:lpstr>
      <vt:lpstr>Módulos de la ECF:</vt:lpstr>
      <vt:lpstr>Módulos de la ECF:</vt:lpstr>
      <vt:lpstr>¿QUÉ HACE LA ECF?</vt:lpstr>
      <vt:lpstr>¿CÓMO SE APLICA LA ECF? </vt:lpstr>
      <vt:lpstr>UN MARCO DE COLABORACIÓN NACIONAL PARA LA APLICACIÓN DE LAS NORMAS Y TRATADOS INTERNACIONALES </vt:lpstr>
      <vt:lpstr>PowerPoint Presentation</vt:lpstr>
      <vt:lpstr>Beneficios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IPPC</dc:title>
  <dc:creator>Griffin</dc:creator>
  <cp:lastModifiedBy>Brunel, Sarah (AGDI)</cp:lastModifiedBy>
  <cp:revision>88</cp:revision>
  <cp:lastPrinted>2001-05-08T02:50:10Z</cp:lastPrinted>
  <dcterms:created xsi:type="dcterms:W3CDTF">1998-06-16T07:04:56Z</dcterms:created>
  <dcterms:modified xsi:type="dcterms:W3CDTF">2018-01-09T15:56:00Z</dcterms:modified>
</cp:coreProperties>
</file>