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5"/>
  </p:notesMasterIdLst>
  <p:handoutMasterIdLst>
    <p:handoutMasterId r:id="rId26"/>
  </p:handoutMasterIdLst>
  <p:sldIdLst>
    <p:sldId id="312" r:id="rId2"/>
    <p:sldId id="313" r:id="rId3"/>
    <p:sldId id="314" r:id="rId4"/>
    <p:sldId id="315" r:id="rId5"/>
    <p:sldId id="316" r:id="rId6"/>
    <p:sldId id="317" r:id="rId7"/>
    <p:sldId id="319" r:id="rId8"/>
    <p:sldId id="320" r:id="rId9"/>
    <p:sldId id="321" r:id="rId10"/>
    <p:sldId id="322" r:id="rId11"/>
    <p:sldId id="323" r:id="rId12"/>
    <p:sldId id="324" r:id="rId13"/>
    <p:sldId id="325" r:id="rId14"/>
    <p:sldId id="326" r:id="rId15"/>
    <p:sldId id="327" r:id="rId16"/>
    <p:sldId id="328" r:id="rId17"/>
    <p:sldId id="329" r:id="rId18"/>
    <p:sldId id="330" r:id="rId19"/>
    <p:sldId id="331" r:id="rId20"/>
    <p:sldId id="332" r:id="rId21"/>
    <p:sldId id="333" r:id="rId22"/>
    <p:sldId id="334" r:id="rId23"/>
    <p:sldId id="335" r:id="rId24"/>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3" autoAdjust="0"/>
    <p:restoredTop sz="92550" autoAdjust="0"/>
  </p:normalViewPr>
  <p:slideViewPr>
    <p:cSldViewPr snapToGrid="0" snapToObjects="1">
      <p:cViewPr varScale="1">
        <p:scale>
          <a:sx n="132" d="100"/>
          <a:sy n="132" d="100"/>
        </p:scale>
        <p:origin x="126" y="648"/>
      </p:cViewPr>
      <p:guideLst>
        <p:guide orient="horz" pos="1620"/>
        <p:guide pos="2880"/>
      </p:guideLst>
    </p:cSldViewPr>
  </p:slideViewPr>
  <p:outlineViewPr>
    <p:cViewPr>
      <p:scale>
        <a:sx n="33" d="100"/>
        <a:sy n="33" d="100"/>
      </p:scale>
      <p:origin x="0" y="-20074"/>
    </p:cViewPr>
  </p:outlineViewPr>
  <p:notesTextViewPr>
    <p:cViewPr>
      <p:scale>
        <a:sx n="1" d="1"/>
        <a:sy n="1" d="1"/>
      </p:scale>
      <p:origin x="0" y="0"/>
    </p:cViewPr>
  </p:notesTextViewPr>
  <p:notesViewPr>
    <p:cSldViewPr snapToGrid="0" snapToObjects="1">
      <p:cViewPr varScale="1">
        <p:scale>
          <a:sx n="127" d="100"/>
          <a:sy n="127" d="100"/>
        </p:scale>
        <p:origin x="301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AE51D2-0497-4CC0-AE34-54880F4632AD}"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GB" sz="1800" dirty="0">
              <a:solidFill>
                <a:schemeClr val="tx1"/>
              </a:solidFill>
            </a:rPr>
            <a:t>Medidas fitosanitarias de los países exportadores NIMF 7, 14, 23, 31</a:t>
          </a:r>
          <a:endParaRPr lang="es-ES" sz="1800" dirty="0">
            <a:solidFill>
              <a:schemeClr val="tx1"/>
            </a:solidFill>
          </a:endParaRPr>
        </a:p>
      </dgm:t>
    </dgm:pt>
    <dgm:pt modelId="{25BFBC2A-83F1-4E0E-A330-59FD111EB9C9}" type="parTrans" cxnId="{B5116024-BFC8-4A75-8264-12653CF6615D}">
      <dgm:prSet/>
      <dgm:spPr/>
      <dgm:t>
        <a:bodyPr/>
        <a:lstStyle/>
        <a:p>
          <a:endParaRPr lang="en-GB" sz="1800">
            <a:solidFill>
              <a:schemeClr val="tx1"/>
            </a:solidFill>
          </a:endParaRPr>
        </a:p>
      </dgm:t>
    </dgm:pt>
    <dgm:pt modelId="{1859631D-51B0-45C0-95CA-3CB967279CB0}" type="sibTrans" cxnId="{B5116024-BFC8-4A75-8264-12653CF6615D}">
      <dgm:prSet/>
      <dgm:spPr/>
      <dgm:t>
        <a:bodyPr/>
        <a:lstStyle/>
        <a:p>
          <a:endParaRPr lang="en-GB" sz="1800">
            <a:solidFill>
              <a:schemeClr val="tx1"/>
            </a:solidFill>
          </a:endParaRPr>
        </a:p>
      </dgm:t>
    </dgm:pt>
    <dgm:pt modelId="{74F139F2-B61D-465F-8370-65E455C4B32E}">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US" sz="1800" b="0" dirty="0">
              <a:solidFill>
                <a:schemeClr val="tx1"/>
              </a:solidFill>
            </a:rPr>
            <a:t>Importaciones especiales </a:t>
          </a:r>
        </a:p>
        <a:p>
          <a:r>
            <a:rPr lang="en-US" sz="1800" b="0" dirty="0">
              <a:solidFill>
                <a:schemeClr val="tx1"/>
              </a:solidFill>
            </a:rPr>
            <a:t>NIMF 3</a:t>
          </a:r>
          <a:endParaRPr lang="es-ES" sz="1800" b="0" dirty="0">
            <a:solidFill>
              <a:schemeClr val="tx1"/>
            </a:solidFill>
          </a:endParaRPr>
        </a:p>
      </dgm:t>
    </dgm:pt>
    <dgm:pt modelId="{CA029390-0906-4C54-B7D9-EB6A651158D4}" type="parTrans" cxnId="{477A99A2-380E-4C42-9D4D-31DA2C6F2199}">
      <dgm:prSet/>
      <dgm:spPr/>
      <dgm:t>
        <a:bodyPr/>
        <a:lstStyle/>
        <a:p>
          <a:endParaRPr lang="en-GB" sz="1800">
            <a:solidFill>
              <a:schemeClr val="tx1"/>
            </a:solidFill>
          </a:endParaRPr>
        </a:p>
      </dgm:t>
    </dgm:pt>
    <dgm:pt modelId="{896F530C-5243-4D4C-8A9B-B7B055BCB91E}" type="sibTrans" cxnId="{477A99A2-380E-4C42-9D4D-31DA2C6F2199}">
      <dgm:prSet/>
      <dgm:spPr/>
      <dgm:t>
        <a:bodyPr/>
        <a:lstStyle/>
        <a:p>
          <a:endParaRPr lang="en-GB" sz="1800">
            <a:solidFill>
              <a:schemeClr val="tx1"/>
            </a:solidFill>
          </a:endParaRPr>
        </a:p>
      </dgm:t>
    </dgm:pt>
    <dgm:pt modelId="{3F12FEC8-EDCB-4DBB-9560-6A59AB8D5916}">
      <dgm:prSet phldrT="[Text]" custT="1"/>
      <dgm:spPr/>
      <dgm:t>
        <a:bodyPr/>
        <a:lstStyle/>
        <a:p>
          <a:r>
            <a:rPr lang="en-GB" sz="1500" dirty="0">
              <a:solidFill>
                <a:schemeClr val="tx1"/>
              </a:solidFill>
            </a:rPr>
            <a:t>Designación de áreas libres de plagas y áreas de baja prevalencia de plagas</a:t>
          </a:r>
        </a:p>
        <a:p>
          <a:r>
            <a:rPr lang="en-GB" sz="1800" dirty="0">
              <a:solidFill>
                <a:schemeClr val="tx1"/>
              </a:solidFill>
            </a:rPr>
            <a:t>NIMF 4, 8,10, 22, 26, 29</a:t>
          </a:r>
          <a:endParaRPr lang="es-ES" sz="1800" dirty="0">
            <a:solidFill>
              <a:schemeClr val="tx1"/>
            </a:solidFill>
          </a:endParaRPr>
        </a:p>
      </dgm:t>
    </dgm:pt>
    <dgm:pt modelId="{223095CD-8102-4032-B0E4-4BB63E81ECA7}" type="parTrans" cxnId="{5EC69F10-3BB6-4AC9-AE1A-B09020DA5763}">
      <dgm:prSet/>
      <dgm:spPr/>
      <dgm:t>
        <a:bodyPr/>
        <a:lstStyle/>
        <a:p>
          <a:endParaRPr lang="en-GB" sz="1800">
            <a:solidFill>
              <a:schemeClr val="tx1"/>
            </a:solidFill>
          </a:endParaRPr>
        </a:p>
      </dgm:t>
    </dgm:pt>
    <dgm:pt modelId="{CE36F442-484D-4214-A895-9683A0D03514}" type="sibTrans" cxnId="{5EC69F10-3BB6-4AC9-AE1A-B09020DA5763}">
      <dgm:prSet/>
      <dgm:spPr/>
      <dgm:t>
        <a:bodyPr/>
        <a:lstStyle/>
        <a:p>
          <a:endParaRPr lang="en-GB" sz="1800">
            <a:solidFill>
              <a:schemeClr val="tx1"/>
            </a:solidFill>
          </a:endParaRPr>
        </a:p>
      </dgm:t>
    </dgm:pt>
    <dgm:pt modelId="{3477B8EF-294E-4405-99EB-C0DA6FD42393}">
      <dgm:prSet phldrT="[Text]" custT="1"/>
      <dgm:spPr/>
      <dgm:t>
        <a:bodyPr/>
        <a:lstStyle/>
        <a:p>
          <a:r>
            <a:rPr lang="en-GB" sz="1800" dirty="0">
              <a:solidFill>
                <a:schemeClr val="tx1"/>
              </a:solidFill>
            </a:rPr>
            <a:t>Incumplimiento y acciones de emergencia NIMF 13 </a:t>
          </a:r>
          <a:endParaRPr lang="es-ES" sz="1800" dirty="0">
            <a:solidFill>
              <a:schemeClr val="tx1"/>
            </a:solidFill>
          </a:endParaRPr>
        </a:p>
      </dgm:t>
    </dgm:pt>
    <dgm:pt modelId="{4D45FD14-29BF-40ED-88E9-7B2967B8BF8D}" type="parTrans" cxnId="{A0016E43-BDAF-4E07-93AC-1D873090D728}">
      <dgm:prSet/>
      <dgm:spPr/>
      <dgm:t>
        <a:bodyPr/>
        <a:lstStyle/>
        <a:p>
          <a:endParaRPr lang="en-GB" sz="1800">
            <a:solidFill>
              <a:schemeClr val="tx1"/>
            </a:solidFill>
          </a:endParaRPr>
        </a:p>
      </dgm:t>
    </dgm:pt>
    <dgm:pt modelId="{79A1F29F-42F8-4800-9C8A-690E2826800C}" type="sibTrans" cxnId="{A0016E43-BDAF-4E07-93AC-1D873090D728}">
      <dgm:prSet/>
      <dgm:spPr/>
      <dgm:t>
        <a:bodyPr/>
        <a:lstStyle/>
        <a:p>
          <a:endParaRPr lang="en-GB" sz="1800">
            <a:solidFill>
              <a:schemeClr val="tx1"/>
            </a:solidFill>
          </a:endParaRPr>
        </a:p>
      </dgm:t>
    </dgm:pt>
    <dgm:pt modelId="{C9DA4D02-B4D1-4DDC-9F3E-8A53D7223555}">
      <dgm:prSet custT="1"/>
      <dgm:spPr/>
      <dgm:t>
        <a:bodyPr/>
        <a:lstStyle/>
        <a:p>
          <a:r>
            <a:rPr lang="en-US" sz="1800" b="0" dirty="0">
              <a:solidFill>
                <a:schemeClr val="tx1"/>
              </a:solidFill>
            </a:rPr>
            <a:t>Reconocimiento de la equivalencia NIMF 24 </a:t>
          </a:r>
          <a:endParaRPr lang="es-ES" sz="1800" b="0" dirty="0">
            <a:solidFill>
              <a:schemeClr val="tx1"/>
            </a:solidFill>
          </a:endParaRPr>
        </a:p>
      </dgm:t>
    </dgm:pt>
    <dgm:pt modelId="{CB978FD6-4BCD-40AE-81FE-E6E60CFEB930}" type="parTrans" cxnId="{B4EFF3B0-9920-41D6-B782-369845CA613F}">
      <dgm:prSet/>
      <dgm:spPr/>
      <dgm:t>
        <a:bodyPr/>
        <a:lstStyle/>
        <a:p>
          <a:endParaRPr lang="en-US"/>
        </a:p>
      </dgm:t>
    </dgm:pt>
    <dgm:pt modelId="{15F78107-01E1-4BFF-A80D-C5AFE6C2382A}" type="sibTrans" cxnId="{B4EFF3B0-9920-41D6-B782-369845CA613F}">
      <dgm:prSet/>
      <dgm:spPr/>
      <dgm:t>
        <a:bodyPr/>
        <a:lstStyle/>
        <a:p>
          <a:endParaRPr lang="en-US"/>
        </a:p>
      </dgm:t>
    </dgm:pt>
    <dgm:pt modelId="{8B9F73FC-2FDE-4CB6-9C23-FE6A1ED9F6D9}">
      <dgm:prSet custT="1"/>
      <dgm:spPr/>
      <dgm:t>
        <a:bodyPr/>
        <a:lstStyle/>
        <a:p>
          <a:r>
            <a:rPr lang="en-US" sz="1800" dirty="0">
              <a:solidFill>
                <a:schemeClr val="tx1"/>
              </a:solidFill>
            </a:rPr>
            <a:t>Notificación de plagas</a:t>
          </a:r>
        </a:p>
        <a:p>
          <a:r>
            <a:rPr lang="en-US" sz="1800" dirty="0">
              <a:solidFill>
                <a:schemeClr val="tx1"/>
              </a:solidFill>
            </a:rPr>
            <a:t>NIMF 17</a:t>
          </a:r>
          <a:endParaRPr lang="es-ES" sz="1800" dirty="0">
            <a:solidFill>
              <a:schemeClr val="tx1"/>
            </a:solidFill>
          </a:endParaRPr>
        </a:p>
      </dgm:t>
    </dgm:pt>
    <dgm:pt modelId="{7B3DC552-A528-4951-9EB7-0E66F38BCA4D}" type="parTrans" cxnId="{D7009F18-C5D8-4394-BF76-C402C4D3DEF1}">
      <dgm:prSet/>
      <dgm:spPr/>
      <dgm:t>
        <a:bodyPr/>
        <a:lstStyle/>
        <a:p>
          <a:endParaRPr lang="en-US"/>
        </a:p>
      </dgm:t>
    </dgm:pt>
    <dgm:pt modelId="{EF9F6F9A-E458-495E-9967-324165331FCD}" type="sibTrans" cxnId="{D7009F18-C5D8-4394-BF76-C402C4D3DEF1}">
      <dgm:prSet/>
      <dgm:spPr/>
      <dgm:t>
        <a:bodyPr/>
        <a:lstStyle/>
        <a:p>
          <a:endParaRPr lang="en-US"/>
        </a:p>
      </dgm:t>
    </dgm:pt>
    <dgm:pt modelId="{708D33A0-89DE-4FE0-8FC1-A3B5B7E42275}" type="pres">
      <dgm:prSet presAssocID="{01AE51D2-0497-4CC0-AE34-54880F4632AD}" presName="diagram" presStyleCnt="0">
        <dgm:presLayoutVars>
          <dgm:dir/>
          <dgm:resizeHandles val="exact"/>
        </dgm:presLayoutVars>
      </dgm:prSet>
      <dgm:spPr/>
      <dgm:t>
        <a:bodyPr/>
        <a:lstStyle/>
        <a:p>
          <a:endParaRPr lang="en-US"/>
        </a:p>
      </dgm:t>
    </dgm:pt>
    <dgm:pt modelId="{303535BE-F5B6-4CE5-AA8F-591B6573A77E}" type="pres">
      <dgm:prSet presAssocID="{56CEB4A2-132A-4D7C-95DA-650CBC2E7DC2}" presName="node" presStyleLbl="node1" presStyleIdx="0" presStyleCnt="6">
        <dgm:presLayoutVars>
          <dgm:bulletEnabled val="1"/>
        </dgm:presLayoutVars>
      </dgm:prSet>
      <dgm:spPr/>
      <dgm:t>
        <a:bodyPr/>
        <a:lstStyle/>
        <a:p>
          <a:endParaRPr lang="en-US"/>
        </a:p>
      </dgm:t>
    </dgm:pt>
    <dgm:pt modelId="{3CFBD5C6-40F8-4112-A26E-CB56E8A61D12}" type="pres">
      <dgm:prSet presAssocID="{1859631D-51B0-45C0-95CA-3CB967279CB0}" presName="sibTrans" presStyleCnt="0"/>
      <dgm:spPr/>
    </dgm:pt>
    <dgm:pt modelId="{938448B2-540D-4681-98CA-9543CB496304}" type="pres">
      <dgm:prSet presAssocID="{74F139F2-B61D-465F-8370-65E455C4B32E}" presName="node" presStyleLbl="node1" presStyleIdx="1" presStyleCnt="6">
        <dgm:presLayoutVars>
          <dgm:bulletEnabled val="1"/>
        </dgm:presLayoutVars>
      </dgm:prSet>
      <dgm:spPr/>
      <dgm:t>
        <a:bodyPr/>
        <a:lstStyle/>
        <a:p>
          <a:endParaRPr lang="en-US"/>
        </a:p>
      </dgm:t>
    </dgm:pt>
    <dgm:pt modelId="{E1187690-CD37-4693-996E-468602C8E8D7}" type="pres">
      <dgm:prSet presAssocID="{896F530C-5243-4D4C-8A9B-B7B055BCB91E}" presName="sibTrans" presStyleCnt="0"/>
      <dgm:spPr/>
    </dgm:pt>
    <dgm:pt modelId="{62B468A5-FB1B-4B75-B7CB-D7F90CD4F701}" type="pres">
      <dgm:prSet presAssocID="{3F12FEC8-EDCB-4DBB-9560-6A59AB8D5916}" presName="node" presStyleLbl="node1" presStyleIdx="2" presStyleCnt="6">
        <dgm:presLayoutVars>
          <dgm:bulletEnabled val="1"/>
        </dgm:presLayoutVars>
      </dgm:prSet>
      <dgm:spPr/>
      <dgm:t>
        <a:bodyPr/>
        <a:lstStyle/>
        <a:p>
          <a:endParaRPr lang="en-US"/>
        </a:p>
      </dgm:t>
    </dgm:pt>
    <dgm:pt modelId="{0A2786E8-6FFA-449D-BF69-5C14623CDD66}" type="pres">
      <dgm:prSet presAssocID="{CE36F442-484D-4214-A895-9683A0D03514}" presName="sibTrans" presStyleCnt="0"/>
      <dgm:spPr/>
    </dgm:pt>
    <dgm:pt modelId="{AEBAA5F0-0EEC-4132-8E0D-E4B3DFBCA46A}" type="pres">
      <dgm:prSet presAssocID="{C9DA4D02-B4D1-4DDC-9F3E-8A53D7223555}" presName="node" presStyleLbl="node1" presStyleIdx="3" presStyleCnt="6">
        <dgm:presLayoutVars>
          <dgm:bulletEnabled val="1"/>
        </dgm:presLayoutVars>
      </dgm:prSet>
      <dgm:spPr/>
      <dgm:t>
        <a:bodyPr/>
        <a:lstStyle/>
        <a:p>
          <a:endParaRPr lang="en-US"/>
        </a:p>
      </dgm:t>
    </dgm:pt>
    <dgm:pt modelId="{CDFF25FB-D6B5-466C-A0D2-E45374E71D3D}" type="pres">
      <dgm:prSet presAssocID="{15F78107-01E1-4BFF-A80D-C5AFE6C2382A}" presName="sibTrans" presStyleCnt="0"/>
      <dgm:spPr/>
    </dgm:pt>
    <dgm:pt modelId="{5B3DB8AA-5B4A-4B96-B1E4-3FB8FC2FC212}" type="pres">
      <dgm:prSet presAssocID="{3477B8EF-294E-4405-99EB-C0DA6FD42393}" presName="node" presStyleLbl="node1" presStyleIdx="4" presStyleCnt="6">
        <dgm:presLayoutVars>
          <dgm:bulletEnabled val="1"/>
        </dgm:presLayoutVars>
      </dgm:prSet>
      <dgm:spPr/>
      <dgm:t>
        <a:bodyPr/>
        <a:lstStyle/>
        <a:p>
          <a:endParaRPr lang="en-US"/>
        </a:p>
      </dgm:t>
    </dgm:pt>
    <dgm:pt modelId="{E6D75B7B-ACFA-4B46-870B-17D0B5E9C95A}" type="pres">
      <dgm:prSet presAssocID="{79A1F29F-42F8-4800-9C8A-690E2826800C}" presName="sibTrans" presStyleCnt="0"/>
      <dgm:spPr/>
    </dgm:pt>
    <dgm:pt modelId="{B3ADA614-9BBA-4873-8632-EEA696BCF841}" type="pres">
      <dgm:prSet presAssocID="{8B9F73FC-2FDE-4CB6-9C23-FE6A1ED9F6D9}" presName="node" presStyleLbl="node1" presStyleIdx="5" presStyleCnt="6">
        <dgm:presLayoutVars>
          <dgm:bulletEnabled val="1"/>
        </dgm:presLayoutVars>
      </dgm:prSet>
      <dgm:spPr/>
      <dgm:t>
        <a:bodyPr/>
        <a:lstStyle/>
        <a:p>
          <a:endParaRPr lang="en-US"/>
        </a:p>
      </dgm:t>
    </dgm:pt>
  </dgm:ptLst>
  <dgm:cxnLst>
    <dgm:cxn modelId="{610D73B6-90B6-4AD1-B499-D7621AE5F542}" type="presOf" srcId="{01AE51D2-0497-4CC0-AE34-54880F4632AD}" destId="{708D33A0-89DE-4FE0-8FC1-A3B5B7E42275}" srcOrd="0" destOrd="0" presId="urn:microsoft.com/office/officeart/2005/8/layout/default"/>
    <dgm:cxn modelId="{FFEAF201-D12E-4693-98FC-AFB68677E1F5}" type="presOf" srcId="{3477B8EF-294E-4405-99EB-C0DA6FD42393}" destId="{5B3DB8AA-5B4A-4B96-B1E4-3FB8FC2FC212}" srcOrd="0" destOrd="0" presId="urn:microsoft.com/office/officeart/2005/8/layout/default"/>
    <dgm:cxn modelId="{D7009F18-C5D8-4394-BF76-C402C4D3DEF1}" srcId="{01AE51D2-0497-4CC0-AE34-54880F4632AD}" destId="{8B9F73FC-2FDE-4CB6-9C23-FE6A1ED9F6D9}" srcOrd="5" destOrd="0" parTransId="{7B3DC552-A528-4951-9EB7-0E66F38BCA4D}" sibTransId="{EF9F6F9A-E458-495E-9967-324165331FCD}"/>
    <dgm:cxn modelId="{BB2A952E-7AE4-4432-AD9C-3743BB766256}" type="presOf" srcId="{C9DA4D02-B4D1-4DDC-9F3E-8A53D7223555}" destId="{AEBAA5F0-0EEC-4132-8E0D-E4B3DFBCA46A}" srcOrd="0" destOrd="0" presId="urn:microsoft.com/office/officeart/2005/8/layout/default"/>
    <dgm:cxn modelId="{B5116024-BFC8-4A75-8264-12653CF6615D}" srcId="{01AE51D2-0497-4CC0-AE34-54880F4632AD}" destId="{56CEB4A2-132A-4D7C-95DA-650CBC2E7DC2}" srcOrd="0" destOrd="0" parTransId="{25BFBC2A-83F1-4E0E-A330-59FD111EB9C9}" sibTransId="{1859631D-51B0-45C0-95CA-3CB967279CB0}"/>
    <dgm:cxn modelId="{A06B8948-B4C4-4716-804C-8AEE20348E9A}" type="presOf" srcId="{8B9F73FC-2FDE-4CB6-9C23-FE6A1ED9F6D9}" destId="{B3ADA614-9BBA-4873-8632-EEA696BCF841}" srcOrd="0" destOrd="0" presId="urn:microsoft.com/office/officeart/2005/8/layout/default"/>
    <dgm:cxn modelId="{B4EFF3B0-9920-41D6-B782-369845CA613F}" srcId="{01AE51D2-0497-4CC0-AE34-54880F4632AD}" destId="{C9DA4D02-B4D1-4DDC-9F3E-8A53D7223555}" srcOrd="3" destOrd="0" parTransId="{CB978FD6-4BCD-40AE-81FE-E6E60CFEB930}" sibTransId="{15F78107-01E1-4BFF-A80D-C5AFE6C2382A}"/>
    <dgm:cxn modelId="{A552AECC-C865-4459-885E-6E820CB96D86}" type="presOf" srcId="{56CEB4A2-132A-4D7C-95DA-650CBC2E7DC2}" destId="{303535BE-F5B6-4CE5-AA8F-591B6573A77E}" srcOrd="0" destOrd="0" presId="urn:microsoft.com/office/officeart/2005/8/layout/default"/>
    <dgm:cxn modelId="{B658CE26-D087-4633-A7D8-26AB6F9B9E52}" type="presOf" srcId="{3F12FEC8-EDCB-4DBB-9560-6A59AB8D5916}" destId="{62B468A5-FB1B-4B75-B7CB-D7F90CD4F701}" srcOrd="0" destOrd="0" presId="urn:microsoft.com/office/officeart/2005/8/layout/default"/>
    <dgm:cxn modelId="{A0016E43-BDAF-4E07-93AC-1D873090D728}" srcId="{01AE51D2-0497-4CC0-AE34-54880F4632AD}" destId="{3477B8EF-294E-4405-99EB-C0DA6FD42393}" srcOrd="4" destOrd="0" parTransId="{4D45FD14-29BF-40ED-88E9-7B2967B8BF8D}" sibTransId="{79A1F29F-42F8-4800-9C8A-690E2826800C}"/>
    <dgm:cxn modelId="{477A99A2-380E-4C42-9D4D-31DA2C6F2199}" srcId="{01AE51D2-0497-4CC0-AE34-54880F4632AD}" destId="{74F139F2-B61D-465F-8370-65E455C4B32E}" srcOrd="1" destOrd="0" parTransId="{CA029390-0906-4C54-B7D9-EB6A651158D4}" sibTransId="{896F530C-5243-4D4C-8A9B-B7B055BCB91E}"/>
    <dgm:cxn modelId="{F5E52FB9-EB4B-4128-B117-594C23C8C04D}" type="presOf" srcId="{74F139F2-B61D-465F-8370-65E455C4B32E}" destId="{938448B2-540D-4681-98CA-9543CB496304}" srcOrd="0" destOrd="0" presId="urn:microsoft.com/office/officeart/2005/8/layout/default"/>
    <dgm:cxn modelId="{5EC69F10-3BB6-4AC9-AE1A-B09020DA5763}" srcId="{01AE51D2-0497-4CC0-AE34-54880F4632AD}" destId="{3F12FEC8-EDCB-4DBB-9560-6A59AB8D5916}" srcOrd="2" destOrd="0" parTransId="{223095CD-8102-4032-B0E4-4BB63E81ECA7}" sibTransId="{CE36F442-484D-4214-A895-9683A0D03514}"/>
    <dgm:cxn modelId="{73E85DAA-8BF0-409D-A4FA-C921FAF38BDD}" type="presParOf" srcId="{708D33A0-89DE-4FE0-8FC1-A3B5B7E42275}" destId="{303535BE-F5B6-4CE5-AA8F-591B6573A77E}" srcOrd="0" destOrd="0" presId="urn:microsoft.com/office/officeart/2005/8/layout/default"/>
    <dgm:cxn modelId="{EAE5395D-3BD6-428A-A4B1-5527775D3794}" type="presParOf" srcId="{708D33A0-89DE-4FE0-8FC1-A3B5B7E42275}" destId="{3CFBD5C6-40F8-4112-A26E-CB56E8A61D12}" srcOrd="1" destOrd="0" presId="urn:microsoft.com/office/officeart/2005/8/layout/default"/>
    <dgm:cxn modelId="{992071F3-1FA8-4AEC-8333-8327A27F0597}" type="presParOf" srcId="{708D33A0-89DE-4FE0-8FC1-A3B5B7E42275}" destId="{938448B2-540D-4681-98CA-9543CB496304}" srcOrd="2" destOrd="0" presId="urn:microsoft.com/office/officeart/2005/8/layout/default"/>
    <dgm:cxn modelId="{47EC3B14-B5F6-4519-82BB-46CF040A84B5}" type="presParOf" srcId="{708D33A0-89DE-4FE0-8FC1-A3B5B7E42275}" destId="{E1187690-CD37-4693-996E-468602C8E8D7}" srcOrd="3" destOrd="0" presId="urn:microsoft.com/office/officeart/2005/8/layout/default"/>
    <dgm:cxn modelId="{FB581C8F-81C0-482D-8019-FD4A5628FEC4}" type="presParOf" srcId="{708D33A0-89DE-4FE0-8FC1-A3B5B7E42275}" destId="{62B468A5-FB1B-4B75-B7CB-D7F90CD4F701}" srcOrd="4" destOrd="0" presId="urn:microsoft.com/office/officeart/2005/8/layout/default"/>
    <dgm:cxn modelId="{22BB1A6C-A0FF-4514-BF0A-84B2856F3930}" type="presParOf" srcId="{708D33A0-89DE-4FE0-8FC1-A3B5B7E42275}" destId="{0A2786E8-6FFA-449D-BF69-5C14623CDD66}" srcOrd="5" destOrd="0" presId="urn:microsoft.com/office/officeart/2005/8/layout/default"/>
    <dgm:cxn modelId="{989573F2-AC66-4358-871C-F61B8A49A9C0}" type="presParOf" srcId="{708D33A0-89DE-4FE0-8FC1-A3B5B7E42275}" destId="{AEBAA5F0-0EEC-4132-8E0D-E4B3DFBCA46A}" srcOrd="6" destOrd="0" presId="urn:microsoft.com/office/officeart/2005/8/layout/default"/>
    <dgm:cxn modelId="{7EA7270E-4DC2-4978-A54A-EA3931D1895C}" type="presParOf" srcId="{708D33A0-89DE-4FE0-8FC1-A3B5B7E42275}" destId="{CDFF25FB-D6B5-466C-A0D2-E45374E71D3D}" srcOrd="7" destOrd="0" presId="urn:microsoft.com/office/officeart/2005/8/layout/default"/>
    <dgm:cxn modelId="{A83105CD-9A08-4807-A9BD-CF41C88C903E}" type="presParOf" srcId="{708D33A0-89DE-4FE0-8FC1-A3B5B7E42275}" destId="{5B3DB8AA-5B4A-4B96-B1E4-3FB8FC2FC212}" srcOrd="8" destOrd="0" presId="urn:microsoft.com/office/officeart/2005/8/layout/default"/>
    <dgm:cxn modelId="{A4D2905A-30B8-4E24-A50E-BD38294C57C3}" type="presParOf" srcId="{708D33A0-89DE-4FE0-8FC1-A3B5B7E42275}" destId="{E6D75B7B-ACFA-4B46-870B-17D0B5E9C95A}" srcOrd="9" destOrd="0" presId="urn:microsoft.com/office/officeart/2005/8/layout/default"/>
    <dgm:cxn modelId="{59507912-FB41-4938-86A2-811CEE78985E}" type="presParOf" srcId="{708D33A0-89DE-4FE0-8FC1-A3B5B7E42275}" destId="{B3ADA614-9BBA-4873-8632-EEA696BCF841}"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AE51D2-0497-4CC0-AE34-54880F4632AD}" type="doc">
      <dgm:prSet loTypeId="urn:microsoft.com/office/officeart/2005/8/layout/process1" loCatId="process"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GB" sz="1800" dirty="0">
              <a:solidFill>
                <a:schemeClr val="tx1"/>
              </a:solidFill>
            </a:rPr>
            <a:t>Vigilancia de plagas NIMF 6</a:t>
          </a:r>
          <a:endParaRPr lang="es-ES" sz="1800" dirty="0">
            <a:solidFill>
              <a:schemeClr val="tx1"/>
            </a:solidFill>
          </a:endParaRPr>
        </a:p>
      </dgm:t>
    </dgm:pt>
    <dgm:pt modelId="{25BFBC2A-83F1-4E0E-A330-59FD111EB9C9}" type="parTrans" cxnId="{B5116024-BFC8-4A75-8264-12653CF6615D}">
      <dgm:prSet/>
      <dgm:spPr/>
      <dgm:t>
        <a:bodyPr/>
        <a:lstStyle/>
        <a:p>
          <a:endParaRPr lang="en-GB" sz="1800">
            <a:solidFill>
              <a:schemeClr val="tx1"/>
            </a:solidFill>
          </a:endParaRPr>
        </a:p>
      </dgm:t>
    </dgm:pt>
    <dgm:pt modelId="{1859631D-51B0-45C0-95CA-3CB967279CB0}" type="sibTrans" cxnId="{B5116024-BFC8-4A75-8264-12653CF6615D}">
      <dgm:prSet/>
      <dgm:spPr/>
      <dgm:t>
        <a:bodyPr/>
        <a:lstStyle/>
        <a:p>
          <a:endParaRPr lang="en-GB" sz="1800">
            <a:solidFill>
              <a:schemeClr val="tx1"/>
            </a:solidFill>
          </a:endParaRPr>
        </a:p>
      </dgm:t>
    </dgm:pt>
    <dgm:pt modelId="{74F139F2-B61D-465F-8370-65E455C4B32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800" b="0" dirty="0">
              <a:solidFill>
                <a:schemeClr val="tx1"/>
              </a:solidFill>
            </a:rPr>
            <a:t>Situación de las plagas NIMF 8</a:t>
          </a:r>
          <a:endParaRPr lang="es-ES" sz="1800" b="0" dirty="0">
            <a:solidFill>
              <a:schemeClr val="tx1"/>
            </a:solidFill>
          </a:endParaRPr>
        </a:p>
      </dgm:t>
    </dgm:pt>
    <dgm:pt modelId="{CA029390-0906-4C54-B7D9-EB6A651158D4}" type="parTrans" cxnId="{477A99A2-380E-4C42-9D4D-31DA2C6F2199}">
      <dgm:prSet/>
      <dgm:spPr/>
      <dgm:t>
        <a:bodyPr/>
        <a:lstStyle/>
        <a:p>
          <a:endParaRPr lang="en-GB" sz="1800">
            <a:solidFill>
              <a:schemeClr val="tx1"/>
            </a:solidFill>
          </a:endParaRPr>
        </a:p>
      </dgm:t>
    </dgm:pt>
    <dgm:pt modelId="{896F530C-5243-4D4C-8A9B-B7B055BCB91E}" type="sibTrans" cxnId="{477A99A2-380E-4C42-9D4D-31DA2C6F2199}">
      <dgm:prSet/>
      <dgm:spPr/>
      <dgm:t>
        <a:bodyPr/>
        <a:lstStyle/>
        <a:p>
          <a:endParaRPr lang="en-GB" sz="1800">
            <a:solidFill>
              <a:schemeClr val="tx1"/>
            </a:solidFill>
          </a:endParaRPr>
        </a:p>
      </dgm:t>
    </dgm:pt>
    <dgm:pt modelId="{3F12FEC8-EDCB-4DBB-9560-6A59AB8D5916}">
      <dgm:prSet phldrT="[Text]" custT="1">
        <dgm:style>
          <a:lnRef idx="1">
            <a:schemeClr val="accent2"/>
          </a:lnRef>
          <a:fillRef idx="3">
            <a:schemeClr val="accent2"/>
          </a:fillRef>
          <a:effectRef idx="2">
            <a:schemeClr val="accent2"/>
          </a:effectRef>
          <a:fontRef idx="minor">
            <a:schemeClr val="lt1"/>
          </a:fontRef>
        </dgm:style>
      </dgm:prSet>
      <dgm:spPr/>
      <dgm:t>
        <a:bodyPr/>
        <a:lstStyle/>
        <a:p>
          <a:pPr defTabSz="800100">
            <a:lnSpc>
              <a:spcPct val="90000"/>
            </a:lnSpc>
            <a:spcBef>
              <a:spcPct val="0"/>
            </a:spcBef>
            <a:spcAft>
              <a:spcPct val="35000"/>
            </a:spcAft>
          </a:pPr>
          <a:endParaRPr lang="es-ES" sz="1800" dirty="0">
            <a:solidFill>
              <a:schemeClr val="tx1"/>
            </a:solidFill>
          </a:endParaRPr>
        </a:p>
        <a:p>
          <a:pPr defTabSz="800100">
            <a:lnSpc>
              <a:spcPct val="90000"/>
            </a:lnSpc>
            <a:spcBef>
              <a:spcPct val="0"/>
            </a:spcBef>
            <a:spcAft>
              <a:spcPct val="35000"/>
            </a:spcAft>
          </a:pPr>
          <a:r>
            <a:rPr lang="en-GB" sz="1800" dirty="0">
              <a:solidFill>
                <a:schemeClr val="tx1"/>
              </a:solidFill>
            </a:rPr>
            <a:t>ARP NIMF 2, 11, 21</a:t>
          </a:r>
          <a:endParaRPr lang="es-ES" sz="1800" dirty="0">
            <a:solidFill>
              <a:schemeClr val="tx1"/>
            </a:solidFill>
          </a:endParaRPr>
        </a:p>
      </dgm:t>
    </dgm:pt>
    <dgm:pt modelId="{223095CD-8102-4032-B0E4-4BB63E81ECA7}" type="parTrans" cxnId="{5EC69F10-3BB6-4AC9-AE1A-B09020DA5763}">
      <dgm:prSet/>
      <dgm:spPr/>
      <dgm:t>
        <a:bodyPr/>
        <a:lstStyle/>
        <a:p>
          <a:endParaRPr lang="en-GB" sz="1800">
            <a:solidFill>
              <a:schemeClr val="tx1"/>
            </a:solidFill>
          </a:endParaRPr>
        </a:p>
      </dgm:t>
    </dgm:pt>
    <dgm:pt modelId="{CE36F442-484D-4214-A895-9683A0D03514}" type="sibTrans" cxnId="{5EC69F10-3BB6-4AC9-AE1A-B09020DA5763}">
      <dgm:prSet/>
      <dgm:spPr/>
      <dgm:t>
        <a:bodyPr/>
        <a:lstStyle/>
        <a:p>
          <a:endParaRPr lang="en-GB" sz="1800">
            <a:solidFill>
              <a:schemeClr val="tx1"/>
            </a:solidFill>
          </a:endParaRPr>
        </a:p>
      </dgm:t>
    </dgm:pt>
    <dgm:pt modelId="{3477B8EF-294E-4405-99EB-C0DA6FD42393}">
      <dgm:prSet phldrT="[Text]" custT="1">
        <dgm:style>
          <a:lnRef idx="1">
            <a:schemeClr val="accent2"/>
          </a:lnRef>
          <a:fillRef idx="2">
            <a:schemeClr val="accent2"/>
          </a:fillRef>
          <a:effectRef idx="1">
            <a:schemeClr val="accent2"/>
          </a:effectRef>
          <a:fontRef idx="minor">
            <a:schemeClr val="dk1"/>
          </a:fontRef>
        </dgm:style>
      </dgm:prSet>
      <dgm:spPr/>
      <dgm:t>
        <a:bodyPr/>
        <a:lstStyle/>
        <a:p>
          <a:endParaRPr lang="es-ES" sz="1800" dirty="0">
            <a:solidFill>
              <a:schemeClr val="tx1"/>
            </a:solidFill>
          </a:endParaRPr>
        </a:p>
        <a:p>
          <a:r>
            <a:rPr lang="en-GB" sz="1800" dirty="0">
              <a:solidFill>
                <a:schemeClr val="tx1"/>
              </a:solidFill>
            </a:rPr>
            <a:t>Listas de plagas reglamentadas NIMF 19, 16</a:t>
          </a:r>
          <a:endParaRPr lang="es-ES" sz="1800" dirty="0">
            <a:solidFill>
              <a:schemeClr val="tx1"/>
            </a:solidFill>
          </a:endParaRPr>
        </a:p>
      </dgm:t>
    </dgm:pt>
    <dgm:pt modelId="{4D45FD14-29BF-40ED-88E9-7B2967B8BF8D}" type="parTrans" cxnId="{A0016E43-BDAF-4E07-93AC-1D873090D728}">
      <dgm:prSet/>
      <dgm:spPr/>
      <dgm:t>
        <a:bodyPr/>
        <a:lstStyle/>
        <a:p>
          <a:endParaRPr lang="en-GB" sz="1800">
            <a:solidFill>
              <a:schemeClr val="tx1"/>
            </a:solidFill>
          </a:endParaRPr>
        </a:p>
      </dgm:t>
    </dgm:pt>
    <dgm:pt modelId="{79A1F29F-42F8-4800-9C8A-690E2826800C}" type="sibTrans" cxnId="{A0016E43-BDAF-4E07-93AC-1D873090D728}">
      <dgm:prSet/>
      <dgm:spPr/>
      <dgm:t>
        <a:bodyPr/>
        <a:lstStyle/>
        <a:p>
          <a:endParaRPr lang="en-GB" sz="1800">
            <a:solidFill>
              <a:schemeClr val="tx1"/>
            </a:solidFill>
          </a:endParaRPr>
        </a:p>
      </dgm:t>
    </dgm:pt>
    <dgm:pt modelId="{58FA025A-9505-4A05-954D-D0B0172B697A}">
      <dgm:prSet custT="1"/>
      <dgm:spPr/>
      <dgm:t>
        <a:bodyPr/>
        <a:lstStyle/>
        <a:p>
          <a:r>
            <a:rPr lang="en-US" sz="1800" b="0" dirty="0" err="1">
              <a:solidFill>
                <a:schemeClr val="tx1"/>
              </a:solidFill>
            </a:rPr>
            <a:t>Medidas</a:t>
          </a:r>
          <a:endParaRPr lang="en-US" sz="1800" b="0" dirty="0">
            <a:solidFill>
              <a:schemeClr val="tx1"/>
            </a:solidFill>
          </a:endParaRPr>
        </a:p>
        <a:p>
          <a:r>
            <a:rPr lang="en-US" sz="1800" b="0" dirty="0" err="1">
              <a:solidFill>
                <a:schemeClr val="tx1"/>
              </a:solidFill>
            </a:rPr>
            <a:t>fitosanitarias</a:t>
          </a:r>
          <a:r>
            <a:rPr dirty="0"/>
            <a:t> </a:t>
          </a:r>
          <a:endParaRPr lang="es-ES" sz="1800" b="1" dirty="0">
            <a:solidFill>
              <a:schemeClr val="tx1"/>
            </a:solidFill>
          </a:endParaRPr>
        </a:p>
      </dgm:t>
    </dgm:pt>
    <dgm:pt modelId="{BEA87839-E926-4A4F-A96B-869B79074C39}" type="parTrans" cxnId="{37CD83C0-A880-45CE-B1A9-9FC034F3AC92}">
      <dgm:prSet/>
      <dgm:spPr/>
      <dgm:t>
        <a:bodyPr/>
        <a:lstStyle/>
        <a:p>
          <a:endParaRPr lang="en-US"/>
        </a:p>
      </dgm:t>
    </dgm:pt>
    <dgm:pt modelId="{AE59DA94-FD80-48CA-9AA9-99D7CB8BB3C1}" type="sibTrans" cxnId="{37CD83C0-A880-45CE-B1A9-9FC034F3AC92}">
      <dgm:prSet/>
      <dgm:spPr/>
      <dgm:t>
        <a:bodyPr/>
        <a:lstStyle/>
        <a:p>
          <a:endParaRPr lang="en-US"/>
        </a:p>
      </dgm:t>
    </dgm:pt>
    <dgm:pt modelId="{1B979146-D1F5-47A6-9189-FF1BB180E510}" type="pres">
      <dgm:prSet presAssocID="{01AE51D2-0497-4CC0-AE34-54880F4632AD}" presName="Name0" presStyleCnt="0">
        <dgm:presLayoutVars>
          <dgm:dir/>
          <dgm:resizeHandles val="exact"/>
        </dgm:presLayoutVars>
      </dgm:prSet>
      <dgm:spPr/>
      <dgm:t>
        <a:bodyPr/>
        <a:lstStyle/>
        <a:p>
          <a:endParaRPr lang="en-US"/>
        </a:p>
      </dgm:t>
    </dgm:pt>
    <dgm:pt modelId="{0DC7DA53-E043-4C25-8E89-F5ACD8418298}" type="pres">
      <dgm:prSet presAssocID="{56CEB4A2-132A-4D7C-95DA-650CBC2E7DC2}" presName="node" presStyleLbl="node1" presStyleIdx="0" presStyleCnt="5" custScaleX="158286">
        <dgm:presLayoutVars>
          <dgm:bulletEnabled val="1"/>
        </dgm:presLayoutVars>
      </dgm:prSet>
      <dgm:spPr/>
      <dgm:t>
        <a:bodyPr/>
        <a:lstStyle/>
        <a:p>
          <a:endParaRPr lang="en-US"/>
        </a:p>
      </dgm:t>
    </dgm:pt>
    <dgm:pt modelId="{E65D8F4B-7ECD-40AD-A558-D127184655C0}" type="pres">
      <dgm:prSet presAssocID="{1859631D-51B0-45C0-95CA-3CB967279CB0}" presName="sibTrans" presStyleLbl="sibTrans2D1" presStyleIdx="0" presStyleCnt="4"/>
      <dgm:spPr/>
      <dgm:t>
        <a:bodyPr/>
        <a:lstStyle/>
        <a:p>
          <a:endParaRPr lang="en-US"/>
        </a:p>
      </dgm:t>
    </dgm:pt>
    <dgm:pt modelId="{0E268972-2160-40C4-ACB8-92A8A287C6B5}" type="pres">
      <dgm:prSet presAssocID="{1859631D-51B0-45C0-95CA-3CB967279CB0}" presName="connectorText" presStyleLbl="sibTrans2D1" presStyleIdx="0" presStyleCnt="4"/>
      <dgm:spPr/>
      <dgm:t>
        <a:bodyPr/>
        <a:lstStyle/>
        <a:p>
          <a:endParaRPr lang="en-US"/>
        </a:p>
      </dgm:t>
    </dgm:pt>
    <dgm:pt modelId="{1B32F728-6CAD-43F9-B78F-BFDC4ED70641}" type="pres">
      <dgm:prSet presAssocID="{74F139F2-B61D-465F-8370-65E455C4B32E}" presName="node" presStyleLbl="node1" presStyleIdx="1" presStyleCnt="5">
        <dgm:presLayoutVars>
          <dgm:bulletEnabled val="1"/>
        </dgm:presLayoutVars>
      </dgm:prSet>
      <dgm:spPr/>
      <dgm:t>
        <a:bodyPr/>
        <a:lstStyle/>
        <a:p>
          <a:endParaRPr lang="en-US"/>
        </a:p>
      </dgm:t>
    </dgm:pt>
    <dgm:pt modelId="{C7C20C93-E354-458F-8C37-500CABDD1363}" type="pres">
      <dgm:prSet presAssocID="{896F530C-5243-4D4C-8A9B-B7B055BCB91E}" presName="sibTrans" presStyleLbl="sibTrans2D1" presStyleIdx="1" presStyleCnt="4"/>
      <dgm:spPr/>
      <dgm:t>
        <a:bodyPr/>
        <a:lstStyle/>
        <a:p>
          <a:endParaRPr lang="en-US"/>
        </a:p>
      </dgm:t>
    </dgm:pt>
    <dgm:pt modelId="{617DDDD7-0E69-4F7B-93A6-D65C7772D214}" type="pres">
      <dgm:prSet presAssocID="{896F530C-5243-4D4C-8A9B-B7B055BCB91E}" presName="connectorText" presStyleLbl="sibTrans2D1" presStyleIdx="1" presStyleCnt="4"/>
      <dgm:spPr/>
      <dgm:t>
        <a:bodyPr/>
        <a:lstStyle/>
        <a:p>
          <a:endParaRPr lang="en-US"/>
        </a:p>
      </dgm:t>
    </dgm:pt>
    <dgm:pt modelId="{B78618BD-7860-41F5-AA88-5C9B3E4C877C}" type="pres">
      <dgm:prSet presAssocID="{3F12FEC8-EDCB-4DBB-9560-6A59AB8D5916}" presName="node" presStyleLbl="node1" presStyleIdx="2" presStyleCnt="5" custScaleX="198341">
        <dgm:presLayoutVars>
          <dgm:bulletEnabled val="1"/>
        </dgm:presLayoutVars>
      </dgm:prSet>
      <dgm:spPr/>
      <dgm:t>
        <a:bodyPr/>
        <a:lstStyle/>
        <a:p>
          <a:endParaRPr lang="en-US"/>
        </a:p>
      </dgm:t>
    </dgm:pt>
    <dgm:pt modelId="{9333CCAB-AF84-42CA-AFF6-733C37D54197}" type="pres">
      <dgm:prSet presAssocID="{CE36F442-484D-4214-A895-9683A0D03514}" presName="sibTrans" presStyleLbl="sibTrans2D1" presStyleIdx="2" presStyleCnt="4"/>
      <dgm:spPr/>
      <dgm:t>
        <a:bodyPr/>
        <a:lstStyle/>
        <a:p>
          <a:endParaRPr lang="en-US"/>
        </a:p>
      </dgm:t>
    </dgm:pt>
    <dgm:pt modelId="{B45EB58E-1192-4F83-88DE-F648B40EA2B5}" type="pres">
      <dgm:prSet presAssocID="{CE36F442-484D-4214-A895-9683A0D03514}" presName="connectorText" presStyleLbl="sibTrans2D1" presStyleIdx="2" presStyleCnt="4"/>
      <dgm:spPr/>
      <dgm:t>
        <a:bodyPr/>
        <a:lstStyle/>
        <a:p>
          <a:endParaRPr lang="en-US"/>
        </a:p>
      </dgm:t>
    </dgm:pt>
    <dgm:pt modelId="{23D1E44A-6245-43D6-B656-F71F599FF2F7}" type="pres">
      <dgm:prSet presAssocID="{3477B8EF-294E-4405-99EB-C0DA6FD42393}" presName="node" presStyleLbl="node1" presStyleIdx="3" presStyleCnt="5" custScaleX="130542">
        <dgm:presLayoutVars>
          <dgm:bulletEnabled val="1"/>
        </dgm:presLayoutVars>
      </dgm:prSet>
      <dgm:spPr/>
      <dgm:t>
        <a:bodyPr/>
        <a:lstStyle/>
        <a:p>
          <a:endParaRPr lang="en-US"/>
        </a:p>
      </dgm:t>
    </dgm:pt>
    <dgm:pt modelId="{A06D4AEE-34F8-473B-8E94-84D670353ADE}" type="pres">
      <dgm:prSet presAssocID="{79A1F29F-42F8-4800-9C8A-690E2826800C}" presName="sibTrans" presStyleLbl="sibTrans2D1" presStyleIdx="3" presStyleCnt="4"/>
      <dgm:spPr/>
      <dgm:t>
        <a:bodyPr/>
        <a:lstStyle/>
        <a:p>
          <a:endParaRPr lang="en-US"/>
        </a:p>
      </dgm:t>
    </dgm:pt>
    <dgm:pt modelId="{218125AC-1B8A-4F39-8729-D2A074EF7F7D}" type="pres">
      <dgm:prSet presAssocID="{79A1F29F-42F8-4800-9C8A-690E2826800C}" presName="connectorText" presStyleLbl="sibTrans2D1" presStyleIdx="3" presStyleCnt="4"/>
      <dgm:spPr/>
      <dgm:t>
        <a:bodyPr/>
        <a:lstStyle/>
        <a:p>
          <a:endParaRPr lang="en-US"/>
        </a:p>
      </dgm:t>
    </dgm:pt>
    <dgm:pt modelId="{414CE84F-BEFF-49C8-AED7-C61BBE9B9BEB}" type="pres">
      <dgm:prSet presAssocID="{58FA025A-9505-4A05-954D-D0B0172B697A}" presName="node" presStyleLbl="node1" presStyleIdx="4" presStyleCnt="5" custScaleX="135190">
        <dgm:presLayoutVars>
          <dgm:bulletEnabled val="1"/>
        </dgm:presLayoutVars>
      </dgm:prSet>
      <dgm:spPr/>
      <dgm:t>
        <a:bodyPr/>
        <a:lstStyle/>
        <a:p>
          <a:endParaRPr lang="en-US"/>
        </a:p>
      </dgm:t>
    </dgm:pt>
  </dgm:ptLst>
  <dgm:cxnLst>
    <dgm:cxn modelId="{ED6096DE-D94B-411C-91E0-B5748D682727}" type="presOf" srcId="{1859631D-51B0-45C0-95CA-3CB967279CB0}" destId="{0E268972-2160-40C4-ACB8-92A8A287C6B5}" srcOrd="1" destOrd="0" presId="urn:microsoft.com/office/officeart/2005/8/layout/process1"/>
    <dgm:cxn modelId="{B92BE9BA-1538-4349-BDDB-BCF281C51B8C}" type="presOf" srcId="{01AE51D2-0497-4CC0-AE34-54880F4632AD}" destId="{1B979146-D1F5-47A6-9189-FF1BB180E510}" srcOrd="0" destOrd="0" presId="urn:microsoft.com/office/officeart/2005/8/layout/process1"/>
    <dgm:cxn modelId="{D2B4DD78-573E-40BF-B59D-F1FC3F74626A}" type="presOf" srcId="{56CEB4A2-132A-4D7C-95DA-650CBC2E7DC2}" destId="{0DC7DA53-E043-4C25-8E89-F5ACD8418298}" srcOrd="0" destOrd="0" presId="urn:microsoft.com/office/officeart/2005/8/layout/process1"/>
    <dgm:cxn modelId="{37CD83C0-A880-45CE-B1A9-9FC034F3AC92}" srcId="{01AE51D2-0497-4CC0-AE34-54880F4632AD}" destId="{58FA025A-9505-4A05-954D-D0B0172B697A}" srcOrd="4" destOrd="0" parTransId="{BEA87839-E926-4A4F-A96B-869B79074C39}" sibTransId="{AE59DA94-FD80-48CA-9AA9-99D7CB8BB3C1}"/>
    <dgm:cxn modelId="{B5116024-BFC8-4A75-8264-12653CF6615D}" srcId="{01AE51D2-0497-4CC0-AE34-54880F4632AD}" destId="{56CEB4A2-132A-4D7C-95DA-650CBC2E7DC2}" srcOrd="0" destOrd="0" parTransId="{25BFBC2A-83F1-4E0E-A330-59FD111EB9C9}" sibTransId="{1859631D-51B0-45C0-95CA-3CB967279CB0}"/>
    <dgm:cxn modelId="{8A0F6BEF-F4E0-43D2-9366-EA3146AAA8E3}" type="presOf" srcId="{1859631D-51B0-45C0-95CA-3CB967279CB0}" destId="{E65D8F4B-7ECD-40AD-A558-D127184655C0}" srcOrd="0" destOrd="0" presId="urn:microsoft.com/office/officeart/2005/8/layout/process1"/>
    <dgm:cxn modelId="{2CF0DABB-2E77-45B2-BD80-580DBD0A6E90}" type="presOf" srcId="{3477B8EF-294E-4405-99EB-C0DA6FD42393}" destId="{23D1E44A-6245-43D6-B656-F71F599FF2F7}" srcOrd="0" destOrd="0" presId="urn:microsoft.com/office/officeart/2005/8/layout/process1"/>
    <dgm:cxn modelId="{0FEB6020-33C5-4C36-AC80-5A8D1424E408}" type="presOf" srcId="{CE36F442-484D-4214-A895-9683A0D03514}" destId="{B45EB58E-1192-4F83-88DE-F648B40EA2B5}" srcOrd="1" destOrd="0" presId="urn:microsoft.com/office/officeart/2005/8/layout/process1"/>
    <dgm:cxn modelId="{06915603-5F1C-4F0C-9C62-A87C864E79D3}" type="presOf" srcId="{79A1F29F-42F8-4800-9C8A-690E2826800C}" destId="{A06D4AEE-34F8-473B-8E94-84D670353ADE}" srcOrd="0" destOrd="0" presId="urn:microsoft.com/office/officeart/2005/8/layout/process1"/>
    <dgm:cxn modelId="{F84B17CA-2CBC-4CB0-886E-67D958143C48}" type="presOf" srcId="{58FA025A-9505-4A05-954D-D0B0172B697A}" destId="{414CE84F-BEFF-49C8-AED7-C61BBE9B9BEB}" srcOrd="0" destOrd="0" presId="urn:microsoft.com/office/officeart/2005/8/layout/process1"/>
    <dgm:cxn modelId="{614992ED-C018-4BD5-9D71-91B0BB2D6AEF}" type="presOf" srcId="{896F530C-5243-4D4C-8A9B-B7B055BCB91E}" destId="{C7C20C93-E354-458F-8C37-500CABDD1363}" srcOrd="0" destOrd="0" presId="urn:microsoft.com/office/officeart/2005/8/layout/process1"/>
    <dgm:cxn modelId="{44D56E99-C54C-4500-91D0-CAB58A023176}" type="presOf" srcId="{CE36F442-484D-4214-A895-9683A0D03514}" destId="{9333CCAB-AF84-42CA-AFF6-733C37D54197}" srcOrd="0" destOrd="0" presId="urn:microsoft.com/office/officeart/2005/8/layout/process1"/>
    <dgm:cxn modelId="{33A5DC03-D5CC-4280-B42F-FCC688A8FBEC}" type="presOf" srcId="{896F530C-5243-4D4C-8A9B-B7B055BCB91E}" destId="{617DDDD7-0E69-4F7B-93A6-D65C7772D214}" srcOrd="1" destOrd="0" presId="urn:microsoft.com/office/officeart/2005/8/layout/process1"/>
    <dgm:cxn modelId="{A0016E43-BDAF-4E07-93AC-1D873090D728}" srcId="{01AE51D2-0497-4CC0-AE34-54880F4632AD}" destId="{3477B8EF-294E-4405-99EB-C0DA6FD42393}" srcOrd="3" destOrd="0" parTransId="{4D45FD14-29BF-40ED-88E9-7B2967B8BF8D}" sibTransId="{79A1F29F-42F8-4800-9C8A-690E2826800C}"/>
    <dgm:cxn modelId="{477A99A2-380E-4C42-9D4D-31DA2C6F2199}" srcId="{01AE51D2-0497-4CC0-AE34-54880F4632AD}" destId="{74F139F2-B61D-465F-8370-65E455C4B32E}" srcOrd="1" destOrd="0" parTransId="{CA029390-0906-4C54-B7D9-EB6A651158D4}" sibTransId="{896F530C-5243-4D4C-8A9B-B7B055BCB91E}"/>
    <dgm:cxn modelId="{D6F8E639-0246-42A4-BA28-B22D39AD658C}" type="presOf" srcId="{79A1F29F-42F8-4800-9C8A-690E2826800C}" destId="{218125AC-1B8A-4F39-8729-D2A074EF7F7D}" srcOrd="1" destOrd="0" presId="urn:microsoft.com/office/officeart/2005/8/layout/process1"/>
    <dgm:cxn modelId="{5EC69F10-3BB6-4AC9-AE1A-B09020DA5763}" srcId="{01AE51D2-0497-4CC0-AE34-54880F4632AD}" destId="{3F12FEC8-EDCB-4DBB-9560-6A59AB8D5916}" srcOrd="2" destOrd="0" parTransId="{223095CD-8102-4032-B0E4-4BB63E81ECA7}" sibTransId="{CE36F442-484D-4214-A895-9683A0D03514}"/>
    <dgm:cxn modelId="{110E7407-DDB1-4889-9C3B-0B46159E130C}" type="presOf" srcId="{74F139F2-B61D-465F-8370-65E455C4B32E}" destId="{1B32F728-6CAD-43F9-B78F-BFDC4ED70641}" srcOrd="0" destOrd="0" presId="urn:microsoft.com/office/officeart/2005/8/layout/process1"/>
    <dgm:cxn modelId="{60E1BA43-BA19-4709-B22A-C0EDB1EBE1A5}" type="presOf" srcId="{3F12FEC8-EDCB-4DBB-9560-6A59AB8D5916}" destId="{B78618BD-7860-41F5-AA88-5C9B3E4C877C}" srcOrd="0" destOrd="0" presId="urn:microsoft.com/office/officeart/2005/8/layout/process1"/>
    <dgm:cxn modelId="{E747D2D2-F031-41F4-82E3-F0AD8423C66B}" type="presParOf" srcId="{1B979146-D1F5-47A6-9189-FF1BB180E510}" destId="{0DC7DA53-E043-4C25-8E89-F5ACD8418298}" srcOrd="0" destOrd="0" presId="urn:microsoft.com/office/officeart/2005/8/layout/process1"/>
    <dgm:cxn modelId="{80E625B2-E046-4FA9-9B80-7D8144067380}" type="presParOf" srcId="{1B979146-D1F5-47A6-9189-FF1BB180E510}" destId="{E65D8F4B-7ECD-40AD-A558-D127184655C0}" srcOrd="1" destOrd="0" presId="urn:microsoft.com/office/officeart/2005/8/layout/process1"/>
    <dgm:cxn modelId="{695FB6EB-E98B-4B5A-B9C3-734C613A9C28}" type="presParOf" srcId="{E65D8F4B-7ECD-40AD-A558-D127184655C0}" destId="{0E268972-2160-40C4-ACB8-92A8A287C6B5}" srcOrd="0" destOrd="0" presId="urn:microsoft.com/office/officeart/2005/8/layout/process1"/>
    <dgm:cxn modelId="{5892B1AD-CCD2-4B81-9C53-DD688E14DA12}" type="presParOf" srcId="{1B979146-D1F5-47A6-9189-FF1BB180E510}" destId="{1B32F728-6CAD-43F9-B78F-BFDC4ED70641}" srcOrd="2" destOrd="0" presId="urn:microsoft.com/office/officeart/2005/8/layout/process1"/>
    <dgm:cxn modelId="{EF7702EC-FC14-4ACD-AA9F-C1B4B273000B}" type="presParOf" srcId="{1B979146-D1F5-47A6-9189-FF1BB180E510}" destId="{C7C20C93-E354-458F-8C37-500CABDD1363}" srcOrd="3" destOrd="0" presId="urn:microsoft.com/office/officeart/2005/8/layout/process1"/>
    <dgm:cxn modelId="{5C5B2D93-5B5F-48C3-87B9-4D787C888812}" type="presParOf" srcId="{C7C20C93-E354-458F-8C37-500CABDD1363}" destId="{617DDDD7-0E69-4F7B-93A6-D65C7772D214}" srcOrd="0" destOrd="0" presId="urn:microsoft.com/office/officeart/2005/8/layout/process1"/>
    <dgm:cxn modelId="{3D94908B-858C-493A-BF32-97A868AD69B7}" type="presParOf" srcId="{1B979146-D1F5-47A6-9189-FF1BB180E510}" destId="{B78618BD-7860-41F5-AA88-5C9B3E4C877C}" srcOrd="4" destOrd="0" presId="urn:microsoft.com/office/officeart/2005/8/layout/process1"/>
    <dgm:cxn modelId="{435EEFE9-2042-4FB7-A236-4C04CCED4D1A}" type="presParOf" srcId="{1B979146-D1F5-47A6-9189-FF1BB180E510}" destId="{9333CCAB-AF84-42CA-AFF6-733C37D54197}" srcOrd="5" destOrd="0" presId="urn:microsoft.com/office/officeart/2005/8/layout/process1"/>
    <dgm:cxn modelId="{B9F8FACE-D650-4AD3-B813-A14CA62E7787}" type="presParOf" srcId="{9333CCAB-AF84-42CA-AFF6-733C37D54197}" destId="{B45EB58E-1192-4F83-88DE-F648B40EA2B5}" srcOrd="0" destOrd="0" presId="urn:microsoft.com/office/officeart/2005/8/layout/process1"/>
    <dgm:cxn modelId="{192B9F90-C176-4143-B865-3B24A29F8DCB}" type="presParOf" srcId="{1B979146-D1F5-47A6-9189-FF1BB180E510}" destId="{23D1E44A-6245-43D6-B656-F71F599FF2F7}" srcOrd="6" destOrd="0" presId="urn:microsoft.com/office/officeart/2005/8/layout/process1"/>
    <dgm:cxn modelId="{06D35F45-1F29-4860-B772-F571CE96D165}" type="presParOf" srcId="{1B979146-D1F5-47A6-9189-FF1BB180E510}" destId="{A06D4AEE-34F8-473B-8E94-84D670353ADE}" srcOrd="7" destOrd="0" presId="urn:microsoft.com/office/officeart/2005/8/layout/process1"/>
    <dgm:cxn modelId="{A2D7AA2B-A19D-42CF-A212-212C2D3CB1FB}" type="presParOf" srcId="{A06D4AEE-34F8-473B-8E94-84D670353ADE}" destId="{218125AC-1B8A-4F39-8729-D2A074EF7F7D}" srcOrd="0" destOrd="0" presId="urn:microsoft.com/office/officeart/2005/8/layout/process1"/>
    <dgm:cxn modelId="{1AF8E3E4-32FE-4B11-810A-8988E3367175}" type="presParOf" srcId="{1B979146-D1F5-47A6-9189-FF1BB180E510}" destId="{414CE84F-BEFF-49C8-AED7-C61BBE9B9BEB}"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AE51D2-0497-4CC0-AE34-54880F4632AD}" type="doc">
      <dgm:prSet loTypeId="urn:microsoft.com/office/officeart/2005/8/layout/vProcess5" loCatId="process"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0">
            <a:schemeClr val="accent2"/>
          </a:lnRef>
          <a:fillRef idx="3">
            <a:schemeClr val="accent2"/>
          </a:fillRef>
          <a:effectRef idx="3">
            <a:schemeClr val="accent2"/>
          </a:effectRef>
          <a:fontRef idx="minor">
            <a:schemeClr val="lt1"/>
          </a:fontRef>
        </dgm:style>
      </dgm:prSet>
      <dgm:spPr/>
      <dgm:t>
        <a:bodyPr/>
        <a:lstStyle/>
        <a:p>
          <a:pPr algn="l"/>
          <a:r>
            <a:rPr lang="en-GB" sz="1400" b="1" dirty="0">
              <a:solidFill>
                <a:schemeClr val="tx1"/>
              </a:solidFill>
            </a:rPr>
            <a:t>Requisitos de importación NIMF 20 </a:t>
          </a:r>
          <a:endParaRPr lang="es-ES" sz="1400" b="1" dirty="0">
            <a:solidFill>
              <a:schemeClr val="tx1"/>
            </a:solidFill>
          </a:endParaRPr>
        </a:p>
      </dgm:t>
    </dgm:pt>
    <dgm:pt modelId="{25BFBC2A-83F1-4E0E-A330-59FD111EB9C9}" type="parTrans" cxnId="{B5116024-BFC8-4A75-8264-12653CF6615D}">
      <dgm:prSet/>
      <dgm:spPr/>
      <dgm:t>
        <a:bodyPr/>
        <a:lstStyle/>
        <a:p>
          <a:endParaRPr lang="en-GB" sz="1400" b="1">
            <a:solidFill>
              <a:schemeClr val="tx1"/>
            </a:solidFill>
          </a:endParaRPr>
        </a:p>
      </dgm:t>
    </dgm:pt>
    <dgm:pt modelId="{1859631D-51B0-45C0-95CA-3CB967279CB0}" type="sibTrans" cxnId="{B5116024-BFC8-4A75-8264-12653CF6615D}">
      <dgm:prSet/>
      <dgm:spPr/>
      <dgm:t>
        <a:bodyPr/>
        <a:lstStyle/>
        <a:p>
          <a:endParaRPr lang="en-GB" sz="1400" b="1">
            <a:solidFill>
              <a:schemeClr val="tx1"/>
            </a:solidFill>
          </a:endParaRPr>
        </a:p>
      </dgm:t>
    </dgm:pt>
    <dgm:pt modelId="{74F139F2-B61D-465F-8370-65E455C4B32E}">
      <dgm:prSet phldrT="[Text]" custT="1">
        <dgm:style>
          <a:lnRef idx="1">
            <a:schemeClr val="accent2"/>
          </a:lnRef>
          <a:fillRef idx="2">
            <a:schemeClr val="accent2"/>
          </a:fillRef>
          <a:effectRef idx="1">
            <a:schemeClr val="accent2"/>
          </a:effectRef>
          <a:fontRef idx="minor">
            <a:schemeClr val="dk1"/>
          </a:fontRef>
        </dgm:style>
      </dgm:prSet>
      <dgm:spPr/>
      <dgm:t>
        <a:bodyPr/>
        <a:lstStyle/>
        <a:p>
          <a:pPr defTabSz="800100">
            <a:lnSpc>
              <a:spcPct val="90000"/>
            </a:lnSpc>
            <a:spcBef>
              <a:spcPct val="0"/>
            </a:spcBef>
            <a:spcAft>
              <a:spcPct val="35000"/>
            </a:spcAft>
          </a:pPr>
          <a:endParaRPr lang="es-ES" sz="1400" b="1" dirty="0">
            <a:solidFill>
              <a:schemeClr val="tx1"/>
            </a:solidFill>
          </a:endParaRPr>
        </a:p>
        <a:p>
          <a:pPr defTabSz="800100">
            <a:lnSpc>
              <a:spcPct val="90000"/>
            </a:lnSpc>
            <a:spcBef>
              <a:spcPct val="0"/>
            </a:spcBef>
            <a:spcAft>
              <a:spcPct val="35000"/>
            </a:spcAft>
          </a:pPr>
          <a:endParaRPr lang="es-ES" sz="1400" b="1" dirty="0">
            <a:solidFill>
              <a:schemeClr val="tx1"/>
            </a:solidFill>
          </a:endParaRPr>
        </a:p>
        <a:p>
          <a:pPr defTabSz="800100">
            <a:lnSpc>
              <a:spcPct val="90000"/>
            </a:lnSpc>
            <a:spcBef>
              <a:spcPct val="0"/>
            </a:spcBef>
            <a:spcAft>
              <a:spcPct val="35000"/>
            </a:spcAft>
          </a:pPr>
          <a:endParaRPr lang="es-ES" sz="1400" b="1" dirty="0">
            <a:solidFill>
              <a:schemeClr val="tx1"/>
            </a:solidFill>
          </a:endParaRPr>
        </a:p>
        <a:p>
          <a:pPr defTabSz="800100">
            <a:lnSpc>
              <a:spcPct val="90000"/>
            </a:lnSpc>
            <a:spcBef>
              <a:spcPct val="0"/>
            </a:spcBef>
            <a:spcAft>
              <a:spcPct val="35000"/>
            </a:spcAft>
          </a:pPr>
          <a:endParaRPr lang="es-ES" sz="1400" b="1" dirty="0">
            <a:solidFill>
              <a:schemeClr val="tx1"/>
            </a:solidFill>
          </a:endParaRPr>
        </a:p>
        <a:p>
          <a:pPr defTabSz="800100">
            <a:lnSpc>
              <a:spcPct val="90000"/>
            </a:lnSpc>
            <a:spcBef>
              <a:spcPct val="0"/>
            </a:spcBef>
            <a:spcAft>
              <a:spcPct val="35000"/>
            </a:spcAft>
          </a:pPr>
          <a:r>
            <a:rPr lang="en-GB" sz="1400" b="1" dirty="0">
              <a:solidFill>
                <a:schemeClr val="tx1"/>
              </a:solidFill>
            </a:rPr>
            <a:t>Inspección NIMF 23</a:t>
          </a:r>
        </a:p>
        <a:p>
          <a:pPr defTabSz="800100">
            <a:lnSpc>
              <a:spcPct val="90000"/>
            </a:lnSpc>
            <a:spcBef>
              <a:spcPct val="0"/>
            </a:spcBef>
            <a:spcAft>
              <a:spcPct val="35000"/>
            </a:spcAft>
          </a:pPr>
          <a:r>
            <a:rPr lang="en-GB" sz="1400" b="1" dirty="0">
              <a:solidFill>
                <a:schemeClr val="tx1"/>
              </a:solidFill>
            </a:rPr>
            <a:t>Embalajes de madera NIMF 15</a:t>
          </a:r>
        </a:p>
        <a:p>
          <a:pPr defTabSz="800100">
            <a:lnSpc>
              <a:spcPct val="90000"/>
            </a:lnSpc>
            <a:spcBef>
              <a:spcPct val="0"/>
            </a:spcBef>
            <a:spcAft>
              <a:spcPct val="35000"/>
            </a:spcAft>
          </a:pPr>
          <a:r>
            <a:rPr lang="en-GB" sz="1400" b="1" dirty="0">
              <a:solidFill>
                <a:schemeClr val="tx1"/>
              </a:solidFill>
            </a:rPr>
            <a:t>Muestreo NIMF31</a:t>
          </a:r>
        </a:p>
        <a:p>
          <a:pPr defTabSz="800100">
            <a:lnSpc>
              <a:spcPct val="90000"/>
            </a:lnSpc>
            <a:spcBef>
              <a:spcPct val="0"/>
            </a:spcBef>
            <a:spcAft>
              <a:spcPct val="35000"/>
            </a:spcAft>
          </a:pPr>
          <a:r>
            <a:rPr lang="en-GB" sz="1400" b="1" dirty="0">
              <a:solidFill>
                <a:schemeClr val="tx1"/>
              </a:solidFill>
            </a:rPr>
            <a:t>Pruebas NIMF 27</a:t>
          </a:r>
        </a:p>
        <a:p>
          <a:pPr defTabSz="800100">
            <a:lnSpc>
              <a:spcPct val="90000"/>
            </a:lnSpc>
            <a:spcBef>
              <a:spcPct val="0"/>
            </a:spcBef>
            <a:spcAft>
              <a:spcPct val="35000"/>
            </a:spcAft>
          </a:pPr>
          <a:r>
            <a:t>  </a:t>
          </a:r>
          <a:r>
            <a:rPr lang="en-US" sz="1400" b="1" dirty="0">
              <a:solidFill>
                <a:schemeClr val="tx1"/>
              </a:solidFill>
            </a:rPr>
            <a:t>Tratamientos NIMF 18, 28</a:t>
          </a:r>
        </a:p>
        <a:p>
          <a:pPr defTabSz="800100">
            <a:lnSpc>
              <a:spcPct val="90000"/>
            </a:lnSpc>
            <a:spcBef>
              <a:spcPct val="0"/>
            </a:spcBef>
            <a:spcAft>
              <a:spcPct val="35000"/>
            </a:spcAft>
          </a:pPr>
          <a:endParaRPr lang="es-ES" sz="1400" b="1" dirty="0">
            <a:solidFill>
              <a:schemeClr val="tx1"/>
            </a:solidFill>
          </a:endParaRPr>
        </a:p>
        <a:p>
          <a:pPr defTabSz="800100">
            <a:lnSpc>
              <a:spcPct val="90000"/>
            </a:lnSpc>
            <a:spcBef>
              <a:spcPct val="0"/>
            </a:spcBef>
            <a:spcAft>
              <a:spcPct val="35000"/>
            </a:spcAft>
          </a:pPr>
          <a:endParaRPr lang="es-ES" sz="1400" b="1" dirty="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endParaRPr lang="es-ES" sz="1400" b="1" dirty="0">
            <a:solidFill>
              <a:schemeClr val="tx1"/>
            </a:solidFill>
          </a:endParaRPr>
        </a:p>
        <a:p>
          <a:pPr defTabSz="800100">
            <a:lnSpc>
              <a:spcPct val="90000"/>
            </a:lnSpc>
            <a:spcBef>
              <a:spcPct val="0"/>
            </a:spcBef>
            <a:spcAft>
              <a:spcPct val="35000"/>
            </a:spcAft>
          </a:pPr>
          <a:endParaRPr lang="es-ES" sz="1400" b="1" dirty="0">
            <a:solidFill>
              <a:schemeClr val="tx1"/>
            </a:solidFill>
          </a:endParaRPr>
        </a:p>
      </dgm:t>
    </dgm:pt>
    <dgm:pt modelId="{CA029390-0906-4C54-B7D9-EB6A651158D4}" type="parTrans" cxnId="{477A99A2-380E-4C42-9D4D-31DA2C6F2199}">
      <dgm:prSet/>
      <dgm:spPr/>
      <dgm:t>
        <a:bodyPr/>
        <a:lstStyle/>
        <a:p>
          <a:endParaRPr lang="en-GB" sz="1400" b="1">
            <a:solidFill>
              <a:schemeClr val="tx1"/>
            </a:solidFill>
          </a:endParaRPr>
        </a:p>
      </dgm:t>
    </dgm:pt>
    <dgm:pt modelId="{896F530C-5243-4D4C-8A9B-B7B055BCB91E}" type="sibTrans" cxnId="{477A99A2-380E-4C42-9D4D-31DA2C6F2199}">
      <dgm:prSet/>
      <dgm:spPr/>
      <dgm:t>
        <a:bodyPr/>
        <a:lstStyle/>
        <a:p>
          <a:endParaRPr lang="en-GB" sz="1400" b="1">
            <a:solidFill>
              <a:schemeClr val="tx1"/>
            </a:solidFill>
          </a:endParaRPr>
        </a:p>
      </dgm:t>
    </dgm:pt>
    <dgm:pt modelId="{B0A2BC90-BD91-4D42-BCD4-EB665FEE45D3}">
      <dgm:prSet custT="1">
        <dgm:style>
          <a:lnRef idx="1">
            <a:schemeClr val="accent5"/>
          </a:lnRef>
          <a:fillRef idx="2">
            <a:schemeClr val="accent5"/>
          </a:fillRef>
          <a:effectRef idx="1">
            <a:schemeClr val="accent5"/>
          </a:effectRef>
          <a:fontRef idx="minor">
            <a:schemeClr val="dk1"/>
          </a:fontRef>
        </dgm:style>
      </dgm:prSet>
      <dgm:spPr/>
      <dgm:t>
        <a:bodyPr/>
        <a:lstStyle/>
        <a:p>
          <a:r>
            <a:rPr lang="en-US" sz="1400" b="1" dirty="0">
              <a:solidFill>
                <a:schemeClr val="tx1"/>
              </a:solidFill>
            </a:rPr>
            <a:t>Expedición de certificados fitosanitarios: NIMF12 </a:t>
          </a:r>
        </a:p>
        <a:p>
          <a:r>
            <a:rPr lang="en-US" sz="1400" b="1" dirty="0">
              <a:solidFill>
                <a:schemeClr val="tx1"/>
              </a:solidFill>
            </a:rPr>
            <a:t>Incumplimiento NIMF13</a:t>
          </a:r>
          <a:endParaRPr lang="es-ES" sz="1400" b="1" dirty="0">
            <a:solidFill>
              <a:schemeClr val="tx1"/>
            </a:solidFill>
          </a:endParaRPr>
        </a:p>
      </dgm:t>
    </dgm:pt>
    <dgm:pt modelId="{2D3B38AE-827B-4C6D-95B3-25E5B09ED725}" type="parTrans" cxnId="{B2361B8B-D6D4-4E7D-8008-E769F9B5DC4B}">
      <dgm:prSet/>
      <dgm:spPr/>
      <dgm:t>
        <a:bodyPr/>
        <a:lstStyle/>
        <a:p>
          <a:endParaRPr lang="en-US" sz="1400" b="1"/>
        </a:p>
      </dgm:t>
    </dgm:pt>
    <dgm:pt modelId="{CFFBA079-2679-4664-AFD8-6DD2BEDCF974}" type="sibTrans" cxnId="{B2361B8B-D6D4-4E7D-8008-E769F9B5DC4B}">
      <dgm:prSet/>
      <dgm:spPr/>
      <dgm:t>
        <a:bodyPr/>
        <a:lstStyle/>
        <a:p>
          <a:endParaRPr lang="en-US" sz="1400" b="1"/>
        </a:p>
      </dgm:t>
    </dgm:pt>
    <dgm:pt modelId="{5786D99C-3D0D-44A2-9931-8C07DA645DFB}">
      <dgm:prSet custT="1">
        <dgm:style>
          <a:lnRef idx="1">
            <a:schemeClr val="accent6"/>
          </a:lnRef>
          <a:fillRef idx="3">
            <a:schemeClr val="accent6"/>
          </a:fillRef>
          <a:effectRef idx="2">
            <a:schemeClr val="accent6"/>
          </a:effectRef>
          <a:fontRef idx="minor">
            <a:schemeClr val="lt1"/>
          </a:fontRef>
        </dgm:style>
      </dgm:prSet>
      <dgm:spPr/>
      <dgm:t>
        <a:bodyPr/>
        <a:lstStyle/>
        <a:p>
          <a:r>
            <a:rPr lang="en-GB" sz="1400" b="1" dirty="0">
              <a:solidFill>
                <a:schemeClr val="tx1"/>
              </a:solidFill>
            </a:rPr>
            <a:t>Áreas libres de plagas</a:t>
          </a:r>
          <a:endParaRPr lang="es-ES" sz="1400" b="1" dirty="0">
            <a:solidFill>
              <a:schemeClr val="tx1"/>
            </a:solidFill>
          </a:endParaRPr>
        </a:p>
        <a:p>
          <a:r>
            <a:rPr lang="en-US" sz="1400" b="1" dirty="0">
              <a:solidFill>
                <a:schemeClr val="tx1"/>
              </a:solidFill>
            </a:rPr>
            <a:t>NIMF 4, 8,10, 26, 29 </a:t>
          </a:r>
          <a:endParaRPr lang="es-ES" sz="1400" b="1" dirty="0">
            <a:solidFill>
              <a:schemeClr val="tx1"/>
            </a:solidFill>
          </a:endParaRPr>
        </a:p>
      </dgm:t>
    </dgm:pt>
    <dgm:pt modelId="{BB8FF4FB-59B1-45A9-ABDC-BDC3D6A58616}" type="parTrans" cxnId="{4F94361E-8C8C-4EE5-900C-86A67F4EA3F7}">
      <dgm:prSet/>
      <dgm:spPr/>
      <dgm:t>
        <a:bodyPr/>
        <a:lstStyle/>
        <a:p>
          <a:endParaRPr lang="en-US" sz="1400" b="1"/>
        </a:p>
      </dgm:t>
    </dgm:pt>
    <dgm:pt modelId="{0703379C-FA53-4E11-82BB-5C6D1DDAC02D}" type="sibTrans" cxnId="{4F94361E-8C8C-4EE5-900C-86A67F4EA3F7}">
      <dgm:prSet/>
      <dgm:spPr/>
      <dgm:t>
        <a:bodyPr/>
        <a:lstStyle/>
        <a:p>
          <a:endParaRPr lang="en-US" sz="1400" b="1"/>
        </a:p>
      </dgm:t>
    </dgm:pt>
    <dgm:pt modelId="{C74924A8-C92E-4F87-A652-03BF0724BE39}" type="pres">
      <dgm:prSet presAssocID="{01AE51D2-0497-4CC0-AE34-54880F4632AD}" presName="outerComposite" presStyleCnt="0">
        <dgm:presLayoutVars>
          <dgm:chMax val="5"/>
          <dgm:dir/>
          <dgm:resizeHandles val="exact"/>
        </dgm:presLayoutVars>
      </dgm:prSet>
      <dgm:spPr/>
      <dgm:t>
        <a:bodyPr/>
        <a:lstStyle/>
        <a:p>
          <a:endParaRPr lang="en-US"/>
        </a:p>
      </dgm:t>
    </dgm:pt>
    <dgm:pt modelId="{D6BDF9B9-4638-4380-B089-9DBAB3B6875B}" type="pres">
      <dgm:prSet presAssocID="{01AE51D2-0497-4CC0-AE34-54880F4632AD}" presName="dummyMaxCanvas" presStyleCnt="0">
        <dgm:presLayoutVars/>
      </dgm:prSet>
      <dgm:spPr/>
    </dgm:pt>
    <dgm:pt modelId="{F0E516D2-438D-4DE7-84A1-B5A9AC97D442}" type="pres">
      <dgm:prSet presAssocID="{01AE51D2-0497-4CC0-AE34-54880F4632AD}" presName="FourNodes_1" presStyleLbl="node1" presStyleIdx="0" presStyleCnt="4" custScaleY="45699" custLinFactNeighborY="-19770">
        <dgm:presLayoutVars>
          <dgm:bulletEnabled val="1"/>
        </dgm:presLayoutVars>
      </dgm:prSet>
      <dgm:spPr/>
      <dgm:t>
        <a:bodyPr/>
        <a:lstStyle/>
        <a:p>
          <a:endParaRPr lang="en-US"/>
        </a:p>
      </dgm:t>
    </dgm:pt>
    <dgm:pt modelId="{A4D37818-8525-4815-AB14-DB95685F41A0}" type="pres">
      <dgm:prSet presAssocID="{01AE51D2-0497-4CC0-AE34-54880F4632AD}" presName="FourNodes_2" presStyleLbl="node1" presStyleIdx="1" presStyleCnt="4" custScaleY="172452" custLinFactNeighborX="8804" custLinFactNeighborY="96650">
        <dgm:presLayoutVars>
          <dgm:bulletEnabled val="1"/>
        </dgm:presLayoutVars>
      </dgm:prSet>
      <dgm:spPr/>
      <dgm:t>
        <a:bodyPr/>
        <a:lstStyle/>
        <a:p>
          <a:endParaRPr lang="en-US"/>
        </a:p>
      </dgm:t>
    </dgm:pt>
    <dgm:pt modelId="{B889432E-2137-4E35-BE3F-06C9434303AE}" type="pres">
      <dgm:prSet presAssocID="{01AE51D2-0497-4CC0-AE34-54880F4632AD}" presName="FourNodes_3" presStyleLbl="node1" presStyleIdx="2" presStyleCnt="4" custScaleY="68170" custLinFactY="-68474" custLinFactNeighborX="-6948" custLinFactNeighborY="-100000">
        <dgm:presLayoutVars>
          <dgm:bulletEnabled val="1"/>
        </dgm:presLayoutVars>
      </dgm:prSet>
      <dgm:spPr/>
      <dgm:t>
        <a:bodyPr/>
        <a:lstStyle/>
        <a:p>
          <a:endParaRPr lang="en-US"/>
        </a:p>
      </dgm:t>
    </dgm:pt>
    <dgm:pt modelId="{C369AA09-7635-41BC-A720-A28D111B58A4}" type="pres">
      <dgm:prSet presAssocID="{01AE51D2-0497-4CC0-AE34-54880F4632AD}" presName="FourNodes_4" presStyleLbl="node1" presStyleIdx="3" presStyleCnt="4" custScaleY="75346" custLinFactNeighborX="0" custLinFactNeighborY="15409">
        <dgm:presLayoutVars>
          <dgm:bulletEnabled val="1"/>
        </dgm:presLayoutVars>
      </dgm:prSet>
      <dgm:spPr/>
      <dgm:t>
        <a:bodyPr/>
        <a:lstStyle/>
        <a:p>
          <a:endParaRPr lang="en-US"/>
        </a:p>
      </dgm:t>
    </dgm:pt>
    <dgm:pt modelId="{394EE011-A30B-4486-9A50-CB203C5F1216}" type="pres">
      <dgm:prSet presAssocID="{01AE51D2-0497-4CC0-AE34-54880F4632AD}" presName="FourConn_1-2" presStyleLbl="fgAccFollowNode1" presStyleIdx="0" presStyleCnt="3" custLinFactX="19678" custLinFactY="17658" custLinFactNeighborX="100000" custLinFactNeighborY="100000">
        <dgm:presLayoutVars>
          <dgm:bulletEnabled val="1"/>
        </dgm:presLayoutVars>
      </dgm:prSet>
      <dgm:spPr/>
      <dgm:t>
        <a:bodyPr/>
        <a:lstStyle/>
        <a:p>
          <a:endParaRPr lang="en-US"/>
        </a:p>
      </dgm:t>
    </dgm:pt>
    <dgm:pt modelId="{15C5F5BA-419C-40AC-B5B6-060943EB0E23}" type="pres">
      <dgm:prSet presAssocID="{01AE51D2-0497-4CC0-AE34-54880F4632AD}" presName="FourConn_2-3" presStyleLbl="fgAccFollowNode1" presStyleIdx="1" presStyleCnt="3" custLinFactX="-22591" custLinFactY="-100000" custLinFactNeighborX="-100000" custLinFactNeighborY="-118332">
        <dgm:presLayoutVars>
          <dgm:bulletEnabled val="1"/>
        </dgm:presLayoutVars>
      </dgm:prSet>
      <dgm:spPr/>
      <dgm:t>
        <a:bodyPr/>
        <a:lstStyle/>
        <a:p>
          <a:endParaRPr lang="en-US"/>
        </a:p>
      </dgm:t>
    </dgm:pt>
    <dgm:pt modelId="{B2DDC233-35F8-4D5D-9276-2E01FA098BE5}" type="pres">
      <dgm:prSet presAssocID="{01AE51D2-0497-4CC0-AE34-54880F4632AD}" presName="FourConn_3-4" presStyleLbl="fgAccFollowNode1" presStyleIdx="2" presStyleCnt="3" custLinFactNeighborX="-16227" custLinFactNeighborY="58825">
        <dgm:presLayoutVars>
          <dgm:bulletEnabled val="1"/>
        </dgm:presLayoutVars>
      </dgm:prSet>
      <dgm:spPr/>
      <dgm:t>
        <a:bodyPr/>
        <a:lstStyle/>
        <a:p>
          <a:endParaRPr lang="en-US"/>
        </a:p>
      </dgm:t>
    </dgm:pt>
    <dgm:pt modelId="{C8DD4B23-ABBB-4C4E-8D10-F3B27BA83EFF}" type="pres">
      <dgm:prSet presAssocID="{01AE51D2-0497-4CC0-AE34-54880F4632AD}" presName="FourNodes_1_text" presStyleLbl="node1" presStyleIdx="3" presStyleCnt="4">
        <dgm:presLayoutVars>
          <dgm:bulletEnabled val="1"/>
        </dgm:presLayoutVars>
      </dgm:prSet>
      <dgm:spPr/>
      <dgm:t>
        <a:bodyPr/>
        <a:lstStyle/>
        <a:p>
          <a:endParaRPr lang="en-US"/>
        </a:p>
      </dgm:t>
    </dgm:pt>
    <dgm:pt modelId="{3D0844D8-A304-4CAA-B9B3-62F2C58C59BC}" type="pres">
      <dgm:prSet presAssocID="{01AE51D2-0497-4CC0-AE34-54880F4632AD}" presName="FourNodes_2_text" presStyleLbl="node1" presStyleIdx="3" presStyleCnt="4">
        <dgm:presLayoutVars>
          <dgm:bulletEnabled val="1"/>
        </dgm:presLayoutVars>
      </dgm:prSet>
      <dgm:spPr/>
      <dgm:t>
        <a:bodyPr/>
        <a:lstStyle/>
        <a:p>
          <a:endParaRPr lang="en-US"/>
        </a:p>
      </dgm:t>
    </dgm:pt>
    <dgm:pt modelId="{DD3DCE09-727C-4CC5-96FB-5B6B1BEBDF4F}" type="pres">
      <dgm:prSet presAssocID="{01AE51D2-0497-4CC0-AE34-54880F4632AD}" presName="FourNodes_3_text" presStyleLbl="node1" presStyleIdx="3" presStyleCnt="4">
        <dgm:presLayoutVars>
          <dgm:bulletEnabled val="1"/>
        </dgm:presLayoutVars>
      </dgm:prSet>
      <dgm:spPr/>
      <dgm:t>
        <a:bodyPr/>
        <a:lstStyle/>
        <a:p>
          <a:endParaRPr lang="en-US"/>
        </a:p>
      </dgm:t>
    </dgm:pt>
    <dgm:pt modelId="{B937E9AE-1AD3-45A2-9B92-D7225E52C06B}" type="pres">
      <dgm:prSet presAssocID="{01AE51D2-0497-4CC0-AE34-54880F4632AD}" presName="FourNodes_4_text" presStyleLbl="node1" presStyleIdx="3" presStyleCnt="4">
        <dgm:presLayoutVars>
          <dgm:bulletEnabled val="1"/>
        </dgm:presLayoutVars>
      </dgm:prSet>
      <dgm:spPr/>
      <dgm:t>
        <a:bodyPr/>
        <a:lstStyle/>
        <a:p>
          <a:endParaRPr lang="en-US"/>
        </a:p>
      </dgm:t>
    </dgm:pt>
  </dgm:ptLst>
  <dgm:cxnLst>
    <dgm:cxn modelId="{4C488113-0C18-4F22-AF6F-56978D08B70E}" type="presOf" srcId="{0703379C-FA53-4E11-82BB-5C6D1DDAC02D}" destId="{B2DDC233-35F8-4D5D-9276-2E01FA098BE5}" srcOrd="0" destOrd="0" presId="urn:microsoft.com/office/officeart/2005/8/layout/vProcess5"/>
    <dgm:cxn modelId="{BAA0E262-27FD-4114-94F1-4FDC190778C2}" type="presOf" srcId="{5786D99C-3D0D-44A2-9931-8C07DA645DFB}" destId="{B889432E-2137-4E35-BE3F-06C9434303AE}" srcOrd="0" destOrd="0" presId="urn:microsoft.com/office/officeart/2005/8/layout/vProcess5"/>
    <dgm:cxn modelId="{8E099FDA-05D8-41D9-8209-5673C60D6D16}" type="presOf" srcId="{1859631D-51B0-45C0-95CA-3CB967279CB0}" destId="{394EE011-A30B-4486-9A50-CB203C5F1216}" srcOrd="0" destOrd="0" presId="urn:microsoft.com/office/officeart/2005/8/layout/vProcess5"/>
    <dgm:cxn modelId="{AC5290DF-CCFC-4DA6-816D-6A4712C59FC0}" type="presOf" srcId="{B0A2BC90-BD91-4D42-BCD4-EB665FEE45D3}" destId="{B937E9AE-1AD3-45A2-9B92-D7225E52C06B}" srcOrd="1" destOrd="0" presId="urn:microsoft.com/office/officeart/2005/8/layout/vProcess5"/>
    <dgm:cxn modelId="{33D87E92-8165-4D3E-9763-153DF97EC631}" type="presOf" srcId="{74F139F2-B61D-465F-8370-65E455C4B32E}" destId="{A4D37818-8525-4815-AB14-DB95685F41A0}" srcOrd="0" destOrd="0" presId="urn:microsoft.com/office/officeart/2005/8/layout/vProcess5"/>
    <dgm:cxn modelId="{364E3412-18A3-496A-A515-ECDFD5B6059F}" type="presOf" srcId="{896F530C-5243-4D4C-8A9B-B7B055BCB91E}" destId="{15C5F5BA-419C-40AC-B5B6-060943EB0E23}" srcOrd="0" destOrd="0" presId="urn:microsoft.com/office/officeart/2005/8/layout/vProcess5"/>
    <dgm:cxn modelId="{820FFB73-FBCA-422D-9909-1308E4921CED}" type="presOf" srcId="{56CEB4A2-132A-4D7C-95DA-650CBC2E7DC2}" destId="{C8DD4B23-ABBB-4C4E-8D10-F3B27BA83EFF}" srcOrd="1" destOrd="0" presId="urn:microsoft.com/office/officeart/2005/8/layout/vProcess5"/>
    <dgm:cxn modelId="{4B64DD33-6558-45B3-9411-509782C4CB4B}" type="presOf" srcId="{74F139F2-B61D-465F-8370-65E455C4B32E}" destId="{3D0844D8-A304-4CAA-B9B3-62F2C58C59BC}" srcOrd="1" destOrd="0" presId="urn:microsoft.com/office/officeart/2005/8/layout/vProcess5"/>
    <dgm:cxn modelId="{4F94361E-8C8C-4EE5-900C-86A67F4EA3F7}" srcId="{01AE51D2-0497-4CC0-AE34-54880F4632AD}" destId="{5786D99C-3D0D-44A2-9931-8C07DA645DFB}" srcOrd="2" destOrd="0" parTransId="{BB8FF4FB-59B1-45A9-ABDC-BDC3D6A58616}" sibTransId="{0703379C-FA53-4E11-82BB-5C6D1DDAC02D}"/>
    <dgm:cxn modelId="{B5116024-BFC8-4A75-8264-12653CF6615D}" srcId="{01AE51D2-0497-4CC0-AE34-54880F4632AD}" destId="{56CEB4A2-132A-4D7C-95DA-650CBC2E7DC2}" srcOrd="0" destOrd="0" parTransId="{25BFBC2A-83F1-4E0E-A330-59FD111EB9C9}" sibTransId="{1859631D-51B0-45C0-95CA-3CB967279CB0}"/>
    <dgm:cxn modelId="{9073BFC3-30DB-4AEA-ABEC-B2A205E80601}" type="presOf" srcId="{01AE51D2-0497-4CC0-AE34-54880F4632AD}" destId="{C74924A8-C92E-4F87-A652-03BF0724BE39}" srcOrd="0" destOrd="0" presId="urn:microsoft.com/office/officeart/2005/8/layout/vProcess5"/>
    <dgm:cxn modelId="{58F51330-7803-46EB-9EE3-4FD65D0A6CFD}" type="presOf" srcId="{B0A2BC90-BD91-4D42-BCD4-EB665FEE45D3}" destId="{C369AA09-7635-41BC-A720-A28D111B58A4}" srcOrd="0" destOrd="0" presId="urn:microsoft.com/office/officeart/2005/8/layout/vProcess5"/>
    <dgm:cxn modelId="{E41C74D2-EEF7-4DBB-AB65-40924842420A}" type="presOf" srcId="{56CEB4A2-132A-4D7C-95DA-650CBC2E7DC2}" destId="{F0E516D2-438D-4DE7-84A1-B5A9AC97D442}" srcOrd="0" destOrd="0" presId="urn:microsoft.com/office/officeart/2005/8/layout/vProcess5"/>
    <dgm:cxn modelId="{477A99A2-380E-4C42-9D4D-31DA2C6F2199}" srcId="{01AE51D2-0497-4CC0-AE34-54880F4632AD}" destId="{74F139F2-B61D-465F-8370-65E455C4B32E}" srcOrd="1" destOrd="0" parTransId="{CA029390-0906-4C54-B7D9-EB6A651158D4}" sibTransId="{896F530C-5243-4D4C-8A9B-B7B055BCB91E}"/>
    <dgm:cxn modelId="{9D00CE9B-1FB2-424D-89AA-11EEBB278D8E}" type="presOf" srcId="{5786D99C-3D0D-44A2-9931-8C07DA645DFB}" destId="{DD3DCE09-727C-4CC5-96FB-5B6B1BEBDF4F}" srcOrd="1" destOrd="0" presId="urn:microsoft.com/office/officeart/2005/8/layout/vProcess5"/>
    <dgm:cxn modelId="{B2361B8B-D6D4-4E7D-8008-E769F9B5DC4B}" srcId="{01AE51D2-0497-4CC0-AE34-54880F4632AD}" destId="{B0A2BC90-BD91-4D42-BCD4-EB665FEE45D3}" srcOrd="3" destOrd="0" parTransId="{2D3B38AE-827B-4C6D-95B3-25E5B09ED725}" sibTransId="{CFFBA079-2679-4664-AFD8-6DD2BEDCF974}"/>
    <dgm:cxn modelId="{F14B5FAC-0BCE-40E3-866E-C108F37864CE}" type="presParOf" srcId="{C74924A8-C92E-4F87-A652-03BF0724BE39}" destId="{D6BDF9B9-4638-4380-B089-9DBAB3B6875B}" srcOrd="0" destOrd="0" presId="urn:microsoft.com/office/officeart/2005/8/layout/vProcess5"/>
    <dgm:cxn modelId="{FFA7ECEF-990B-44FB-AA14-1358A0EFAF4D}" type="presParOf" srcId="{C74924A8-C92E-4F87-A652-03BF0724BE39}" destId="{F0E516D2-438D-4DE7-84A1-B5A9AC97D442}" srcOrd="1" destOrd="0" presId="urn:microsoft.com/office/officeart/2005/8/layout/vProcess5"/>
    <dgm:cxn modelId="{AC6E3613-2AD8-4E66-AB2E-67BD315819F7}" type="presParOf" srcId="{C74924A8-C92E-4F87-A652-03BF0724BE39}" destId="{A4D37818-8525-4815-AB14-DB95685F41A0}" srcOrd="2" destOrd="0" presId="urn:microsoft.com/office/officeart/2005/8/layout/vProcess5"/>
    <dgm:cxn modelId="{A3FB1BBD-6EB9-43AD-9178-CDEEDA8DE475}" type="presParOf" srcId="{C74924A8-C92E-4F87-A652-03BF0724BE39}" destId="{B889432E-2137-4E35-BE3F-06C9434303AE}" srcOrd="3" destOrd="0" presId="urn:microsoft.com/office/officeart/2005/8/layout/vProcess5"/>
    <dgm:cxn modelId="{2B2D945C-68A6-4EED-AF5A-6D9C315729D8}" type="presParOf" srcId="{C74924A8-C92E-4F87-A652-03BF0724BE39}" destId="{C369AA09-7635-41BC-A720-A28D111B58A4}" srcOrd="4" destOrd="0" presId="urn:microsoft.com/office/officeart/2005/8/layout/vProcess5"/>
    <dgm:cxn modelId="{7E6A6564-16B7-4648-953D-92D166BECB97}" type="presParOf" srcId="{C74924A8-C92E-4F87-A652-03BF0724BE39}" destId="{394EE011-A30B-4486-9A50-CB203C5F1216}" srcOrd="5" destOrd="0" presId="urn:microsoft.com/office/officeart/2005/8/layout/vProcess5"/>
    <dgm:cxn modelId="{397F40E9-7FC5-4F1F-8ED5-D17935BD9A9F}" type="presParOf" srcId="{C74924A8-C92E-4F87-A652-03BF0724BE39}" destId="{15C5F5BA-419C-40AC-B5B6-060943EB0E23}" srcOrd="6" destOrd="0" presId="urn:microsoft.com/office/officeart/2005/8/layout/vProcess5"/>
    <dgm:cxn modelId="{77B293A0-6851-41AB-82AD-59C8D09954C2}" type="presParOf" srcId="{C74924A8-C92E-4F87-A652-03BF0724BE39}" destId="{B2DDC233-35F8-4D5D-9276-2E01FA098BE5}" srcOrd="7" destOrd="0" presId="urn:microsoft.com/office/officeart/2005/8/layout/vProcess5"/>
    <dgm:cxn modelId="{A7133AD6-6A1D-4B66-86BC-B25AF3FDFCC4}" type="presParOf" srcId="{C74924A8-C92E-4F87-A652-03BF0724BE39}" destId="{C8DD4B23-ABBB-4C4E-8D10-F3B27BA83EFF}" srcOrd="8" destOrd="0" presId="urn:microsoft.com/office/officeart/2005/8/layout/vProcess5"/>
    <dgm:cxn modelId="{53403AFE-A206-46F9-996F-AA3A7CF33D15}" type="presParOf" srcId="{C74924A8-C92E-4F87-A652-03BF0724BE39}" destId="{3D0844D8-A304-4CAA-B9B3-62F2C58C59BC}" srcOrd="9" destOrd="0" presId="urn:microsoft.com/office/officeart/2005/8/layout/vProcess5"/>
    <dgm:cxn modelId="{88689497-8808-4BDB-B41D-F45751C7857E}" type="presParOf" srcId="{C74924A8-C92E-4F87-A652-03BF0724BE39}" destId="{DD3DCE09-727C-4CC5-96FB-5B6B1BEBDF4F}" srcOrd="10" destOrd="0" presId="urn:microsoft.com/office/officeart/2005/8/layout/vProcess5"/>
    <dgm:cxn modelId="{47B1E212-CFDA-425E-9BE1-053EE3566D76}" type="presParOf" srcId="{C74924A8-C92E-4F87-A652-03BF0724BE39}" destId="{B937E9AE-1AD3-45A2-9B92-D7225E52C06B}"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7E43A5A-EEF6-4779-A45C-62686821AC63}"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GB"/>
        </a:p>
      </dgm:t>
    </dgm:pt>
    <dgm:pt modelId="{7D5ECAE7-B08F-4D32-93A9-BF1D8C238B60}">
      <dgm:prSet phldrT="[Text]" custT="1">
        <dgm:style>
          <a:lnRef idx="0">
            <a:schemeClr val="accent2"/>
          </a:lnRef>
          <a:fillRef idx="3">
            <a:schemeClr val="accent2"/>
          </a:fillRef>
          <a:effectRef idx="3">
            <a:schemeClr val="accent2"/>
          </a:effectRef>
          <a:fontRef idx="minor">
            <a:schemeClr val="lt1"/>
          </a:fontRef>
        </dgm:style>
      </dgm:prSet>
      <dgm:spPr/>
      <dgm:t>
        <a:bodyPr/>
        <a:lstStyle/>
        <a:p>
          <a:r>
            <a:rPr lang="en-GB" sz="1900" dirty="0">
              <a:solidFill>
                <a:schemeClr val="tx1"/>
              </a:solidFill>
            </a:rPr>
            <a:t>Vigilancia NIMF 6  </a:t>
          </a:r>
          <a:endParaRPr lang="es-ES" sz="1900" dirty="0">
            <a:solidFill>
              <a:schemeClr val="tx1"/>
            </a:solidFill>
          </a:endParaRPr>
        </a:p>
      </dgm:t>
    </dgm:pt>
    <dgm:pt modelId="{58ED703F-8E25-4327-8848-1E6EE3F3D904}" type="parTrans" cxnId="{A361F477-2333-481C-BEC5-4432FE85D585}">
      <dgm:prSet/>
      <dgm:spPr/>
      <dgm:t>
        <a:bodyPr/>
        <a:lstStyle/>
        <a:p>
          <a:endParaRPr lang="en-GB" sz="1900">
            <a:solidFill>
              <a:schemeClr val="tx1"/>
            </a:solidFill>
          </a:endParaRPr>
        </a:p>
      </dgm:t>
    </dgm:pt>
    <dgm:pt modelId="{72149A63-57FD-447E-85F0-6DDA4B653BAE}" type="sibTrans" cxnId="{A361F477-2333-481C-BEC5-4432FE85D585}">
      <dgm:prSet/>
      <dgm:spPr/>
      <dgm:t>
        <a:bodyPr/>
        <a:lstStyle/>
        <a:p>
          <a:endParaRPr lang="en-GB" sz="1900">
            <a:solidFill>
              <a:schemeClr val="tx1"/>
            </a:solidFill>
          </a:endParaRPr>
        </a:p>
      </dgm:t>
    </dgm:pt>
    <dgm:pt modelId="{169DBFF9-A078-4E44-878E-D7D826E8C0DE}">
      <dgm:prSet phldrT="[Text]" custT="1">
        <dgm:style>
          <a:lnRef idx="3">
            <a:schemeClr val="lt1"/>
          </a:lnRef>
          <a:fillRef idx="1">
            <a:schemeClr val="accent6"/>
          </a:fillRef>
          <a:effectRef idx="1">
            <a:schemeClr val="accent6"/>
          </a:effectRef>
          <a:fontRef idx="minor">
            <a:schemeClr val="lt1"/>
          </a:fontRef>
        </dgm:style>
      </dgm:prSet>
      <dgm:spPr/>
      <dgm:t>
        <a:bodyPr/>
        <a:lstStyle/>
        <a:p>
          <a:r>
            <a:rPr lang="en-GB" sz="1900" dirty="0">
              <a:solidFill>
                <a:schemeClr val="tx1"/>
              </a:solidFill>
            </a:rPr>
            <a:t>Lista nacional de plagas</a:t>
          </a:r>
          <a:endParaRPr lang="es-ES" sz="1900" dirty="0">
            <a:solidFill>
              <a:schemeClr val="tx1"/>
            </a:solidFill>
          </a:endParaRPr>
        </a:p>
      </dgm:t>
    </dgm:pt>
    <dgm:pt modelId="{3192C1CB-4680-4095-A120-B85632B03C6B}" type="parTrans" cxnId="{5859172E-EDB8-463C-89AD-1EE676314B88}">
      <dgm:prSet/>
      <dgm:spPr/>
      <dgm:t>
        <a:bodyPr/>
        <a:lstStyle/>
        <a:p>
          <a:endParaRPr lang="en-GB" sz="1900">
            <a:solidFill>
              <a:schemeClr val="tx1"/>
            </a:solidFill>
          </a:endParaRPr>
        </a:p>
      </dgm:t>
    </dgm:pt>
    <dgm:pt modelId="{20201DD2-08D0-4578-BE26-17EA90678D27}" type="sibTrans" cxnId="{5859172E-EDB8-463C-89AD-1EE676314B88}">
      <dgm:prSet/>
      <dgm:spPr/>
      <dgm:t>
        <a:bodyPr/>
        <a:lstStyle/>
        <a:p>
          <a:endParaRPr lang="en-GB" sz="1900">
            <a:solidFill>
              <a:schemeClr val="tx1"/>
            </a:solidFill>
          </a:endParaRPr>
        </a:p>
      </dgm:t>
    </dgm:pt>
    <dgm:pt modelId="{24AC5228-04AF-407C-8D2F-6E0E876921C6}">
      <dgm:prSet phldrT="[Text]" custT="1">
        <dgm:style>
          <a:lnRef idx="1">
            <a:schemeClr val="accent6"/>
          </a:lnRef>
          <a:fillRef idx="2">
            <a:schemeClr val="accent6"/>
          </a:fillRef>
          <a:effectRef idx="1">
            <a:schemeClr val="accent6"/>
          </a:effectRef>
          <a:fontRef idx="minor">
            <a:schemeClr val="dk1"/>
          </a:fontRef>
        </dgm:style>
      </dgm:prSet>
      <dgm:spPr/>
      <dgm:t>
        <a:bodyPr/>
        <a:lstStyle/>
        <a:p>
          <a:pPr algn="l"/>
          <a:r>
            <a:rPr lang="en-GB" sz="1900" dirty="0">
              <a:solidFill>
                <a:schemeClr val="tx1"/>
              </a:solidFill>
            </a:rPr>
            <a:t>Análisis de riesgo de plagas NIMF 2,11,21</a:t>
          </a:r>
          <a:endParaRPr lang="es-ES" sz="1900" dirty="0">
            <a:solidFill>
              <a:schemeClr val="tx1"/>
            </a:solidFill>
          </a:endParaRPr>
        </a:p>
      </dgm:t>
    </dgm:pt>
    <dgm:pt modelId="{D16C0AAC-B104-4231-AD7C-1C19EDB92FEA}" type="parTrans" cxnId="{E726C063-5E53-4B2D-A5D1-122A7E9292B1}">
      <dgm:prSet/>
      <dgm:spPr/>
      <dgm:t>
        <a:bodyPr/>
        <a:lstStyle/>
        <a:p>
          <a:endParaRPr lang="en-GB" sz="1900">
            <a:solidFill>
              <a:schemeClr val="tx1"/>
            </a:solidFill>
          </a:endParaRPr>
        </a:p>
      </dgm:t>
    </dgm:pt>
    <dgm:pt modelId="{A304EDAB-00AC-472D-A052-C6552C061321}" type="sibTrans" cxnId="{E726C063-5E53-4B2D-A5D1-122A7E9292B1}">
      <dgm:prSet/>
      <dgm:spPr/>
      <dgm:t>
        <a:bodyPr/>
        <a:lstStyle/>
        <a:p>
          <a:endParaRPr lang="en-GB" sz="1900">
            <a:solidFill>
              <a:schemeClr val="tx1"/>
            </a:solidFill>
          </a:endParaRPr>
        </a:p>
      </dgm:t>
    </dgm:pt>
    <dgm:pt modelId="{1036101F-AA3F-471D-98B8-78E1C27EEB53}">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sz="1900" dirty="0">
              <a:solidFill>
                <a:schemeClr val="tx1"/>
              </a:solidFill>
            </a:rPr>
            <a:t>Listas de plagas reglamentadas NIMF 19 </a:t>
          </a:r>
          <a:endParaRPr lang="es-ES" sz="1900" dirty="0">
            <a:solidFill>
              <a:schemeClr val="tx1"/>
            </a:solidFill>
          </a:endParaRPr>
        </a:p>
      </dgm:t>
    </dgm:pt>
    <dgm:pt modelId="{160D643C-7C44-4321-B721-CF3EFC016B63}" type="parTrans" cxnId="{16A1B94A-B063-44DC-AF97-E660734E5B2E}">
      <dgm:prSet/>
      <dgm:spPr/>
      <dgm:t>
        <a:bodyPr/>
        <a:lstStyle/>
        <a:p>
          <a:endParaRPr lang="en-GB" sz="1900">
            <a:solidFill>
              <a:schemeClr val="tx1"/>
            </a:solidFill>
          </a:endParaRPr>
        </a:p>
      </dgm:t>
    </dgm:pt>
    <dgm:pt modelId="{33B00821-A697-4A79-9905-F3FE70C17417}" type="sibTrans" cxnId="{16A1B94A-B063-44DC-AF97-E660734E5B2E}">
      <dgm:prSet/>
      <dgm:spPr/>
      <dgm:t>
        <a:bodyPr/>
        <a:lstStyle/>
        <a:p>
          <a:endParaRPr lang="en-GB" sz="1900">
            <a:solidFill>
              <a:schemeClr val="tx1"/>
            </a:solidFill>
          </a:endParaRPr>
        </a:p>
      </dgm:t>
    </dgm:pt>
    <dgm:pt modelId="{889B4483-567F-4BB5-81B6-422AD4F163A6}">
      <dgm:prSet custT="1">
        <dgm:style>
          <a:lnRef idx="3">
            <a:schemeClr val="lt1"/>
          </a:lnRef>
          <a:fillRef idx="1">
            <a:schemeClr val="accent2"/>
          </a:fillRef>
          <a:effectRef idx="1">
            <a:schemeClr val="accent2"/>
          </a:effectRef>
          <a:fontRef idx="minor">
            <a:schemeClr val="lt1"/>
          </a:fontRef>
        </dgm:style>
      </dgm:prSet>
      <dgm:spPr/>
      <dgm:t>
        <a:bodyPr/>
        <a:lstStyle/>
        <a:p>
          <a:r>
            <a:rPr lang="en-US" sz="1900" dirty="0">
              <a:solidFill>
                <a:schemeClr val="tx1"/>
              </a:solidFill>
            </a:rPr>
            <a:t>Situación de las </a:t>
          </a:r>
          <a:r>
            <a:rPr lang="en-US" sz="1900" dirty="0" err="1">
              <a:solidFill>
                <a:schemeClr val="tx1"/>
              </a:solidFill>
            </a:rPr>
            <a:t>plagas</a:t>
          </a:r>
          <a:r>
            <a:rPr lang="en-US" sz="1900" dirty="0">
              <a:solidFill>
                <a:schemeClr val="tx1"/>
              </a:solidFill>
            </a:rPr>
            <a:t> NIMF 8 </a:t>
          </a:r>
          <a:endParaRPr lang="es-ES" sz="1900" dirty="0">
            <a:solidFill>
              <a:schemeClr val="tx1"/>
            </a:solidFill>
          </a:endParaRPr>
        </a:p>
      </dgm:t>
    </dgm:pt>
    <dgm:pt modelId="{A4F35B7C-CB9E-44E6-93B4-03921DA1E7C2}" type="parTrans" cxnId="{B8AC4140-ED5E-4AC2-AE06-69D4876D07CC}">
      <dgm:prSet/>
      <dgm:spPr/>
      <dgm:t>
        <a:bodyPr/>
        <a:lstStyle/>
        <a:p>
          <a:endParaRPr lang="en-US"/>
        </a:p>
      </dgm:t>
    </dgm:pt>
    <dgm:pt modelId="{196213EE-A274-4664-90DD-7F0F914C3367}" type="sibTrans" cxnId="{B8AC4140-ED5E-4AC2-AE06-69D4876D07CC}">
      <dgm:prSet/>
      <dgm:spPr/>
      <dgm:t>
        <a:bodyPr/>
        <a:lstStyle/>
        <a:p>
          <a:endParaRPr lang="en-US"/>
        </a:p>
      </dgm:t>
    </dgm:pt>
    <dgm:pt modelId="{5DE7543C-D585-470C-ABC2-D6F77DFE247E}" type="pres">
      <dgm:prSet presAssocID="{87E43A5A-EEF6-4779-A45C-62686821AC63}" presName="outerComposite" presStyleCnt="0">
        <dgm:presLayoutVars>
          <dgm:chMax val="5"/>
          <dgm:dir/>
          <dgm:resizeHandles val="exact"/>
        </dgm:presLayoutVars>
      </dgm:prSet>
      <dgm:spPr/>
      <dgm:t>
        <a:bodyPr/>
        <a:lstStyle/>
        <a:p>
          <a:endParaRPr lang="en-US"/>
        </a:p>
      </dgm:t>
    </dgm:pt>
    <dgm:pt modelId="{9ADACCC9-55E3-4697-BDF0-ECADAD933748}" type="pres">
      <dgm:prSet presAssocID="{87E43A5A-EEF6-4779-A45C-62686821AC63}" presName="dummyMaxCanvas" presStyleCnt="0">
        <dgm:presLayoutVars/>
      </dgm:prSet>
      <dgm:spPr/>
    </dgm:pt>
    <dgm:pt modelId="{8CC8C0F3-78E1-4334-B5F5-669EF97D14DE}" type="pres">
      <dgm:prSet presAssocID="{87E43A5A-EEF6-4779-A45C-62686821AC63}" presName="FiveNodes_1" presStyleLbl="node1" presStyleIdx="0" presStyleCnt="5">
        <dgm:presLayoutVars>
          <dgm:bulletEnabled val="1"/>
        </dgm:presLayoutVars>
      </dgm:prSet>
      <dgm:spPr/>
      <dgm:t>
        <a:bodyPr/>
        <a:lstStyle/>
        <a:p>
          <a:endParaRPr lang="en-US"/>
        </a:p>
      </dgm:t>
    </dgm:pt>
    <dgm:pt modelId="{1184FE9E-FC7D-4851-963E-24BC0DE76E23}" type="pres">
      <dgm:prSet presAssocID="{87E43A5A-EEF6-4779-A45C-62686821AC63}" presName="FiveNodes_2" presStyleLbl="node1" presStyleIdx="1" presStyleCnt="5">
        <dgm:presLayoutVars>
          <dgm:bulletEnabled val="1"/>
        </dgm:presLayoutVars>
      </dgm:prSet>
      <dgm:spPr/>
      <dgm:t>
        <a:bodyPr/>
        <a:lstStyle/>
        <a:p>
          <a:endParaRPr lang="en-US"/>
        </a:p>
      </dgm:t>
    </dgm:pt>
    <dgm:pt modelId="{BD16A6AE-A9FB-47D1-AA58-65161FD2C635}" type="pres">
      <dgm:prSet presAssocID="{87E43A5A-EEF6-4779-A45C-62686821AC63}" presName="FiveNodes_3" presStyleLbl="node1" presStyleIdx="2" presStyleCnt="5">
        <dgm:presLayoutVars>
          <dgm:bulletEnabled val="1"/>
        </dgm:presLayoutVars>
      </dgm:prSet>
      <dgm:spPr/>
      <dgm:t>
        <a:bodyPr/>
        <a:lstStyle/>
        <a:p>
          <a:endParaRPr lang="en-US"/>
        </a:p>
      </dgm:t>
    </dgm:pt>
    <dgm:pt modelId="{FD16A7AE-63E8-4A4E-BF8B-D9980F9F2EBF}" type="pres">
      <dgm:prSet presAssocID="{87E43A5A-EEF6-4779-A45C-62686821AC63}" presName="FiveNodes_4" presStyleLbl="node1" presStyleIdx="3" presStyleCnt="5">
        <dgm:presLayoutVars>
          <dgm:bulletEnabled val="1"/>
        </dgm:presLayoutVars>
      </dgm:prSet>
      <dgm:spPr/>
      <dgm:t>
        <a:bodyPr/>
        <a:lstStyle/>
        <a:p>
          <a:endParaRPr lang="en-US"/>
        </a:p>
      </dgm:t>
    </dgm:pt>
    <dgm:pt modelId="{AE0A293C-91FF-4A4E-AD1C-F4A093C1B9B2}" type="pres">
      <dgm:prSet presAssocID="{87E43A5A-EEF6-4779-A45C-62686821AC63}" presName="FiveNodes_5" presStyleLbl="node1" presStyleIdx="4" presStyleCnt="5" custScaleY="75309" custLinFactNeighborX="0" custLinFactNeighborY="-1289">
        <dgm:presLayoutVars>
          <dgm:bulletEnabled val="1"/>
        </dgm:presLayoutVars>
      </dgm:prSet>
      <dgm:spPr/>
      <dgm:t>
        <a:bodyPr/>
        <a:lstStyle/>
        <a:p>
          <a:endParaRPr lang="en-US"/>
        </a:p>
      </dgm:t>
    </dgm:pt>
    <dgm:pt modelId="{F4E1F2FF-5A1B-49C3-85A9-5A491EF43F4D}" type="pres">
      <dgm:prSet presAssocID="{87E43A5A-EEF6-4779-A45C-62686821AC63}" presName="FiveConn_1-2" presStyleLbl="fgAccFollowNode1" presStyleIdx="0" presStyleCnt="4">
        <dgm:presLayoutVars>
          <dgm:bulletEnabled val="1"/>
        </dgm:presLayoutVars>
      </dgm:prSet>
      <dgm:spPr/>
      <dgm:t>
        <a:bodyPr/>
        <a:lstStyle/>
        <a:p>
          <a:endParaRPr lang="en-US"/>
        </a:p>
      </dgm:t>
    </dgm:pt>
    <dgm:pt modelId="{A982D200-1969-43AB-87D9-94BEE142E157}" type="pres">
      <dgm:prSet presAssocID="{87E43A5A-EEF6-4779-A45C-62686821AC63}" presName="FiveConn_2-3" presStyleLbl="fgAccFollowNode1" presStyleIdx="1" presStyleCnt="4">
        <dgm:presLayoutVars>
          <dgm:bulletEnabled val="1"/>
        </dgm:presLayoutVars>
      </dgm:prSet>
      <dgm:spPr/>
      <dgm:t>
        <a:bodyPr/>
        <a:lstStyle/>
        <a:p>
          <a:endParaRPr lang="en-US"/>
        </a:p>
      </dgm:t>
    </dgm:pt>
    <dgm:pt modelId="{FBDB63BB-47A9-438B-A040-D739E2E03686}" type="pres">
      <dgm:prSet presAssocID="{87E43A5A-EEF6-4779-A45C-62686821AC63}" presName="FiveConn_3-4" presStyleLbl="fgAccFollowNode1" presStyleIdx="2" presStyleCnt="4">
        <dgm:presLayoutVars>
          <dgm:bulletEnabled val="1"/>
        </dgm:presLayoutVars>
      </dgm:prSet>
      <dgm:spPr/>
      <dgm:t>
        <a:bodyPr/>
        <a:lstStyle/>
        <a:p>
          <a:endParaRPr lang="en-US"/>
        </a:p>
      </dgm:t>
    </dgm:pt>
    <dgm:pt modelId="{F4FDDF60-B543-4884-A254-50C93A1B1B77}" type="pres">
      <dgm:prSet presAssocID="{87E43A5A-EEF6-4779-A45C-62686821AC63}" presName="FiveConn_4-5" presStyleLbl="fgAccFollowNode1" presStyleIdx="3" presStyleCnt="4">
        <dgm:presLayoutVars>
          <dgm:bulletEnabled val="1"/>
        </dgm:presLayoutVars>
      </dgm:prSet>
      <dgm:spPr/>
      <dgm:t>
        <a:bodyPr/>
        <a:lstStyle/>
        <a:p>
          <a:endParaRPr lang="en-US"/>
        </a:p>
      </dgm:t>
    </dgm:pt>
    <dgm:pt modelId="{DD1E14CE-3499-477E-801E-28651B67D94F}" type="pres">
      <dgm:prSet presAssocID="{87E43A5A-EEF6-4779-A45C-62686821AC63}" presName="FiveNodes_1_text" presStyleLbl="node1" presStyleIdx="4" presStyleCnt="5">
        <dgm:presLayoutVars>
          <dgm:bulletEnabled val="1"/>
        </dgm:presLayoutVars>
      </dgm:prSet>
      <dgm:spPr/>
      <dgm:t>
        <a:bodyPr/>
        <a:lstStyle/>
        <a:p>
          <a:endParaRPr lang="en-US"/>
        </a:p>
      </dgm:t>
    </dgm:pt>
    <dgm:pt modelId="{00CCF42E-4697-404B-A96F-AC595246882F}" type="pres">
      <dgm:prSet presAssocID="{87E43A5A-EEF6-4779-A45C-62686821AC63}" presName="FiveNodes_2_text" presStyleLbl="node1" presStyleIdx="4" presStyleCnt="5">
        <dgm:presLayoutVars>
          <dgm:bulletEnabled val="1"/>
        </dgm:presLayoutVars>
      </dgm:prSet>
      <dgm:spPr/>
      <dgm:t>
        <a:bodyPr/>
        <a:lstStyle/>
        <a:p>
          <a:endParaRPr lang="en-US"/>
        </a:p>
      </dgm:t>
    </dgm:pt>
    <dgm:pt modelId="{6411D889-9D2D-452A-9049-251C543D3E6A}" type="pres">
      <dgm:prSet presAssocID="{87E43A5A-EEF6-4779-A45C-62686821AC63}" presName="FiveNodes_3_text" presStyleLbl="node1" presStyleIdx="4" presStyleCnt="5">
        <dgm:presLayoutVars>
          <dgm:bulletEnabled val="1"/>
        </dgm:presLayoutVars>
      </dgm:prSet>
      <dgm:spPr/>
      <dgm:t>
        <a:bodyPr/>
        <a:lstStyle/>
        <a:p>
          <a:endParaRPr lang="en-US"/>
        </a:p>
      </dgm:t>
    </dgm:pt>
    <dgm:pt modelId="{3CFE0259-CD04-4A5D-9825-09015A935306}" type="pres">
      <dgm:prSet presAssocID="{87E43A5A-EEF6-4779-A45C-62686821AC63}" presName="FiveNodes_4_text" presStyleLbl="node1" presStyleIdx="4" presStyleCnt="5">
        <dgm:presLayoutVars>
          <dgm:bulletEnabled val="1"/>
        </dgm:presLayoutVars>
      </dgm:prSet>
      <dgm:spPr/>
      <dgm:t>
        <a:bodyPr/>
        <a:lstStyle/>
        <a:p>
          <a:endParaRPr lang="en-US"/>
        </a:p>
      </dgm:t>
    </dgm:pt>
    <dgm:pt modelId="{76300FCD-8689-44A4-9382-4504CBE20F18}" type="pres">
      <dgm:prSet presAssocID="{87E43A5A-EEF6-4779-A45C-62686821AC63}" presName="FiveNodes_5_text" presStyleLbl="node1" presStyleIdx="4" presStyleCnt="5">
        <dgm:presLayoutVars>
          <dgm:bulletEnabled val="1"/>
        </dgm:presLayoutVars>
      </dgm:prSet>
      <dgm:spPr/>
      <dgm:t>
        <a:bodyPr/>
        <a:lstStyle/>
        <a:p>
          <a:endParaRPr lang="en-US"/>
        </a:p>
      </dgm:t>
    </dgm:pt>
  </dgm:ptLst>
  <dgm:cxnLst>
    <dgm:cxn modelId="{16A1B94A-B063-44DC-AF97-E660734E5B2E}" srcId="{87E43A5A-EEF6-4779-A45C-62686821AC63}" destId="{1036101F-AA3F-471D-98B8-78E1C27EEB53}" srcOrd="4" destOrd="0" parTransId="{160D643C-7C44-4321-B721-CF3EFC016B63}" sibTransId="{33B00821-A697-4A79-9905-F3FE70C17417}"/>
    <dgm:cxn modelId="{3499CF5B-A38A-4920-B6EF-B16F23148580}" type="presOf" srcId="{196213EE-A274-4664-90DD-7F0F914C3367}" destId="{FBDB63BB-47A9-438B-A040-D739E2E03686}" srcOrd="0" destOrd="0" presId="urn:microsoft.com/office/officeart/2005/8/layout/vProcess5"/>
    <dgm:cxn modelId="{783BC65B-2D94-4D73-9599-DC8CF7F716C9}" type="presOf" srcId="{169DBFF9-A078-4E44-878E-D7D826E8C0DE}" destId="{1184FE9E-FC7D-4851-963E-24BC0DE76E23}" srcOrd="0" destOrd="0" presId="urn:microsoft.com/office/officeart/2005/8/layout/vProcess5"/>
    <dgm:cxn modelId="{A361F477-2333-481C-BEC5-4432FE85D585}" srcId="{87E43A5A-EEF6-4779-A45C-62686821AC63}" destId="{7D5ECAE7-B08F-4D32-93A9-BF1D8C238B60}" srcOrd="0" destOrd="0" parTransId="{58ED703F-8E25-4327-8848-1E6EE3F3D904}" sibTransId="{72149A63-57FD-447E-85F0-6DDA4B653BAE}"/>
    <dgm:cxn modelId="{B8AC4140-ED5E-4AC2-AE06-69D4876D07CC}" srcId="{87E43A5A-EEF6-4779-A45C-62686821AC63}" destId="{889B4483-567F-4BB5-81B6-422AD4F163A6}" srcOrd="2" destOrd="0" parTransId="{A4F35B7C-CB9E-44E6-93B4-03921DA1E7C2}" sibTransId="{196213EE-A274-4664-90DD-7F0F914C3367}"/>
    <dgm:cxn modelId="{B149ECBD-5741-4029-922D-2E6F129BC56A}" type="presOf" srcId="{72149A63-57FD-447E-85F0-6DDA4B653BAE}" destId="{F4E1F2FF-5A1B-49C3-85A9-5A491EF43F4D}" srcOrd="0" destOrd="0" presId="urn:microsoft.com/office/officeart/2005/8/layout/vProcess5"/>
    <dgm:cxn modelId="{B4FF1A8E-3C55-4B86-882E-5AC97AA0EEDF}" type="presOf" srcId="{7D5ECAE7-B08F-4D32-93A9-BF1D8C238B60}" destId="{DD1E14CE-3499-477E-801E-28651B67D94F}" srcOrd="1" destOrd="0" presId="urn:microsoft.com/office/officeart/2005/8/layout/vProcess5"/>
    <dgm:cxn modelId="{47B9BBD8-0C9F-4BB4-83AA-92B44C534AF7}" type="presOf" srcId="{7D5ECAE7-B08F-4D32-93A9-BF1D8C238B60}" destId="{8CC8C0F3-78E1-4334-B5F5-669EF97D14DE}" srcOrd="0" destOrd="0" presId="urn:microsoft.com/office/officeart/2005/8/layout/vProcess5"/>
    <dgm:cxn modelId="{3538A31A-2678-4E8B-A777-0E33CC145893}" type="presOf" srcId="{169DBFF9-A078-4E44-878E-D7D826E8C0DE}" destId="{00CCF42E-4697-404B-A96F-AC595246882F}" srcOrd="1" destOrd="0" presId="urn:microsoft.com/office/officeart/2005/8/layout/vProcess5"/>
    <dgm:cxn modelId="{7DA308FC-E9AE-4CA1-8D69-368D3F976BA6}" type="presOf" srcId="{A304EDAB-00AC-472D-A052-C6552C061321}" destId="{F4FDDF60-B543-4884-A254-50C93A1B1B77}" srcOrd="0" destOrd="0" presId="urn:microsoft.com/office/officeart/2005/8/layout/vProcess5"/>
    <dgm:cxn modelId="{B43B03F0-7FE5-448D-A763-5267F3F692AA}" type="presOf" srcId="{24AC5228-04AF-407C-8D2F-6E0E876921C6}" destId="{3CFE0259-CD04-4A5D-9825-09015A935306}" srcOrd="1" destOrd="0" presId="urn:microsoft.com/office/officeart/2005/8/layout/vProcess5"/>
    <dgm:cxn modelId="{8CEA1C03-F17B-4C6B-94F7-49D8BB84931D}" type="presOf" srcId="{889B4483-567F-4BB5-81B6-422AD4F163A6}" destId="{BD16A6AE-A9FB-47D1-AA58-65161FD2C635}" srcOrd="0" destOrd="0" presId="urn:microsoft.com/office/officeart/2005/8/layout/vProcess5"/>
    <dgm:cxn modelId="{1E671138-F356-4F0F-B842-88C66DEC0811}" type="presOf" srcId="{24AC5228-04AF-407C-8D2F-6E0E876921C6}" destId="{FD16A7AE-63E8-4A4E-BF8B-D9980F9F2EBF}" srcOrd="0" destOrd="0" presId="urn:microsoft.com/office/officeart/2005/8/layout/vProcess5"/>
    <dgm:cxn modelId="{6BA5A0C6-8D50-49DD-970F-B2C0732D4E8C}" type="presOf" srcId="{1036101F-AA3F-471D-98B8-78E1C27EEB53}" destId="{AE0A293C-91FF-4A4E-AD1C-F4A093C1B9B2}" srcOrd="0" destOrd="0" presId="urn:microsoft.com/office/officeart/2005/8/layout/vProcess5"/>
    <dgm:cxn modelId="{D462C2AF-B4C6-48A9-A0B7-02A721AA0998}" type="presOf" srcId="{87E43A5A-EEF6-4779-A45C-62686821AC63}" destId="{5DE7543C-D585-470C-ABC2-D6F77DFE247E}" srcOrd="0" destOrd="0" presId="urn:microsoft.com/office/officeart/2005/8/layout/vProcess5"/>
    <dgm:cxn modelId="{5859172E-EDB8-463C-89AD-1EE676314B88}" srcId="{87E43A5A-EEF6-4779-A45C-62686821AC63}" destId="{169DBFF9-A078-4E44-878E-D7D826E8C0DE}" srcOrd="1" destOrd="0" parTransId="{3192C1CB-4680-4095-A120-B85632B03C6B}" sibTransId="{20201DD2-08D0-4578-BE26-17EA90678D27}"/>
    <dgm:cxn modelId="{2930B43E-0360-428D-B4E6-D07D105A4EA9}" type="presOf" srcId="{1036101F-AA3F-471D-98B8-78E1C27EEB53}" destId="{76300FCD-8689-44A4-9382-4504CBE20F18}" srcOrd="1" destOrd="0" presId="urn:microsoft.com/office/officeart/2005/8/layout/vProcess5"/>
    <dgm:cxn modelId="{75B67D18-3AE5-4497-99B2-F3E9E5744176}" type="presOf" srcId="{889B4483-567F-4BB5-81B6-422AD4F163A6}" destId="{6411D889-9D2D-452A-9049-251C543D3E6A}" srcOrd="1" destOrd="0" presId="urn:microsoft.com/office/officeart/2005/8/layout/vProcess5"/>
    <dgm:cxn modelId="{C3DC25EA-2808-4DCD-A3F1-2EF727F606D1}" type="presOf" srcId="{20201DD2-08D0-4578-BE26-17EA90678D27}" destId="{A982D200-1969-43AB-87D9-94BEE142E157}" srcOrd="0" destOrd="0" presId="urn:microsoft.com/office/officeart/2005/8/layout/vProcess5"/>
    <dgm:cxn modelId="{E726C063-5E53-4B2D-A5D1-122A7E9292B1}" srcId="{87E43A5A-EEF6-4779-A45C-62686821AC63}" destId="{24AC5228-04AF-407C-8D2F-6E0E876921C6}" srcOrd="3" destOrd="0" parTransId="{D16C0AAC-B104-4231-AD7C-1C19EDB92FEA}" sibTransId="{A304EDAB-00AC-472D-A052-C6552C061321}"/>
    <dgm:cxn modelId="{33494F26-B52D-4A56-880B-0159B21DD10F}" type="presParOf" srcId="{5DE7543C-D585-470C-ABC2-D6F77DFE247E}" destId="{9ADACCC9-55E3-4697-BDF0-ECADAD933748}" srcOrd="0" destOrd="0" presId="urn:microsoft.com/office/officeart/2005/8/layout/vProcess5"/>
    <dgm:cxn modelId="{1F9DE05E-95CB-4ED7-8A34-77E19260BEC5}" type="presParOf" srcId="{5DE7543C-D585-470C-ABC2-D6F77DFE247E}" destId="{8CC8C0F3-78E1-4334-B5F5-669EF97D14DE}" srcOrd="1" destOrd="0" presId="urn:microsoft.com/office/officeart/2005/8/layout/vProcess5"/>
    <dgm:cxn modelId="{294EA51E-EB47-44D2-9B0E-4E400FD906BA}" type="presParOf" srcId="{5DE7543C-D585-470C-ABC2-D6F77DFE247E}" destId="{1184FE9E-FC7D-4851-963E-24BC0DE76E23}" srcOrd="2" destOrd="0" presId="urn:microsoft.com/office/officeart/2005/8/layout/vProcess5"/>
    <dgm:cxn modelId="{F0D9EBF1-54FE-4B91-8AF2-74183D79714C}" type="presParOf" srcId="{5DE7543C-D585-470C-ABC2-D6F77DFE247E}" destId="{BD16A6AE-A9FB-47D1-AA58-65161FD2C635}" srcOrd="3" destOrd="0" presId="urn:microsoft.com/office/officeart/2005/8/layout/vProcess5"/>
    <dgm:cxn modelId="{5E401CD9-BD76-4DCB-BF99-A4754CCFA6E1}" type="presParOf" srcId="{5DE7543C-D585-470C-ABC2-D6F77DFE247E}" destId="{FD16A7AE-63E8-4A4E-BF8B-D9980F9F2EBF}" srcOrd="4" destOrd="0" presId="urn:microsoft.com/office/officeart/2005/8/layout/vProcess5"/>
    <dgm:cxn modelId="{15606C32-4A5E-4B12-BDC1-52390E5AEEC4}" type="presParOf" srcId="{5DE7543C-D585-470C-ABC2-D6F77DFE247E}" destId="{AE0A293C-91FF-4A4E-AD1C-F4A093C1B9B2}" srcOrd="5" destOrd="0" presId="urn:microsoft.com/office/officeart/2005/8/layout/vProcess5"/>
    <dgm:cxn modelId="{24420CB5-7D7D-465E-92C4-EA63B0A7AC51}" type="presParOf" srcId="{5DE7543C-D585-470C-ABC2-D6F77DFE247E}" destId="{F4E1F2FF-5A1B-49C3-85A9-5A491EF43F4D}" srcOrd="6" destOrd="0" presId="urn:microsoft.com/office/officeart/2005/8/layout/vProcess5"/>
    <dgm:cxn modelId="{42FA5A42-0C18-43D6-8A56-4E1C661512FD}" type="presParOf" srcId="{5DE7543C-D585-470C-ABC2-D6F77DFE247E}" destId="{A982D200-1969-43AB-87D9-94BEE142E157}" srcOrd="7" destOrd="0" presId="urn:microsoft.com/office/officeart/2005/8/layout/vProcess5"/>
    <dgm:cxn modelId="{C0D62E69-A9B3-43E9-9F63-98B25E7693CA}" type="presParOf" srcId="{5DE7543C-D585-470C-ABC2-D6F77DFE247E}" destId="{FBDB63BB-47A9-438B-A040-D739E2E03686}" srcOrd="8" destOrd="0" presId="urn:microsoft.com/office/officeart/2005/8/layout/vProcess5"/>
    <dgm:cxn modelId="{0763E26C-0CCC-406D-9AE3-7D095EFDA409}" type="presParOf" srcId="{5DE7543C-D585-470C-ABC2-D6F77DFE247E}" destId="{F4FDDF60-B543-4884-A254-50C93A1B1B77}" srcOrd="9" destOrd="0" presId="urn:microsoft.com/office/officeart/2005/8/layout/vProcess5"/>
    <dgm:cxn modelId="{68E6F86A-B92D-46A2-B350-ED8B352FC80F}" type="presParOf" srcId="{5DE7543C-D585-470C-ABC2-D6F77DFE247E}" destId="{DD1E14CE-3499-477E-801E-28651B67D94F}" srcOrd="10" destOrd="0" presId="urn:microsoft.com/office/officeart/2005/8/layout/vProcess5"/>
    <dgm:cxn modelId="{908DA74B-7007-4470-A845-289DA622AB29}" type="presParOf" srcId="{5DE7543C-D585-470C-ABC2-D6F77DFE247E}" destId="{00CCF42E-4697-404B-A96F-AC595246882F}" srcOrd="11" destOrd="0" presId="urn:microsoft.com/office/officeart/2005/8/layout/vProcess5"/>
    <dgm:cxn modelId="{8951D727-8E9C-4579-B40F-7BC1F4F893F6}" type="presParOf" srcId="{5DE7543C-D585-470C-ABC2-D6F77DFE247E}" destId="{6411D889-9D2D-452A-9049-251C543D3E6A}" srcOrd="12" destOrd="0" presId="urn:microsoft.com/office/officeart/2005/8/layout/vProcess5"/>
    <dgm:cxn modelId="{B18B165F-2F3B-48D2-8289-01C12A29D31A}" type="presParOf" srcId="{5DE7543C-D585-470C-ABC2-D6F77DFE247E}" destId="{3CFE0259-CD04-4A5D-9825-09015A935306}" srcOrd="13" destOrd="0" presId="urn:microsoft.com/office/officeart/2005/8/layout/vProcess5"/>
    <dgm:cxn modelId="{7FBCD2EE-3EC2-4BF7-8352-B7212BF40F6A}" type="presParOf" srcId="{5DE7543C-D585-470C-ABC2-D6F77DFE247E}" destId="{76300FCD-8689-44A4-9382-4504CBE20F18}"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1AE51D2-0497-4CC0-AE34-54880F4632AD}" type="doc">
      <dgm:prSet loTypeId="urn:microsoft.com/office/officeart/2005/8/layout/vProcess5" loCatId="process"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lumMod val="60000"/>
            <a:lumOff val="40000"/>
          </a:schemeClr>
        </a:solidFill>
        <a:ln>
          <a:solidFill>
            <a:schemeClr val="tx2">
              <a:lumMod val="60000"/>
              <a:lumOff val="40000"/>
            </a:schemeClr>
          </a:solidFill>
        </a:ln>
      </dgm:spPr>
      <dgm:t>
        <a:bodyPr/>
        <a:lstStyle/>
        <a:p>
          <a:r>
            <a:rPr lang="en-GB" sz="1800" dirty="0">
              <a:solidFill>
                <a:schemeClr val="tx1"/>
              </a:solidFill>
            </a:rPr>
            <a:t>Vigilancia de plagas NIMF 6</a:t>
          </a:r>
          <a:endParaRPr lang="es-ES" sz="1800" dirty="0">
            <a:solidFill>
              <a:schemeClr val="tx1"/>
            </a:solidFill>
          </a:endParaRPr>
        </a:p>
      </dgm:t>
    </dgm:pt>
    <dgm:pt modelId="{25BFBC2A-83F1-4E0E-A330-59FD111EB9C9}" type="parTrans" cxnId="{B5116024-BFC8-4A75-8264-12653CF6615D}">
      <dgm:prSet/>
      <dgm:spPr/>
      <dgm:t>
        <a:bodyPr/>
        <a:lstStyle/>
        <a:p>
          <a:endParaRPr lang="en-GB" sz="1800">
            <a:solidFill>
              <a:schemeClr val="tx1"/>
            </a:solidFill>
          </a:endParaRPr>
        </a:p>
      </dgm:t>
    </dgm:pt>
    <dgm:pt modelId="{1859631D-51B0-45C0-95CA-3CB967279CB0}" type="sibTrans" cxnId="{B5116024-BFC8-4A75-8264-12653CF6615D}">
      <dgm:prSet/>
      <dgm:spPr/>
      <dgm:t>
        <a:bodyPr/>
        <a:lstStyle/>
        <a:p>
          <a:endParaRPr lang="en-GB" sz="1800">
            <a:solidFill>
              <a:schemeClr val="tx1"/>
            </a:solidFill>
          </a:endParaRPr>
        </a:p>
      </dgm:t>
    </dgm:pt>
    <dgm:pt modelId="{74F139F2-B61D-465F-8370-65E455C4B32E}">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GB" sz="1800" b="0" dirty="0">
              <a:solidFill>
                <a:schemeClr val="tx1"/>
              </a:solidFill>
            </a:rPr>
            <a:t>Diagnósticos NIMF 27</a:t>
          </a:r>
          <a:endParaRPr lang="es-ES" sz="1800" b="0" dirty="0">
            <a:solidFill>
              <a:schemeClr val="tx1"/>
            </a:solidFill>
          </a:endParaRPr>
        </a:p>
      </dgm:t>
    </dgm:pt>
    <dgm:pt modelId="{CA029390-0906-4C54-B7D9-EB6A651158D4}" type="parTrans" cxnId="{477A99A2-380E-4C42-9D4D-31DA2C6F2199}">
      <dgm:prSet/>
      <dgm:spPr/>
      <dgm:t>
        <a:bodyPr/>
        <a:lstStyle/>
        <a:p>
          <a:endParaRPr lang="en-GB" sz="1800">
            <a:solidFill>
              <a:schemeClr val="tx1"/>
            </a:solidFill>
          </a:endParaRPr>
        </a:p>
      </dgm:t>
    </dgm:pt>
    <dgm:pt modelId="{896F530C-5243-4D4C-8A9B-B7B055BCB91E}" type="sibTrans" cxnId="{477A99A2-380E-4C42-9D4D-31DA2C6F2199}">
      <dgm:prSet/>
      <dgm:spPr/>
      <dgm:t>
        <a:bodyPr/>
        <a:lstStyle/>
        <a:p>
          <a:endParaRPr lang="en-GB" sz="1800">
            <a:solidFill>
              <a:schemeClr val="tx1"/>
            </a:solidFill>
          </a:endParaRPr>
        </a:p>
      </dgm:t>
    </dgm:pt>
    <dgm:pt modelId="{3477B8EF-294E-4405-99EB-C0DA6FD42393}">
      <dgm:prSet phldrT="[Text]" custT="1"/>
      <dgm:spPr/>
      <dgm:t>
        <a:bodyPr/>
        <a:lstStyle/>
        <a:p>
          <a:r>
            <a:rPr lang="en-GB" sz="1800" dirty="0">
              <a:solidFill>
                <a:schemeClr val="tx1"/>
              </a:solidFill>
            </a:rPr>
            <a:t>Erradicación/contención NIMF 9 </a:t>
          </a:r>
        </a:p>
        <a:p>
          <a:r>
            <a:rPr lang="en-US" sz="1800" dirty="0">
              <a:solidFill>
                <a:schemeClr val="tx1"/>
              </a:solidFill>
            </a:rPr>
            <a:t>Tratamientos fitosanitarios NIMF 28</a:t>
          </a:r>
          <a:endParaRPr lang="es-ES" sz="1800" dirty="0">
            <a:solidFill>
              <a:schemeClr val="tx1"/>
            </a:solidFill>
          </a:endParaRPr>
        </a:p>
      </dgm:t>
    </dgm:pt>
    <dgm:pt modelId="{4D45FD14-29BF-40ED-88E9-7B2967B8BF8D}" type="parTrans" cxnId="{A0016E43-BDAF-4E07-93AC-1D873090D728}">
      <dgm:prSet/>
      <dgm:spPr/>
      <dgm:t>
        <a:bodyPr/>
        <a:lstStyle/>
        <a:p>
          <a:endParaRPr lang="en-GB" sz="1800">
            <a:solidFill>
              <a:schemeClr val="tx1"/>
            </a:solidFill>
          </a:endParaRPr>
        </a:p>
      </dgm:t>
    </dgm:pt>
    <dgm:pt modelId="{79A1F29F-42F8-4800-9C8A-690E2826800C}" type="sibTrans" cxnId="{A0016E43-BDAF-4E07-93AC-1D873090D728}">
      <dgm:prSet/>
      <dgm:spPr/>
      <dgm:t>
        <a:bodyPr/>
        <a:lstStyle/>
        <a:p>
          <a:endParaRPr lang="en-GB" sz="1800">
            <a:solidFill>
              <a:schemeClr val="tx1"/>
            </a:solidFill>
          </a:endParaRPr>
        </a:p>
      </dgm:t>
    </dgm:pt>
    <dgm:pt modelId="{F533BB4E-AFEC-438F-8D68-86E1BEE41911}">
      <dgm:prSet custT="1"/>
      <dgm:spPr/>
      <dgm:t>
        <a:bodyPr/>
        <a:lstStyle/>
        <a:p>
          <a:r>
            <a:rPr lang="es-ES_tradnl" sz="1800" noProof="0" dirty="0">
              <a:solidFill>
                <a:schemeClr val="tx1"/>
              </a:solidFill>
            </a:rPr>
            <a:t>Declaración de erradicación </a:t>
          </a:r>
          <a:r>
            <a:rPr lang="en-US" sz="1800" dirty="0">
              <a:solidFill>
                <a:schemeClr val="tx1"/>
              </a:solidFill>
            </a:rPr>
            <a:t>NIMF 8 </a:t>
          </a:r>
          <a:endParaRPr lang="es-ES" sz="1800" dirty="0">
            <a:solidFill>
              <a:schemeClr val="tx1"/>
            </a:solidFill>
          </a:endParaRPr>
        </a:p>
      </dgm:t>
    </dgm:pt>
    <dgm:pt modelId="{85D1F900-5CEC-42C5-92E9-2EE04C48E567}" type="parTrans" cxnId="{3E289ADB-7D31-4E9B-B5B1-38BE63C2BD46}">
      <dgm:prSet/>
      <dgm:spPr/>
      <dgm:t>
        <a:bodyPr/>
        <a:lstStyle/>
        <a:p>
          <a:endParaRPr lang="en-US"/>
        </a:p>
      </dgm:t>
    </dgm:pt>
    <dgm:pt modelId="{9922D2E8-69B8-4D23-8576-06820726AB5D}" type="sibTrans" cxnId="{3E289ADB-7D31-4E9B-B5B1-38BE63C2BD46}">
      <dgm:prSet/>
      <dgm:spPr/>
      <dgm:t>
        <a:bodyPr/>
        <a:lstStyle/>
        <a:p>
          <a:endParaRPr lang="en-US"/>
        </a:p>
      </dgm:t>
    </dgm:pt>
    <dgm:pt modelId="{FBAF4F3D-C50D-4FDB-8B20-16AA6E5D3413}" type="pres">
      <dgm:prSet presAssocID="{01AE51D2-0497-4CC0-AE34-54880F4632AD}" presName="outerComposite" presStyleCnt="0">
        <dgm:presLayoutVars>
          <dgm:chMax val="5"/>
          <dgm:dir/>
          <dgm:resizeHandles val="exact"/>
        </dgm:presLayoutVars>
      </dgm:prSet>
      <dgm:spPr/>
      <dgm:t>
        <a:bodyPr/>
        <a:lstStyle/>
        <a:p>
          <a:endParaRPr lang="en-US"/>
        </a:p>
      </dgm:t>
    </dgm:pt>
    <dgm:pt modelId="{9D79DFAB-F353-4656-A902-D7C22A9966A3}" type="pres">
      <dgm:prSet presAssocID="{01AE51D2-0497-4CC0-AE34-54880F4632AD}" presName="dummyMaxCanvas" presStyleCnt="0">
        <dgm:presLayoutVars/>
      </dgm:prSet>
      <dgm:spPr/>
    </dgm:pt>
    <dgm:pt modelId="{504813F4-6031-450D-A76A-9CA9EF8F60D2}" type="pres">
      <dgm:prSet presAssocID="{01AE51D2-0497-4CC0-AE34-54880F4632AD}" presName="FourNodes_1" presStyleLbl="node1" presStyleIdx="0" presStyleCnt="4" custLinFactNeighborX="-3">
        <dgm:presLayoutVars>
          <dgm:bulletEnabled val="1"/>
        </dgm:presLayoutVars>
      </dgm:prSet>
      <dgm:spPr/>
      <dgm:t>
        <a:bodyPr/>
        <a:lstStyle/>
        <a:p>
          <a:endParaRPr lang="en-US"/>
        </a:p>
      </dgm:t>
    </dgm:pt>
    <dgm:pt modelId="{DE1C18E9-8960-486B-B013-217711A42B4B}" type="pres">
      <dgm:prSet presAssocID="{01AE51D2-0497-4CC0-AE34-54880F4632AD}" presName="FourNodes_2" presStyleLbl="node1" presStyleIdx="1" presStyleCnt="4">
        <dgm:presLayoutVars>
          <dgm:bulletEnabled val="1"/>
        </dgm:presLayoutVars>
      </dgm:prSet>
      <dgm:spPr/>
      <dgm:t>
        <a:bodyPr/>
        <a:lstStyle/>
        <a:p>
          <a:endParaRPr lang="en-US"/>
        </a:p>
      </dgm:t>
    </dgm:pt>
    <dgm:pt modelId="{B2BD7C0E-06B3-4E16-9F70-1815D21E7762}" type="pres">
      <dgm:prSet presAssocID="{01AE51D2-0497-4CC0-AE34-54880F4632AD}" presName="FourNodes_3" presStyleLbl="node1" presStyleIdx="2" presStyleCnt="4">
        <dgm:presLayoutVars>
          <dgm:bulletEnabled val="1"/>
        </dgm:presLayoutVars>
      </dgm:prSet>
      <dgm:spPr/>
      <dgm:t>
        <a:bodyPr/>
        <a:lstStyle/>
        <a:p>
          <a:endParaRPr lang="en-US"/>
        </a:p>
      </dgm:t>
    </dgm:pt>
    <dgm:pt modelId="{8B445235-6860-4CFD-84C4-18586D773C29}" type="pres">
      <dgm:prSet presAssocID="{01AE51D2-0497-4CC0-AE34-54880F4632AD}" presName="FourNodes_4" presStyleLbl="node1" presStyleIdx="3" presStyleCnt="4">
        <dgm:presLayoutVars>
          <dgm:bulletEnabled val="1"/>
        </dgm:presLayoutVars>
      </dgm:prSet>
      <dgm:spPr/>
      <dgm:t>
        <a:bodyPr/>
        <a:lstStyle/>
        <a:p>
          <a:endParaRPr lang="en-US"/>
        </a:p>
      </dgm:t>
    </dgm:pt>
    <dgm:pt modelId="{236610F1-06E0-424D-8649-FFA0B6FD28EF}" type="pres">
      <dgm:prSet presAssocID="{01AE51D2-0497-4CC0-AE34-54880F4632AD}" presName="FourConn_1-2" presStyleLbl="fgAccFollowNode1" presStyleIdx="0" presStyleCnt="3">
        <dgm:presLayoutVars>
          <dgm:bulletEnabled val="1"/>
        </dgm:presLayoutVars>
      </dgm:prSet>
      <dgm:spPr/>
      <dgm:t>
        <a:bodyPr/>
        <a:lstStyle/>
        <a:p>
          <a:endParaRPr lang="en-US"/>
        </a:p>
      </dgm:t>
    </dgm:pt>
    <dgm:pt modelId="{33817401-B14D-45CE-9570-3EA5AC07C452}" type="pres">
      <dgm:prSet presAssocID="{01AE51D2-0497-4CC0-AE34-54880F4632AD}" presName="FourConn_2-3" presStyleLbl="fgAccFollowNode1" presStyleIdx="1" presStyleCnt="3">
        <dgm:presLayoutVars>
          <dgm:bulletEnabled val="1"/>
        </dgm:presLayoutVars>
      </dgm:prSet>
      <dgm:spPr/>
      <dgm:t>
        <a:bodyPr/>
        <a:lstStyle/>
        <a:p>
          <a:endParaRPr lang="en-US"/>
        </a:p>
      </dgm:t>
    </dgm:pt>
    <dgm:pt modelId="{39D06D43-9EA8-4143-B343-55416DFEE673}" type="pres">
      <dgm:prSet presAssocID="{01AE51D2-0497-4CC0-AE34-54880F4632AD}" presName="FourConn_3-4" presStyleLbl="fgAccFollowNode1" presStyleIdx="2" presStyleCnt="3">
        <dgm:presLayoutVars>
          <dgm:bulletEnabled val="1"/>
        </dgm:presLayoutVars>
      </dgm:prSet>
      <dgm:spPr/>
      <dgm:t>
        <a:bodyPr/>
        <a:lstStyle/>
        <a:p>
          <a:endParaRPr lang="en-US"/>
        </a:p>
      </dgm:t>
    </dgm:pt>
    <dgm:pt modelId="{39D48A99-F175-41C4-BB9B-6B66160D184F}" type="pres">
      <dgm:prSet presAssocID="{01AE51D2-0497-4CC0-AE34-54880F4632AD}" presName="FourNodes_1_text" presStyleLbl="node1" presStyleIdx="3" presStyleCnt="4">
        <dgm:presLayoutVars>
          <dgm:bulletEnabled val="1"/>
        </dgm:presLayoutVars>
      </dgm:prSet>
      <dgm:spPr/>
      <dgm:t>
        <a:bodyPr/>
        <a:lstStyle/>
        <a:p>
          <a:endParaRPr lang="en-US"/>
        </a:p>
      </dgm:t>
    </dgm:pt>
    <dgm:pt modelId="{27D0254A-90F9-4EF0-99E9-503E5DA6FA23}" type="pres">
      <dgm:prSet presAssocID="{01AE51D2-0497-4CC0-AE34-54880F4632AD}" presName="FourNodes_2_text" presStyleLbl="node1" presStyleIdx="3" presStyleCnt="4">
        <dgm:presLayoutVars>
          <dgm:bulletEnabled val="1"/>
        </dgm:presLayoutVars>
      </dgm:prSet>
      <dgm:spPr/>
      <dgm:t>
        <a:bodyPr/>
        <a:lstStyle/>
        <a:p>
          <a:endParaRPr lang="en-US"/>
        </a:p>
      </dgm:t>
    </dgm:pt>
    <dgm:pt modelId="{CE40A2F9-8BF3-4A64-9DF5-5221AECAA8C1}" type="pres">
      <dgm:prSet presAssocID="{01AE51D2-0497-4CC0-AE34-54880F4632AD}" presName="FourNodes_3_text" presStyleLbl="node1" presStyleIdx="3" presStyleCnt="4">
        <dgm:presLayoutVars>
          <dgm:bulletEnabled val="1"/>
        </dgm:presLayoutVars>
      </dgm:prSet>
      <dgm:spPr/>
      <dgm:t>
        <a:bodyPr/>
        <a:lstStyle/>
        <a:p>
          <a:endParaRPr lang="en-US"/>
        </a:p>
      </dgm:t>
    </dgm:pt>
    <dgm:pt modelId="{EBD0BF6D-B5A8-441C-996E-DAD7DCE1E445}" type="pres">
      <dgm:prSet presAssocID="{01AE51D2-0497-4CC0-AE34-54880F4632AD}" presName="FourNodes_4_text" presStyleLbl="node1" presStyleIdx="3" presStyleCnt="4">
        <dgm:presLayoutVars>
          <dgm:bulletEnabled val="1"/>
        </dgm:presLayoutVars>
      </dgm:prSet>
      <dgm:spPr/>
      <dgm:t>
        <a:bodyPr/>
        <a:lstStyle/>
        <a:p>
          <a:endParaRPr lang="en-US"/>
        </a:p>
      </dgm:t>
    </dgm:pt>
  </dgm:ptLst>
  <dgm:cxnLst>
    <dgm:cxn modelId="{CAF4D148-A5C3-4D46-93AD-6C37EEFB3EB7}" type="presOf" srcId="{56CEB4A2-132A-4D7C-95DA-650CBC2E7DC2}" destId="{504813F4-6031-450D-A76A-9CA9EF8F60D2}" srcOrd="0" destOrd="0" presId="urn:microsoft.com/office/officeart/2005/8/layout/vProcess5"/>
    <dgm:cxn modelId="{7B7144C7-4E43-4710-8F15-B60E691A876D}" type="presOf" srcId="{56CEB4A2-132A-4D7C-95DA-650CBC2E7DC2}" destId="{39D48A99-F175-41C4-BB9B-6B66160D184F}" srcOrd="1" destOrd="0" presId="urn:microsoft.com/office/officeart/2005/8/layout/vProcess5"/>
    <dgm:cxn modelId="{3E289ADB-7D31-4E9B-B5B1-38BE63C2BD46}" srcId="{01AE51D2-0497-4CC0-AE34-54880F4632AD}" destId="{F533BB4E-AFEC-438F-8D68-86E1BEE41911}" srcOrd="3" destOrd="0" parTransId="{85D1F900-5CEC-42C5-92E9-2EE04C48E567}" sibTransId="{9922D2E8-69B8-4D23-8576-06820726AB5D}"/>
    <dgm:cxn modelId="{41FFD8EE-B290-42B7-9069-BEB164A77549}" type="presOf" srcId="{F533BB4E-AFEC-438F-8D68-86E1BEE41911}" destId="{EBD0BF6D-B5A8-441C-996E-DAD7DCE1E445}" srcOrd="1" destOrd="0" presId="urn:microsoft.com/office/officeart/2005/8/layout/vProcess5"/>
    <dgm:cxn modelId="{8066F37B-9922-4CB3-A1AA-7BD7D44980D9}" type="presOf" srcId="{F533BB4E-AFEC-438F-8D68-86E1BEE41911}" destId="{8B445235-6860-4CFD-84C4-18586D773C29}" srcOrd="0" destOrd="0" presId="urn:microsoft.com/office/officeart/2005/8/layout/vProcess5"/>
    <dgm:cxn modelId="{B5116024-BFC8-4A75-8264-12653CF6615D}" srcId="{01AE51D2-0497-4CC0-AE34-54880F4632AD}" destId="{56CEB4A2-132A-4D7C-95DA-650CBC2E7DC2}" srcOrd="0" destOrd="0" parTransId="{25BFBC2A-83F1-4E0E-A330-59FD111EB9C9}" sibTransId="{1859631D-51B0-45C0-95CA-3CB967279CB0}"/>
    <dgm:cxn modelId="{5D73DFE3-0CD1-4374-886A-41DA92EFEF30}" type="presOf" srcId="{3477B8EF-294E-4405-99EB-C0DA6FD42393}" destId="{CE40A2F9-8BF3-4A64-9DF5-5221AECAA8C1}" srcOrd="1" destOrd="0" presId="urn:microsoft.com/office/officeart/2005/8/layout/vProcess5"/>
    <dgm:cxn modelId="{15BF06F8-20D7-49A0-9BB5-C6D0B8E1222D}" type="presOf" srcId="{74F139F2-B61D-465F-8370-65E455C4B32E}" destId="{DE1C18E9-8960-486B-B013-217711A42B4B}" srcOrd="0" destOrd="0" presId="urn:microsoft.com/office/officeart/2005/8/layout/vProcess5"/>
    <dgm:cxn modelId="{31531C03-DE90-49F0-AA17-EF4DFC80733E}" type="presOf" srcId="{79A1F29F-42F8-4800-9C8A-690E2826800C}" destId="{39D06D43-9EA8-4143-B343-55416DFEE673}" srcOrd="0" destOrd="0" presId="urn:microsoft.com/office/officeart/2005/8/layout/vProcess5"/>
    <dgm:cxn modelId="{6A232014-F0B9-4445-868C-3C15839544D9}" type="presOf" srcId="{896F530C-5243-4D4C-8A9B-B7B055BCB91E}" destId="{33817401-B14D-45CE-9570-3EA5AC07C452}" srcOrd="0" destOrd="0" presId="urn:microsoft.com/office/officeart/2005/8/layout/vProcess5"/>
    <dgm:cxn modelId="{B78BA2DE-4D73-4401-AE88-FB732ED40AED}" type="presOf" srcId="{3477B8EF-294E-4405-99EB-C0DA6FD42393}" destId="{B2BD7C0E-06B3-4E16-9F70-1815D21E7762}" srcOrd="0" destOrd="0" presId="urn:microsoft.com/office/officeart/2005/8/layout/vProcess5"/>
    <dgm:cxn modelId="{A0016E43-BDAF-4E07-93AC-1D873090D728}" srcId="{01AE51D2-0497-4CC0-AE34-54880F4632AD}" destId="{3477B8EF-294E-4405-99EB-C0DA6FD42393}" srcOrd="2" destOrd="0" parTransId="{4D45FD14-29BF-40ED-88E9-7B2967B8BF8D}" sibTransId="{79A1F29F-42F8-4800-9C8A-690E2826800C}"/>
    <dgm:cxn modelId="{477A99A2-380E-4C42-9D4D-31DA2C6F2199}" srcId="{01AE51D2-0497-4CC0-AE34-54880F4632AD}" destId="{74F139F2-B61D-465F-8370-65E455C4B32E}" srcOrd="1" destOrd="0" parTransId="{CA029390-0906-4C54-B7D9-EB6A651158D4}" sibTransId="{896F530C-5243-4D4C-8A9B-B7B055BCB91E}"/>
    <dgm:cxn modelId="{6640F15C-786C-4F28-943D-8B4F903CBC9F}" type="presOf" srcId="{74F139F2-B61D-465F-8370-65E455C4B32E}" destId="{27D0254A-90F9-4EF0-99E9-503E5DA6FA23}" srcOrd="1" destOrd="0" presId="urn:microsoft.com/office/officeart/2005/8/layout/vProcess5"/>
    <dgm:cxn modelId="{1519D5BD-DADC-406D-9B06-745B9E0623EB}" type="presOf" srcId="{1859631D-51B0-45C0-95CA-3CB967279CB0}" destId="{236610F1-06E0-424D-8649-FFA0B6FD28EF}" srcOrd="0" destOrd="0" presId="urn:microsoft.com/office/officeart/2005/8/layout/vProcess5"/>
    <dgm:cxn modelId="{E454CD03-17BA-4B50-B097-E7A37D2F7E00}" type="presOf" srcId="{01AE51D2-0497-4CC0-AE34-54880F4632AD}" destId="{FBAF4F3D-C50D-4FDB-8B20-16AA6E5D3413}" srcOrd="0" destOrd="0" presId="urn:microsoft.com/office/officeart/2005/8/layout/vProcess5"/>
    <dgm:cxn modelId="{7E9EBCAB-8153-4911-BCE3-5160FE12133C}" type="presParOf" srcId="{FBAF4F3D-C50D-4FDB-8B20-16AA6E5D3413}" destId="{9D79DFAB-F353-4656-A902-D7C22A9966A3}" srcOrd="0" destOrd="0" presId="urn:microsoft.com/office/officeart/2005/8/layout/vProcess5"/>
    <dgm:cxn modelId="{4B187D39-CFF7-4135-A7AF-C1E3B34D43EE}" type="presParOf" srcId="{FBAF4F3D-C50D-4FDB-8B20-16AA6E5D3413}" destId="{504813F4-6031-450D-A76A-9CA9EF8F60D2}" srcOrd="1" destOrd="0" presId="urn:microsoft.com/office/officeart/2005/8/layout/vProcess5"/>
    <dgm:cxn modelId="{9269B205-D0A1-4EF5-97F1-838FDBA3BB84}" type="presParOf" srcId="{FBAF4F3D-C50D-4FDB-8B20-16AA6E5D3413}" destId="{DE1C18E9-8960-486B-B013-217711A42B4B}" srcOrd="2" destOrd="0" presId="urn:microsoft.com/office/officeart/2005/8/layout/vProcess5"/>
    <dgm:cxn modelId="{F54F57D4-661E-4361-AA88-43C3255A42D4}" type="presParOf" srcId="{FBAF4F3D-C50D-4FDB-8B20-16AA6E5D3413}" destId="{B2BD7C0E-06B3-4E16-9F70-1815D21E7762}" srcOrd="3" destOrd="0" presId="urn:microsoft.com/office/officeart/2005/8/layout/vProcess5"/>
    <dgm:cxn modelId="{49350133-3DE6-46E8-AF55-AC0130905BE6}" type="presParOf" srcId="{FBAF4F3D-C50D-4FDB-8B20-16AA6E5D3413}" destId="{8B445235-6860-4CFD-84C4-18586D773C29}" srcOrd="4" destOrd="0" presId="urn:microsoft.com/office/officeart/2005/8/layout/vProcess5"/>
    <dgm:cxn modelId="{C34E859A-E6B2-45EA-8174-07658DCFD70B}" type="presParOf" srcId="{FBAF4F3D-C50D-4FDB-8B20-16AA6E5D3413}" destId="{236610F1-06E0-424D-8649-FFA0B6FD28EF}" srcOrd="5" destOrd="0" presId="urn:microsoft.com/office/officeart/2005/8/layout/vProcess5"/>
    <dgm:cxn modelId="{A61BA1E5-85C3-484B-B543-B985AC35CC3C}" type="presParOf" srcId="{FBAF4F3D-C50D-4FDB-8B20-16AA6E5D3413}" destId="{33817401-B14D-45CE-9570-3EA5AC07C452}" srcOrd="6" destOrd="0" presId="urn:microsoft.com/office/officeart/2005/8/layout/vProcess5"/>
    <dgm:cxn modelId="{027E21B8-AC35-4F4E-85C8-95B521414BBD}" type="presParOf" srcId="{FBAF4F3D-C50D-4FDB-8B20-16AA6E5D3413}" destId="{39D06D43-9EA8-4143-B343-55416DFEE673}" srcOrd="7" destOrd="0" presId="urn:microsoft.com/office/officeart/2005/8/layout/vProcess5"/>
    <dgm:cxn modelId="{93D6C0E5-3388-47E9-9901-B8D8F61947B8}" type="presParOf" srcId="{FBAF4F3D-C50D-4FDB-8B20-16AA6E5D3413}" destId="{39D48A99-F175-41C4-BB9B-6B66160D184F}" srcOrd="8" destOrd="0" presId="urn:microsoft.com/office/officeart/2005/8/layout/vProcess5"/>
    <dgm:cxn modelId="{C02AE6E8-35C6-424B-9108-3CECF6149818}" type="presParOf" srcId="{FBAF4F3D-C50D-4FDB-8B20-16AA6E5D3413}" destId="{27D0254A-90F9-4EF0-99E9-503E5DA6FA23}" srcOrd="9" destOrd="0" presId="urn:microsoft.com/office/officeart/2005/8/layout/vProcess5"/>
    <dgm:cxn modelId="{C7DE54F2-F684-49A0-8ECE-48824DA73F39}" type="presParOf" srcId="{FBAF4F3D-C50D-4FDB-8B20-16AA6E5D3413}" destId="{CE40A2F9-8BF3-4A64-9DF5-5221AECAA8C1}" srcOrd="10" destOrd="0" presId="urn:microsoft.com/office/officeart/2005/8/layout/vProcess5"/>
    <dgm:cxn modelId="{9FD6F7E5-6349-4355-BC67-0F6B266DE790}" type="presParOf" srcId="{FBAF4F3D-C50D-4FDB-8B20-16AA6E5D3413}" destId="{EBD0BF6D-B5A8-441C-996E-DAD7DCE1E445}"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CE19BD8-6DB4-4A00-B448-3CE7BE7CB81D}" type="doc">
      <dgm:prSet loTypeId="urn:microsoft.com/office/officeart/2005/8/layout/radial1" loCatId="cycle" qsTypeId="urn:microsoft.com/office/officeart/2005/8/quickstyle/simple1" qsCatId="simple" csTypeId="urn:microsoft.com/office/officeart/2005/8/colors/colorful5" csCatId="colorful" phldr="1"/>
      <dgm:spPr/>
      <dgm:t>
        <a:bodyPr/>
        <a:lstStyle/>
        <a:p>
          <a:endParaRPr lang="en-US"/>
        </a:p>
      </dgm:t>
    </dgm:pt>
    <dgm:pt modelId="{23C0F1EF-3ABC-47A7-B6EB-3071844B84B9}">
      <dgm:prSet phldrT="[Text]" custT="1">
        <dgm:style>
          <a:lnRef idx="1">
            <a:schemeClr val="accent4"/>
          </a:lnRef>
          <a:fillRef idx="3">
            <a:schemeClr val="accent4"/>
          </a:fillRef>
          <a:effectRef idx="2">
            <a:schemeClr val="accent4"/>
          </a:effectRef>
          <a:fontRef idx="minor">
            <a:schemeClr val="lt1"/>
          </a:fontRef>
        </dgm:style>
      </dgm:prSet>
      <dgm:spPr/>
      <dgm:t>
        <a:bodyPr/>
        <a:lstStyle/>
        <a:p>
          <a:r>
            <a:rPr lang="en-GB" sz="1800" dirty="0">
              <a:solidFill>
                <a:schemeClr val="tx1"/>
              </a:solidFill>
            </a:rPr>
            <a:t>ARP </a:t>
          </a:r>
        </a:p>
        <a:p>
          <a:r>
            <a:rPr lang="en-GB" sz="1800" dirty="0">
              <a:solidFill>
                <a:schemeClr val="tx1"/>
              </a:solidFill>
            </a:rPr>
            <a:t>NIMF 2, 11, 21 </a:t>
          </a:r>
          <a:endParaRPr lang="es-ES" sz="1800" dirty="0">
            <a:solidFill>
              <a:schemeClr val="tx1"/>
            </a:solidFill>
          </a:endParaRPr>
        </a:p>
      </dgm:t>
    </dgm:pt>
    <dgm:pt modelId="{FCBE9CA8-5632-4FB1-89B0-C92CFAC1A910}" type="parTrans" cxnId="{2582C82C-6F2F-482F-BFF1-A8FEBE68D6E7}">
      <dgm:prSet/>
      <dgm:spPr/>
      <dgm:t>
        <a:bodyPr/>
        <a:lstStyle/>
        <a:p>
          <a:endParaRPr lang="en-US" sz="1800">
            <a:solidFill>
              <a:schemeClr val="tx1"/>
            </a:solidFill>
          </a:endParaRPr>
        </a:p>
      </dgm:t>
    </dgm:pt>
    <dgm:pt modelId="{BEBE07CF-BAC2-42E2-9D89-E7DB7D991998}" type="sibTrans" cxnId="{2582C82C-6F2F-482F-BFF1-A8FEBE68D6E7}">
      <dgm:prSet/>
      <dgm:spPr/>
      <dgm:t>
        <a:bodyPr/>
        <a:lstStyle/>
        <a:p>
          <a:endParaRPr lang="en-US" sz="1800">
            <a:solidFill>
              <a:schemeClr val="tx1"/>
            </a:solidFill>
          </a:endParaRPr>
        </a:p>
      </dgm:t>
    </dgm:pt>
    <dgm:pt modelId="{95ED4DDC-BB1F-4D01-A7F8-F1E104224E20}">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800" dirty="0" err="1">
              <a:solidFill>
                <a:schemeClr val="tx1"/>
              </a:solidFill>
            </a:rPr>
            <a:t>Lista</a:t>
          </a:r>
          <a:r>
            <a:rPr lang="en-US" sz="1800" dirty="0">
              <a:solidFill>
                <a:schemeClr val="tx1"/>
              </a:solidFill>
            </a:rPr>
            <a:t> de plagas</a:t>
          </a:r>
        </a:p>
        <a:p>
          <a:r>
            <a:rPr lang="en-US" sz="1800" dirty="0">
              <a:solidFill>
                <a:schemeClr val="tx1"/>
              </a:solidFill>
            </a:rPr>
            <a:t>NIMF 19, 16</a:t>
          </a:r>
        </a:p>
        <a:p>
          <a:endParaRPr lang="es-ES" sz="1800" dirty="0">
            <a:solidFill>
              <a:schemeClr val="tx1"/>
            </a:solidFill>
          </a:endParaRPr>
        </a:p>
      </dgm:t>
    </dgm:pt>
    <dgm:pt modelId="{D8F41963-0B38-4507-BEC6-11A2C50D1A06}" type="parTrans" cxnId="{95F949F8-24AA-4277-90E6-930D6E7A552D}">
      <dgm:prSet custT="1"/>
      <dgm:spPr/>
      <dgm:t>
        <a:bodyPr/>
        <a:lstStyle/>
        <a:p>
          <a:endParaRPr lang="en-US" sz="1800">
            <a:solidFill>
              <a:schemeClr val="tx1"/>
            </a:solidFill>
          </a:endParaRPr>
        </a:p>
      </dgm:t>
    </dgm:pt>
    <dgm:pt modelId="{4DFC8EBA-6BF1-45F7-93F2-B61412E85EAA}" type="sibTrans" cxnId="{95F949F8-24AA-4277-90E6-930D6E7A552D}">
      <dgm:prSet/>
      <dgm:spPr/>
      <dgm:t>
        <a:bodyPr/>
        <a:lstStyle/>
        <a:p>
          <a:endParaRPr lang="en-US" sz="1800">
            <a:solidFill>
              <a:schemeClr val="tx1"/>
            </a:solidFill>
          </a:endParaRPr>
        </a:p>
      </dgm:t>
    </dgm:pt>
    <dgm:pt modelId="{780D57F2-B385-45E5-9AE8-464F6DCF4599}">
      <dgm:prSet phldrT="[Text]" custT="1">
        <dgm:style>
          <a:lnRef idx="1">
            <a:schemeClr val="accent6"/>
          </a:lnRef>
          <a:fillRef idx="2">
            <a:schemeClr val="accent6"/>
          </a:fillRef>
          <a:effectRef idx="1">
            <a:schemeClr val="accent6"/>
          </a:effectRef>
          <a:fontRef idx="minor">
            <a:schemeClr val="dk1"/>
          </a:fontRef>
        </dgm:style>
      </dgm:prSet>
      <dgm:spPr/>
      <dgm:t>
        <a:bodyPr/>
        <a:lstStyle/>
        <a:p>
          <a:endParaRPr lang="es-ES" sz="1800" dirty="0"/>
        </a:p>
        <a:p>
          <a:r>
            <a:rPr lang="en-US" sz="1800" dirty="0"/>
            <a:t>Requisitos de importación</a:t>
          </a:r>
        </a:p>
        <a:p>
          <a:r>
            <a:rPr lang="en-US" sz="1800" dirty="0"/>
            <a:t>NIMF 20 </a:t>
          </a:r>
        </a:p>
        <a:p>
          <a:endParaRPr lang="es-ES" sz="1800" dirty="0"/>
        </a:p>
      </dgm:t>
    </dgm:pt>
    <dgm:pt modelId="{1CE6030E-73FC-4D4F-9E98-B3F27CBAD0F2}" type="parTrans" cxnId="{6F3C25D8-922B-4278-BCB4-B5FD0D9251FA}">
      <dgm:prSet custT="1"/>
      <dgm:spPr/>
      <dgm:t>
        <a:bodyPr/>
        <a:lstStyle/>
        <a:p>
          <a:endParaRPr lang="en-US" sz="1800">
            <a:solidFill>
              <a:schemeClr val="tx1"/>
            </a:solidFill>
          </a:endParaRPr>
        </a:p>
      </dgm:t>
    </dgm:pt>
    <dgm:pt modelId="{EE64F716-4D66-42EE-B5B1-B3D8CC90989B}" type="sibTrans" cxnId="{6F3C25D8-922B-4278-BCB4-B5FD0D9251FA}">
      <dgm:prSet/>
      <dgm:spPr/>
      <dgm:t>
        <a:bodyPr/>
        <a:lstStyle/>
        <a:p>
          <a:endParaRPr lang="en-US" sz="1800">
            <a:solidFill>
              <a:schemeClr val="tx1"/>
            </a:solidFill>
          </a:endParaRPr>
        </a:p>
      </dgm:t>
    </dgm:pt>
    <dgm:pt modelId="{17B08550-22D1-432F-AD33-9248D06695AD}">
      <dgm:prSet phldrT="[Text]" custT="1">
        <dgm:style>
          <a:lnRef idx="0">
            <a:schemeClr val="accent6"/>
          </a:lnRef>
          <a:fillRef idx="3">
            <a:schemeClr val="accent6"/>
          </a:fillRef>
          <a:effectRef idx="3">
            <a:schemeClr val="accent6"/>
          </a:effectRef>
          <a:fontRef idx="minor">
            <a:schemeClr val="lt1"/>
          </a:fontRef>
        </dgm:style>
      </dgm:prSet>
      <dgm:spPr/>
      <dgm:t>
        <a:bodyPr/>
        <a:lstStyle/>
        <a:p>
          <a:r>
            <a:rPr lang="en-US" sz="1800" dirty="0">
              <a:solidFill>
                <a:schemeClr val="tx1"/>
              </a:solidFill>
            </a:rPr>
            <a:t>Enfoque de sistemas NIMF 14</a:t>
          </a:r>
          <a:endParaRPr lang="es-ES" sz="1800" dirty="0">
            <a:solidFill>
              <a:schemeClr val="tx1"/>
            </a:solidFill>
          </a:endParaRPr>
        </a:p>
      </dgm:t>
    </dgm:pt>
    <dgm:pt modelId="{FA12C676-782F-4A4E-9A38-2FE145662E6F}" type="parTrans" cxnId="{85334E9D-1968-4D10-97B1-A2B0CD7535A3}">
      <dgm:prSet custT="1"/>
      <dgm:spPr/>
      <dgm:t>
        <a:bodyPr/>
        <a:lstStyle/>
        <a:p>
          <a:endParaRPr lang="en-US" sz="1800">
            <a:solidFill>
              <a:schemeClr val="tx1"/>
            </a:solidFill>
          </a:endParaRPr>
        </a:p>
      </dgm:t>
    </dgm:pt>
    <dgm:pt modelId="{AE1C5A77-AC5F-40DA-B65C-EF05451431A9}" type="sibTrans" cxnId="{85334E9D-1968-4D10-97B1-A2B0CD7535A3}">
      <dgm:prSet/>
      <dgm:spPr/>
      <dgm:t>
        <a:bodyPr/>
        <a:lstStyle/>
        <a:p>
          <a:endParaRPr lang="en-US" sz="1800">
            <a:solidFill>
              <a:schemeClr val="tx1"/>
            </a:solidFill>
          </a:endParaRPr>
        </a:p>
      </dgm:t>
    </dgm:pt>
    <dgm:pt modelId="{EED74F48-36AB-4FD0-9481-08998C6935D9}">
      <dgm:prSet custT="1"/>
      <dgm:spPr/>
      <dgm:t>
        <a:bodyPr/>
        <a:lstStyle/>
        <a:p>
          <a:endParaRPr lang="en-US"/>
        </a:p>
      </dgm:t>
    </dgm:pt>
    <dgm:pt modelId="{71EC968D-3CE7-4F92-B401-52BD0D6FAD19}" type="parTrans" cxnId="{8AA94776-3D18-44BF-9383-E0F738B8273D}">
      <dgm:prSet/>
      <dgm:spPr/>
      <dgm:t>
        <a:bodyPr/>
        <a:lstStyle/>
        <a:p>
          <a:endParaRPr lang="en-US"/>
        </a:p>
      </dgm:t>
    </dgm:pt>
    <dgm:pt modelId="{E5FDDA14-8992-4B42-9F32-37D00F7C63D0}" type="sibTrans" cxnId="{8AA94776-3D18-44BF-9383-E0F738B8273D}">
      <dgm:prSet/>
      <dgm:spPr/>
      <dgm:t>
        <a:bodyPr/>
        <a:lstStyle/>
        <a:p>
          <a:endParaRPr lang="en-US"/>
        </a:p>
      </dgm:t>
    </dgm:pt>
    <dgm:pt modelId="{C833215D-5263-4833-ACD7-5996B676C1C7}">
      <dgm:prSet custT="1"/>
      <dgm:spPr/>
      <dgm:t>
        <a:bodyPr/>
        <a:lstStyle/>
        <a:p>
          <a:endParaRPr lang="en-US" sz="1800" dirty="0">
            <a:solidFill>
              <a:schemeClr val="tx1"/>
            </a:solidFill>
          </a:endParaRPr>
        </a:p>
      </dgm:t>
    </dgm:pt>
    <dgm:pt modelId="{F26F3235-B7FA-4E85-98BA-614046CF320D}" type="parTrans" cxnId="{49AACB05-9F47-466D-AB00-AC29B71720DC}">
      <dgm:prSet/>
      <dgm:spPr/>
      <dgm:t>
        <a:bodyPr/>
        <a:lstStyle/>
        <a:p>
          <a:endParaRPr lang="en-US"/>
        </a:p>
      </dgm:t>
    </dgm:pt>
    <dgm:pt modelId="{0FCEEB65-21D6-492D-925E-41CAD1119099}" type="sibTrans" cxnId="{49AACB05-9F47-466D-AB00-AC29B71720DC}">
      <dgm:prSet/>
      <dgm:spPr/>
      <dgm:t>
        <a:bodyPr/>
        <a:lstStyle/>
        <a:p>
          <a:endParaRPr lang="en-US"/>
        </a:p>
      </dgm:t>
    </dgm:pt>
    <dgm:pt modelId="{AB7D9657-5A4F-4DAE-ABA8-41AF5690D0EA}">
      <dgm:prSe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a:t>Importación y liberación de agentes de control biológico NIMF 3</a:t>
          </a:r>
          <a:endParaRPr lang="es-ES" sz="1800" dirty="0"/>
        </a:p>
      </dgm:t>
    </dgm:pt>
    <dgm:pt modelId="{5E6AEB63-6766-4749-8AC4-8124F869C9BD}" type="parTrans" cxnId="{DA38BC91-B891-47DC-92BE-6D7E94B20EFB}">
      <dgm:prSet/>
      <dgm:spPr/>
      <dgm:t>
        <a:bodyPr/>
        <a:lstStyle/>
        <a:p>
          <a:endParaRPr lang="en-US"/>
        </a:p>
      </dgm:t>
    </dgm:pt>
    <dgm:pt modelId="{109499E7-AC1F-422F-A6BC-F65F08DB0251}" type="sibTrans" cxnId="{DA38BC91-B891-47DC-92BE-6D7E94B20EFB}">
      <dgm:prSet/>
      <dgm:spPr/>
      <dgm:t>
        <a:bodyPr/>
        <a:lstStyle/>
        <a:p>
          <a:endParaRPr lang="en-US"/>
        </a:p>
      </dgm:t>
    </dgm:pt>
    <dgm:pt modelId="{7AD53821-736C-49FB-8F0B-73133105A388}">
      <dgm:prSet custT="1"/>
      <dgm:spPr/>
      <dgm:t>
        <a:bodyPr/>
        <a:lstStyle/>
        <a:p>
          <a:r>
            <a:rPr lang="en-US" sz="1800" dirty="0">
              <a:solidFill>
                <a:schemeClr val="tx1"/>
              </a:solidFill>
            </a:rPr>
            <a:t>Áreas libres de plagas: NIMF 4, 8,10, 22, 29</a:t>
          </a:r>
          <a:endParaRPr lang="es-ES" sz="1800" dirty="0">
            <a:solidFill>
              <a:schemeClr val="tx1"/>
            </a:solidFill>
          </a:endParaRPr>
        </a:p>
      </dgm:t>
    </dgm:pt>
    <dgm:pt modelId="{941CE0C9-081A-48B6-827B-685404833DE0}" type="parTrans" cxnId="{3D97875E-8624-49AC-AC15-77E63740F3A5}">
      <dgm:prSet/>
      <dgm:spPr/>
      <dgm:t>
        <a:bodyPr/>
        <a:lstStyle/>
        <a:p>
          <a:endParaRPr lang="en-US"/>
        </a:p>
      </dgm:t>
    </dgm:pt>
    <dgm:pt modelId="{55D23522-7D26-4FA4-8F9D-FC2F7E1430CD}" type="sibTrans" cxnId="{3D97875E-8624-49AC-AC15-77E63740F3A5}">
      <dgm:prSet/>
      <dgm:spPr/>
      <dgm:t>
        <a:bodyPr/>
        <a:lstStyle/>
        <a:p>
          <a:endParaRPr lang="en-US"/>
        </a:p>
      </dgm:t>
    </dgm:pt>
    <dgm:pt modelId="{0C8E705E-FEFE-4D8C-A6E5-B64B40C08C85}">
      <dgm:prSet/>
      <dgm:spPr/>
      <dgm:t>
        <a:bodyPr/>
        <a:lstStyle/>
        <a:p>
          <a:endParaRPr lang="en-US"/>
        </a:p>
      </dgm:t>
    </dgm:pt>
    <dgm:pt modelId="{205E2AA9-6DA2-49FF-8408-2209088BB769}" type="parTrans" cxnId="{B1167CE6-A773-44B4-B82F-502FEC8D6537}">
      <dgm:prSet/>
      <dgm:spPr/>
      <dgm:t>
        <a:bodyPr/>
        <a:lstStyle/>
        <a:p>
          <a:endParaRPr lang="en-US"/>
        </a:p>
      </dgm:t>
    </dgm:pt>
    <dgm:pt modelId="{264CF9E0-96EF-47E2-B28E-A2506F5A09C5}" type="sibTrans" cxnId="{B1167CE6-A773-44B4-B82F-502FEC8D6537}">
      <dgm:prSet/>
      <dgm:spPr/>
      <dgm:t>
        <a:bodyPr/>
        <a:lstStyle/>
        <a:p>
          <a:endParaRPr lang="en-US"/>
        </a:p>
      </dgm:t>
    </dgm:pt>
    <dgm:pt modelId="{692842C3-C7A5-45A3-95D0-B7DC498F7E88}">
      <dgm:prSet custT="1"/>
      <dgm:spPr/>
      <dgm:t>
        <a:bodyPr/>
        <a:lstStyle/>
        <a:p>
          <a:r>
            <a:rPr lang="en-US" sz="1800" dirty="0">
              <a:solidFill>
                <a:schemeClr val="tx1"/>
              </a:solidFill>
            </a:rPr>
            <a:t>Inspección NIMF 23</a:t>
          </a:r>
          <a:endParaRPr lang="es-ES" sz="1800" dirty="0">
            <a:solidFill>
              <a:schemeClr val="tx1"/>
            </a:solidFill>
          </a:endParaRPr>
        </a:p>
      </dgm:t>
    </dgm:pt>
    <dgm:pt modelId="{FD9BAC5A-8C16-464A-A382-E6B3C76613A8}" type="parTrans" cxnId="{0838428F-A251-4C56-BA5B-5AA108A82DBD}">
      <dgm:prSet/>
      <dgm:spPr/>
      <dgm:t>
        <a:bodyPr/>
        <a:lstStyle/>
        <a:p>
          <a:endParaRPr lang="en-US"/>
        </a:p>
      </dgm:t>
    </dgm:pt>
    <dgm:pt modelId="{4F134882-0339-4B1F-A744-EB0A56D0F94E}" type="sibTrans" cxnId="{0838428F-A251-4C56-BA5B-5AA108A82DBD}">
      <dgm:prSet/>
      <dgm:spPr/>
      <dgm:t>
        <a:bodyPr/>
        <a:lstStyle/>
        <a:p>
          <a:endParaRPr lang="en-US"/>
        </a:p>
      </dgm:t>
    </dgm:pt>
    <dgm:pt modelId="{9F0C4558-0920-4E90-9538-6710DAC1CAF6}">
      <dgm:prSet custT="1">
        <dgm:style>
          <a:lnRef idx="0">
            <a:schemeClr val="accent2"/>
          </a:lnRef>
          <a:fillRef idx="3">
            <a:schemeClr val="accent2"/>
          </a:fillRef>
          <a:effectRef idx="3">
            <a:schemeClr val="accent2"/>
          </a:effectRef>
          <a:fontRef idx="minor">
            <a:schemeClr val="lt1"/>
          </a:fontRef>
        </dgm:style>
      </dgm:prSet>
      <dgm:spPr/>
      <dgm:t>
        <a:bodyPr/>
        <a:lstStyle/>
        <a:p>
          <a:r>
            <a:rPr lang="en-US" sz="1800" dirty="0">
              <a:solidFill>
                <a:schemeClr val="tx1"/>
              </a:solidFill>
            </a:rPr>
            <a:t>Equivalencia</a:t>
          </a:r>
        </a:p>
        <a:p>
          <a:r>
            <a:rPr lang="en-US" sz="1800" dirty="0">
              <a:solidFill>
                <a:schemeClr val="tx1"/>
              </a:solidFill>
            </a:rPr>
            <a:t>NIMF 24</a:t>
          </a:r>
          <a:endParaRPr lang="es-ES" sz="1800" dirty="0">
            <a:solidFill>
              <a:schemeClr val="tx1"/>
            </a:solidFill>
          </a:endParaRPr>
        </a:p>
      </dgm:t>
    </dgm:pt>
    <dgm:pt modelId="{30E9D7D7-8421-4E73-9E48-D217056FE3F8}" type="parTrans" cxnId="{7A3B2210-C6D7-4AD9-AD17-F37E4E1A1C8D}">
      <dgm:prSet/>
      <dgm:spPr/>
      <dgm:t>
        <a:bodyPr/>
        <a:lstStyle/>
        <a:p>
          <a:endParaRPr lang="en-US"/>
        </a:p>
      </dgm:t>
    </dgm:pt>
    <dgm:pt modelId="{B0C462EC-3135-4D3B-B49F-A7E4F76869E5}" type="sibTrans" cxnId="{7A3B2210-C6D7-4AD9-AD17-F37E4E1A1C8D}">
      <dgm:prSet/>
      <dgm:spPr/>
      <dgm:t>
        <a:bodyPr/>
        <a:lstStyle/>
        <a:p>
          <a:endParaRPr lang="en-US"/>
        </a:p>
      </dgm:t>
    </dgm:pt>
    <dgm:pt modelId="{79EA9702-764D-405A-A596-1C67091A6FAB}">
      <dgm:prSet custT="1"/>
      <dgm:spPr/>
      <dgm:t>
        <a:bodyPr/>
        <a:lstStyle/>
        <a:p>
          <a:r>
            <a:rPr lang="en-US" sz="1800" dirty="0">
              <a:solidFill>
                <a:schemeClr val="tx1"/>
              </a:solidFill>
            </a:rPr>
            <a:t>Tránsito</a:t>
          </a:r>
        </a:p>
        <a:p>
          <a:r>
            <a:rPr lang="en-US" sz="1800" dirty="0">
              <a:solidFill>
                <a:schemeClr val="tx1"/>
              </a:solidFill>
            </a:rPr>
            <a:t>NIMF 25</a:t>
          </a:r>
          <a:endParaRPr lang="es-ES" sz="1800" dirty="0">
            <a:solidFill>
              <a:schemeClr val="tx1"/>
            </a:solidFill>
          </a:endParaRPr>
        </a:p>
      </dgm:t>
    </dgm:pt>
    <dgm:pt modelId="{5195E5B8-5B68-44FF-8E99-4F1CD0AF236C}" type="parTrans" cxnId="{26ED6A0A-44D7-4068-B231-2F1684515A28}">
      <dgm:prSet/>
      <dgm:spPr/>
      <dgm:t>
        <a:bodyPr/>
        <a:lstStyle/>
        <a:p>
          <a:endParaRPr lang="en-US"/>
        </a:p>
      </dgm:t>
    </dgm:pt>
    <dgm:pt modelId="{FDFBC4BF-3186-46CF-8764-DB46AE95B913}" type="sibTrans" cxnId="{26ED6A0A-44D7-4068-B231-2F1684515A28}">
      <dgm:prSet/>
      <dgm:spPr/>
      <dgm:t>
        <a:bodyPr/>
        <a:lstStyle/>
        <a:p>
          <a:endParaRPr lang="en-US"/>
        </a:p>
      </dgm:t>
    </dgm:pt>
    <dgm:pt modelId="{19039AC1-5396-4F76-8246-2CECF6C9F250}" type="pres">
      <dgm:prSet presAssocID="{6CE19BD8-6DB4-4A00-B448-3CE7BE7CB81D}" presName="cycle" presStyleCnt="0">
        <dgm:presLayoutVars>
          <dgm:chMax val="1"/>
          <dgm:dir/>
          <dgm:animLvl val="ctr"/>
          <dgm:resizeHandles val="exact"/>
        </dgm:presLayoutVars>
      </dgm:prSet>
      <dgm:spPr/>
      <dgm:t>
        <a:bodyPr/>
        <a:lstStyle/>
        <a:p>
          <a:endParaRPr lang="en-US"/>
        </a:p>
      </dgm:t>
    </dgm:pt>
    <dgm:pt modelId="{60DB698F-CCD4-4C93-BEC4-D7BFBD108742}" type="pres">
      <dgm:prSet presAssocID="{23C0F1EF-3ABC-47A7-B6EB-3071844B84B9}" presName="centerShape" presStyleLbl="node0" presStyleIdx="0" presStyleCnt="1" custScaleX="194323"/>
      <dgm:spPr/>
      <dgm:t>
        <a:bodyPr/>
        <a:lstStyle/>
        <a:p>
          <a:endParaRPr lang="en-US"/>
        </a:p>
      </dgm:t>
    </dgm:pt>
    <dgm:pt modelId="{635D14B8-35CA-4AE1-800E-E5631F294A6B}" type="pres">
      <dgm:prSet presAssocID="{D8F41963-0B38-4507-BEC6-11A2C50D1A06}" presName="Name9" presStyleLbl="parChTrans1D2" presStyleIdx="0" presStyleCnt="8"/>
      <dgm:spPr/>
      <dgm:t>
        <a:bodyPr/>
        <a:lstStyle/>
        <a:p>
          <a:endParaRPr lang="en-US"/>
        </a:p>
      </dgm:t>
    </dgm:pt>
    <dgm:pt modelId="{2EEEBFCF-CD59-40B3-9578-E2F47F1681BC}" type="pres">
      <dgm:prSet presAssocID="{D8F41963-0B38-4507-BEC6-11A2C50D1A06}" presName="connTx" presStyleLbl="parChTrans1D2" presStyleIdx="0" presStyleCnt="8"/>
      <dgm:spPr/>
      <dgm:t>
        <a:bodyPr/>
        <a:lstStyle/>
        <a:p>
          <a:endParaRPr lang="en-US"/>
        </a:p>
      </dgm:t>
    </dgm:pt>
    <dgm:pt modelId="{08FC6EEA-9355-48E2-8F7E-7F3907C9C0E7}" type="pres">
      <dgm:prSet presAssocID="{95ED4DDC-BB1F-4D01-A7F8-F1E104224E20}" presName="node" presStyleLbl="node1" presStyleIdx="0" presStyleCnt="8" custScaleX="197014" custScaleY="136862" custRadScaleRad="74911" custRadScaleInc="-9963">
        <dgm:presLayoutVars>
          <dgm:bulletEnabled val="1"/>
        </dgm:presLayoutVars>
      </dgm:prSet>
      <dgm:spPr/>
      <dgm:t>
        <a:bodyPr/>
        <a:lstStyle/>
        <a:p>
          <a:endParaRPr lang="en-US"/>
        </a:p>
      </dgm:t>
    </dgm:pt>
    <dgm:pt modelId="{4C0F9B50-4196-43D5-B00B-5826E9089F4C}" type="pres">
      <dgm:prSet presAssocID="{1CE6030E-73FC-4D4F-9E98-B3F27CBAD0F2}" presName="Name9" presStyleLbl="parChTrans1D2" presStyleIdx="1" presStyleCnt="8"/>
      <dgm:spPr/>
      <dgm:t>
        <a:bodyPr/>
        <a:lstStyle/>
        <a:p>
          <a:endParaRPr lang="en-US"/>
        </a:p>
      </dgm:t>
    </dgm:pt>
    <dgm:pt modelId="{65DC01B5-24EA-4FBE-83AF-63C57BB70DDE}" type="pres">
      <dgm:prSet presAssocID="{1CE6030E-73FC-4D4F-9E98-B3F27CBAD0F2}" presName="connTx" presStyleLbl="parChTrans1D2" presStyleIdx="1" presStyleCnt="8"/>
      <dgm:spPr/>
      <dgm:t>
        <a:bodyPr/>
        <a:lstStyle/>
        <a:p>
          <a:endParaRPr lang="en-US"/>
        </a:p>
      </dgm:t>
    </dgm:pt>
    <dgm:pt modelId="{88DB57C9-28BD-4A92-B10D-F68DFC6136B4}" type="pres">
      <dgm:prSet presAssocID="{780D57F2-B385-45E5-9AE8-464F6DCF4599}" presName="node" presStyleLbl="node1" presStyleIdx="1" presStyleCnt="8" custScaleX="236469" custScaleY="114589" custRadScaleRad="151103" custRadScaleInc="64699">
        <dgm:presLayoutVars>
          <dgm:bulletEnabled val="1"/>
        </dgm:presLayoutVars>
      </dgm:prSet>
      <dgm:spPr/>
      <dgm:t>
        <a:bodyPr/>
        <a:lstStyle/>
        <a:p>
          <a:endParaRPr lang="en-US"/>
        </a:p>
      </dgm:t>
    </dgm:pt>
    <dgm:pt modelId="{2FC5DC3A-5928-42C3-91BE-F69D0774483C}" type="pres">
      <dgm:prSet presAssocID="{5E6AEB63-6766-4749-8AC4-8124F869C9BD}" presName="Name9" presStyleLbl="parChTrans1D2" presStyleIdx="2" presStyleCnt="8"/>
      <dgm:spPr/>
      <dgm:t>
        <a:bodyPr/>
        <a:lstStyle/>
        <a:p>
          <a:endParaRPr lang="en-US"/>
        </a:p>
      </dgm:t>
    </dgm:pt>
    <dgm:pt modelId="{244956B3-D2B3-4218-996C-6AF1CECCC289}" type="pres">
      <dgm:prSet presAssocID="{5E6AEB63-6766-4749-8AC4-8124F869C9BD}" presName="connTx" presStyleLbl="parChTrans1D2" presStyleIdx="2" presStyleCnt="8"/>
      <dgm:spPr/>
      <dgm:t>
        <a:bodyPr/>
        <a:lstStyle/>
        <a:p>
          <a:endParaRPr lang="en-US"/>
        </a:p>
      </dgm:t>
    </dgm:pt>
    <dgm:pt modelId="{BA1E3E11-A1A6-406B-9BC3-29A71986FD88}" type="pres">
      <dgm:prSet presAssocID="{AB7D9657-5A4F-4DAE-ABA8-41AF5690D0EA}" presName="node" presStyleLbl="node1" presStyleIdx="2" presStyleCnt="8" custScaleX="245831" custScaleY="155848" custRadScaleRad="127526" custRadScaleInc="11193">
        <dgm:presLayoutVars>
          <dgm:bulletEnabled val="1"/>
        </dgm:presLayoutVars>
      </dgm:prSet>
      <dgm:spPr/>
      <dgm:t>
        <a:bodyPr/>
        <a:lstStyle/>
        <a:p>
          <a:endParaRPr lang="en-US"/>
        </a:p>
      </dgm:t>
    </dgm:pt>
    <dgm:pt modelId="{763728D8-E035-426A-9889-74CEB7279185}" type="pres">
      <dgm:prSet presAssocID="{FD9BAC5A-8C16-464A-A382-E6B3C76613A8}" presName="Name9" presStyleLbl="parChTrans1D2" presStyleIdx="3" presStyleCnt="8"/>
      <dgm:spPr/>
      <dgm:t>
        <a:bodyPr/>
        <a:lstStyle/>
        <a:p>
          <a:endParaRPr lang="en-US"/>
        </a:p>
      </dgm:t>
    </dgm:pt>
    <dgm:pt modelId="{4BC1FFED-7332-45BC-B5CB-AB1A9776AD6D}" type="pres">
      <dgm:prSet presAssocID="{FD9BAC5A-8C16-464A-A382-E6B3C76613A8}" presName="connTx" presStyleLbl="parChTrans1D2" presStyleIdx="3" presStyleCnt="8"/>
      <dgm:spPr/>
      <dgm:t>
        <a:bodyPr/>
        <a:lstStyle/>
        <a:p>
          <a:endParaRPr lang="en-US"/>
        </a:p>
      </dgm:t>
    </dgm:pt>
    <dgm:pt modelId="{F8217D69-DB13-466D-9A60-8BD94466D8FD}" type="pres">
      <dgm:prSet presAssocID="{692842C3-C7A5-45A3-95D0-B7DC498F7E88}" presName="node" presStyleLbl="node1" presStyleIdx="3" presStyleCnt="8" custScaleX="229132" custScaleY="101412" custRadScaleRad="135528" custRadScaleInc="-36672">
        <dgm:presLayoutVars>
          <dgm:bulletEnabled val="1"/>
        </dgm:presLayoutVars>
      </dgm:prSet>
      <dgm:spPr/>
      <dgm:t>
        <a:bodyPr/>
        <a:lstStyle/>
        <a:p>
          <a:endParaRPr lang="en-US"/>
        </a:p>
      </dgm:t>
    </dgm:pt>
    <dgm:pt modelId="{0BEB1E82-6DAA-4B46-9539-17FFF0E4B60A}" type="pres">
      <dgm:prSet presAssocID="{941CE0C9-081A-48B6-827B-685404833DE0}" presName="Name9" presStyleLbl="parChTrans1D2" presStyleIdx="4" presStyleCnt="8"/>
      <dgm:spPr/>
      <dgm:t>
        <a:bodyPr/>
        <a:lstStyle/>
        <a:p>
          <a:endParaRPr lang="en-US"/>
        </a:p>
      </dgm:t>
    </dgm:pt>
    <dgm:pt modelId="{74DC7EAD-8DE7-4CC2-BDBD-ABC621E2478E}" type="pres">
      <dgm:prSet presAssocID="{941CE0C9-081A-48B6-827B-685404833DE0}" presName="connTx" presStyleLbl="parChTrans1D2" presStyleIdx="4" presStyleCnt="8"/>
      <dgm:spPr/>
      <dgm:t>
        <a:bodyPr/>
        <a:lstStyle/>
        <a:p>
          <a:endParaRPr lang="en-US"/>
        </a:p>
      </dgm:t>
    </dgm:pt>
    <dgm:pt modelId="{2F3AF140-5710-4216-85B5-2CAF33ADEE5F}" type="pres">
      <dgm:prSet presAssocID="{7AD53821-736C-49FB-8F0B-73133105A388}" presName="node" presStyleLbl="node1" presStyleIdx="4" presStyleCnt="8" custScaleX="242511" custScaleY="117142" custRadScaleRad="99676" custRadScaleInc="37992">
        <dgm:presLayoutVars>
          <dgm:bulletEnabled val="1"/>
        </dgm:presLayoutVars>
      </dgm:prSet>
      <dgm:spPr/>
      <dgm:t>
        <a:bodyPr/>
        <a:lstStyle/>
        <a:p>
          <a:endParaRPr lang="en-US"/>
        </a:p>
      </dgm:t>
    </dgm:pt>
    <dgm:pt modelId="{87A0ABE8-45A2-4777-B84D-9433358FACD1}" type="pres">
      <dgm:prSet presAssocID="{FA12C676-782F-4A4E-9A38-2FE145662E6F}" presName="Name9" presStyleLbl="parChTrans1D2" presStyleIdx="5" presStyleCnt="8"/>
      <dgm:spPr/>
      <dgm:t>
        <a:bodyPr/>
        <a:lstStyle/>
        <a:p>
          <a:endParaRPr lang="en-US"/>
        </a:p>
      </dgm:t>
    </dgm:pt>
    <dgm:pt modelId="{5D9FE3CD-886E-40B4-B709-A375E2C77B54}" type="pres">
      <dgm:prSet presAssocID="{FA12C676-782F-4A4E-9A38-2FE145662E6F}" presName="connTx" presStyleLbl="parChTrans1D2" presStyleIdx="5" presStyleCnt="8"/>
      <dgm:spPr/>
      <dgm:t>
        <a:bodyPr/>
        <a:lstStyle/>
        <a:p>
          <a:endParaRPr lang="en-US"/>
        </a:p>
      </dgm:t>
    </dgm:pt>
    <dgm:pt modelId="{A7AC6350-73C1-401F-90E8-50E5A7E37622}" type="pres">
      <dgm:prSet presAssocID="{17B08550-22D1-432F-AD33-9248D06695AD}" presName="node" presStyleLbl="node1" presStyleIdx="5" presStyleCnt="8" custScaleX="177653" custScaleY="131225" custRadScaleRad="133378" custRadScaleInc="81103">
        <dgm:presLayoutVars>
          <dgm:bulletEnabled val="1"/>
        </dgm:presLayoutVars>
      </dgm:prSet>
      <dgm:spPr/>
      <dgm:t>
        <a:bodyPr/>
        <a:lstStyle/>
        <a:p>
          <a:endParaRPr lang="en-US"/>
        </a:p>
      </dgm:t>
    </dgm:pt>
    <dgm:pt modelId="{56185279-8F35-494F-8993-FE007463DBD6}" type="pres">
      <dgm:prSet presAssocID="{30E9D7D7-8421-4E73-9E48-D217056FE3F8}" presName="Name9" presStyleLbl="parChTrans1D2" presStyleIdx="6" presStyleCnt="8"/>
      <dgm:spPr/>
      <dgm:t>
        <a:bodyPr/>
        <a:lstStyle/>
        <a:p>
          <a:endParaRPr lang="en-US"/>
        </a:p>
      </dgm:t>
    </dgm:pt>
    <dgm:pt modelId="{D34A9CFF-1CEF-4F17-97D6-ABBAE91E54DA}" type="pres">
      <dgm:prSet presAssocID="{30E9D7D7-8421-4E73-9E48-D217056FE3F8}" presName="connTx" presStyleLbl="parChTrans1D2" presStyleIdx="6" presStyleCnt="8"/>
      <dgm:spPr/>
      <dgm:t>
        <a:bodyPr/>
        <a:lstStyle/>
        <a:p>
          <a:endParaRPr lang="en-US"/>
        </a:p>
      </dgm:t>
    </dgm:pt>
    <dgm:pt modelId="{0CBC6C29-F238-4EAC-83AA-15CB377E378C}" type="pres">
      <dgm:prSet presAssocID="{9F0C4558-0920-4E90-9538-6710DAC1CAF6}" presName="node" presStyleLbl="node1" presStyleIdx="6" presStyleCnt="8" custScaleX="218802" custScaleY="100903" custRadScaleRad="127912" custRadScaleInc="20120">
        <dgm:presLayoutVars>
          <dgm:bulletEnabled val="1"/>
        </dgm:presLayoutVars>
      </dgm:prSet>
      <dgm:spPr/>
      <dgm:t>
        <a:bodyPr/>
        <a:lstStyle/>
        <a:p>
          <a:endParaRPr lang="en-US"/>
        </a:p>
      </dgm:t>
    </dgm:pt>
    <dgm:pt modelId="{299534F5-00FE-4610-A6E8-2C3FE7E999B3}" type="pres">
      <dgm:prSet presAssocID="{5195E5B8-5B68-44FF-8E99-4F1CD0AF236C}" presName="Name9" presStyleLbl="parChTrans1D2" presStyleIdx="7" presStyleCnt="8"/>
      <dgm:spPr/>
      <dgm:t>
        <a:bodyPr/>
        <a:lstStyle/>
        <a:p>
          <a:endParaRPr lang="en-US"/>
        </a:p>
      </dgm:t>
    </dgm:pt>
    <dgm:pt modelId="{6346BF38-FBBB-4C08-BB48-FFFD47FEC36A}" type="pres">
      <dgm:prSet presAssocID="{5195E5B8-5B68-44FF-8E99-4F1CD0AF236C}" presName="connTx" presStyleLbl="parChTrans1D2" presStyleIdx="7" presStyleCnt="8"/>
      <dgm:spPr/>
      <dgm:t>
        <a:bodyPr/>
        <a:lstStyle/>
        <a:p>
          <a:endParaRPr lang="en-US"/>
        </a:p>
      </dgm:t>
    </dgm:pt>
    <dgm:pt modelId="{1795B06E-2CFE-4789-8E14-D42129E5C5B0}" type="pres">
      <dgm:prSet presAssocID="{79EA9702-764D-405A-A596-1C67091A6FAB}" presName="node" presStyleLbl="node1" presStyleIdx="7" presStyleCnt="8" custScaleX="224527" custRadScaleRad="142092" custRadScaleInc="-64629">
        <dgm:presLayoutVars>
          <dgm:bulletEnabled val="1"/>
        </dgm:presLayoutVars>
      </dgm:prSet>
      <dgm:spPr/>
      <dgm:t>
        <a:bodyPr/>
        <a:lstStyle/>
        <a:p>
          <a:endParaRPr lang="en-US"/>
        </a:p>
      </dgm:t>
    </dgm:pt>
  </dgm:ptLst>
  <dgm:cxnLst>
    <dgm:cxn modelId="{5482A09F-1BFA-473A-ABFC-BEA5292F2861}" type="presOf" srcId="{7AD53821-736C-49FB-8F0B-73133105A388}" destId="{2F3AF140-5710-4216-85B5-2CAF33ADEE5F}" srcOrd="0" destOrd="0" presId="urn:microsoft.com/office/officeart/2005/8/layout/radial1"/>
    <dgm:cxn modelId="{DA38BC91-B891-47DC-92BE-6D7E94B20EFB}" srcId="{23C0F1EF-3ABC-47A7-B6EB-3071844B84B9}" destId="{AB7D9657-5A4F-4DAE-ABA8-41AF5690D0EA}" srcOrd="2" destOrd="0" parTransId="{5E6AEB63-6766-4749-8AC4-8124F869C9BD}" sibTransId="{109499E7-AC1F-422F-A6BC-F65F08DB0251}"/>
    <dgm:cxn modelId="{B21AC34D-8ABE-421A-9FF1-086E2D3CEE05}" type="presOf" srcId="{1CE6030E-73FC-4D4F-9E98-B3F27CBAD0F2}" destId="{65DC01B5-24EA-4FBE-83AF-63C57BB70DDE}" srcOrd="1" destOrd="0" presId="urn:microsoft.com/office/officeart/2005/8/layout/radial1"/>
    <dgm:cxn modelId="{A2B8B1A9-5A74-40A6-99F3-F6FF6A321DBE}" type="presOf" srcId="{6CE19BD8-6DB4-4A00-B448-3CE7BE7CB81D}" destId="{19039AC1-5396-4F76-8246-2CECF6C9F250}" srcOrd="0" destOrd="0" presId="urn:microsoft.com/office/officeart/2005/8/layout/radial1"/>
    <dgm:cxn modelId="{3A73B1CA-F79D-4DD5-B997-D7B7303B4E07}" type="presOf" srcId="{941CE0C9-081A-48B6-827B-685404833DE0}" destId="{0BEB1E82-6DAA-4B46-9539-17FFF0E4B60A}" srcOrd="0" destOrd="0" presId="urn:microsoft.com/office/officeart/2005/8/layout/radial1"/>
    <dgm:cxn modelId="{5697D550-214D-4CA5-94E4-B460AC0F3D6D}" type="presOf" srcId="{5E6AEB63-6766-4749-8AC4-8124F869C9BD}" destId="{244956B3-D2B3-4218-996C-6AF1CECCC289}" srcOrd="1" destOrd="0" presId="urn:microsoft.com/office/officeart/2005/8/layout/radial1"/>
    <dgm:cxn modelId="{99DB7DB5-3216-44B3-9235-1E34FA97F804}" type="presOf" srcId="{30E9D7D7-8421-4E73-9E48-D217056FE3F8}" destId="{56185279-8F35-494F-8993-FE007463DBD6}" srcOrd="0" destOrd="0" presId="urn:microsoft.com/office/officeart/2005/8/layout/radial1"/>
    <dgm:cxn modelId="{8B237B53-565E-440D-915E-2F3A5FA18474}" type="presOf" srcId="{1CE6030E-73FC-4D4F-9E98-B3F27CBAD0F2}" destId="{4C0F9B50-4196-43D5-B00B-5826E9089F4C}" srcOrd="0" destOrd="0" presId="urn:microsoft.com/office/officeart/2005/8/layout/radial1"/>
    <dgm:cxn modelId="{95F949F8-24AA-4277-90E6-930D6E7A552D}" srcId="{23C0F1EF-3ABC-47A7-B6EB-3071844B84B9}" destId="{95ED4DDC-BB1F-4D01-A7F8-F1E104224E20}" srcOrd="0" destOrd="0" parTransId="{D8F41963-0B38-4507-BEC6-11A2C50D1A06}" sibTransId="{4DFC8EBA-6BF1-45F7-93F2-B61412E85EAA}"/>
    <dgm:cxn modelId="{A8F1AFFD-38E1-4B2B-9BDC-707F2C9CE73E}" type="presOf" srcId="{692842C3-C7A5-45A3-95D0-B7DC498F7E88}" destId="{F8217D69-DB13-466D-9A60-8BD94466D8FD}" srcOrd="0" destOrd="0" presId="urn:microsoft.com/office/officeart/2005/8/layout/radial1"/>
    <dgm:cxn modelId="{1081D602-38A3-4A98-B180-A3A7DB9EF90C}" type="presOf" srcId="{23C0F1EF-3ABC-47A7-B6EB-3071844B84B9}" destId="{60DB698F-CCD4-4C93-BEC4-D7BFBD108742}" srcOrd="0" destOrd="0" presId="urn:microsoft.com/office/officeart/2005/8/layout/radial1"/>
    <dgm:cxn modelId="{B1167CE6-A773-44B4-B82F-502FEC8D6537}" srcId="{6CE19BD8-6DB4-4A00-B448-3CE7BE7CB81D}" destId="{0C8E705E-FEFE-4D8C-A6E5-B64B40C08C85}" srcOrd="3" destOrd="0" parTransId="{205E2AA9-6DA2-49FF-8408-2209088BB769}" sibTransId="{264CF9E0-96EF-47E2-B28E-A2506F5A09C5}"/>
    <dgm:cxn modelId="{2582C82C-6F2F-482F-BFF1-A8FEBE68D6E7}" srcId="{6CE19BD8-6DB4-4A00-B448-3CE7BE7CB81D}" destId="{23C0F1EF-3ABC-47A7-B6EB-3071844B84B9}" srcOrd="0" destOrd="0" parTransId="{FCBE9CA8-5632-4FB1-89B0-C92CFAC1A910}" sibTransId="{BEBE07CF-BAC2-42E2-9D89-E7DB7D991998}"/>
    <dgm:cxn modelId="{3D97875E-8624-49AC-AC15-77E63740F3A5}" srcId="{23C0F1EF-3ABC-47A7-B6EB-3071844B84B9}" destId="{7AD53821-736C-49FB-8F0B-73133105A388}" srcOrd="4" destOrd="0" parTransId="{941CE0C9-081A-48B6-827B-685404833DE0}" sibTransId="{55D23522-7D26-4FA4-8F9D-FC2F7E1430CD}"/>
    <dgm:cxn modelId="{7A3B2210-C6D7-4AD9-AD17-F37E4E1A1C8D}" srcId="{23C0F1EF-3ABC-47A7-B6EB-3071844B84B9}" destId="{9F0C4558-0920-4E90-9538-6710DAC1CAF6}" srcOrd="6" destOrd="0" parTransId="{30E9D7D7-8421-4E73-9E48-D217056FE3F8}" sibTransId="{B0C462EC-3135-4D3B-B49F-A7E4F76869E5}"/>
    <dgm:cxn modelId="{6F3C25D8-922B-4278-BCB4-B5FD0D9251FA}" srcId="{23C0F1EF-3ABC-47A7-B6EB-3071844B84B9}" destId="{780D57F2-B385-45E5-9AE8-464F6DCF4599}" srcOrd="1" destOrd="0" parTransId="{1CE6030E-73FC-4D4F-9E98-B3F27CBAD0F2}" sibTransId="{EE64F716-4D66-42EE-B5B1-B3D8CC90989B}"/>
    <dgm:cxn modelId="{49AACB05-9F47-466D-AB00-AC29B71720DC}" srcId="{6CE19BD8-6DB4-4A00-B448-3CE7BE7CB81D}" destId="{C833215D-5263-4833-ACD7-5996B676C1C7}" srcOrd="2" destOrd="0" parTransId="{F26F3235-B7FA-4E85-98BA-614046CF320D}" sibTransId="{0FCEEB65-21D6-492D-925E-41CAD1119099}"/>
    <dgm:cxn modelId="{B5DB8F2A-C2EB-4E3C-87BB-3CE84497C249}" type="presOf" srcId="{9F0C4558-0920-4E90-9538-6710DAC1CAF6}" destId="{0CBC6C29-F238-4EAC-83AA-15CB377E378C}" srcOrd="0" destOrd="0" presId="urn:microsoft.com/office/officeart/2005/8/layout/radial1"/>
    <dgm:cxn modelId="{43084635-1156-463C-AE2B-7552AD3C30CB}" type="presOf" srcId="{FA12C676-782F-4A4E-9A38-2FE145662E6F}" destId="{87A0ABE8-45A2-4777-B84D-9433358FACD1}" srcOrd="0" destOrd="0" presId="urn:microsoft.com/office/officeart/2005/8/layout/radial1"/>
    <dgm:cxn modelId="{3D2FF08B-BFD0-4583-98BA-D72794EFA30E}" type="presOf" srcId="{17B08550-22D1-432F-AD33-9248D06695AD}" destId="{A7AC6350-73C1-401F-90E8-50E5A7E37622}" srcOrd="0" destOrd="0" presId="urn:microsoft.com/office/officeart/2005/8/layout/radial1"/>
    <dgm:cxn modelId="{26ED6A0A-44D7-4068-B231-2F1684515A28}" srcId="{23C0F1EF-3ABC-47A7-B6EB-3071844B84B9}" destId="{79EA9702-764D-405A-A596-1C67091A6FAB}" srcOrd="7" destOrd="0" parTransId="{5195E5B8-5B68-44FF-8E99-4F1CD0AF236C}" sibTransId="{FDFBC4BF-3186-46CF-8764-DB46AE95B913}"/>
    <dgm:cxn modelId="{E5D6E030-8EA7-468E-ACF5-6159F3D8FC29}" type="presOf" srcId="{95ED4DDC-BB1F-4D01-A7F8-F1E104224E20}" destId="{08FC6EEA-9355-48E2-8F7E-7F3907C9C0E7}" srcOrd="0" destOrd="0" presId="urn:microsoft.com/office/officeart/2005/8/layout/radial1"/>
    <dgm:cxn modelId="{182CB808-77E5-4AA3-A127-03A8251AD9F5}" type="presOf" srcId="{AB7D9657-5A4F-4DAE-ABA8-41AF5690D0EA}" destId="{BA1E3E11-A1A6-406B-9BC3-29A71986FD88}" srcOrd="0" destOrd="0" presId="urn:microsoft.com/office/officeart/2005/8/layout/radial1"/>
    <dgm:cxn modelId="{85334E9D-1968-4D10-97B1-A2B0CD7535A3}" srcId="{23C0F1EF-3ABC-47A7-B6EB-3071844B84B9}" destId="{17B08550-22D1-432F-AD33-9248D06695AD}" srcOrd="5" destOrd="0" parTransId="{FA12C676-782F-4A4E-9A38-2FE145662E6F}" sibTransId="{AE1C5A77-AC5F-40DA-B65C-EF05451431A9}"/>
    <dgm:cxn modelId="{D287621B-E525-48E4-B0E3-1C8C5AECC3A3}" type="presOf" srcId="{D8F41963-0B38-4507-BEC6-11A2C50D1A06}" destId="{2EEEBFCF-CD59-40B3-9578-E2F47F1681BC}" srcOrd="1" destOrd="0" presId="urn:microsoft.com/office/officeart/2005/8/layout/radial1"/>
    <dgm:cxn modelId="{0838428F-A251-4C56-BA5B-5AA108A82DBD}" srcId="{23C0F1EF-3ABC-47A7-B6EB-3071844B84B9}" destId="{692842C3-C7A5-45A3-95D0-B7DC498F7E88}" srcOrd="3" destOrd="0" parTransId="{FD9BAC5A-8C16-464A-A382-E6B3C76613A8}" sibTransId="{4F134882-0339-4B1F-A744-EB0A56D0F94E}"/>
    <dgm:cxn modelId="{87984877-6405-4A3C-B890-F55302B1617D}" type="presOf" srcId="{5195E5B8-5B68-44FF-8E99-4F1CD0AF236C}" destId="{6346BF38-FBBB-4C08-BB48-FFFD47FEC36A}" srcOrd="1" destOrd="0" presId="urn:microsoft.com/office/officeart/2005/8/layout/radial1"/>
    <dgm:cxn modelId="{7EC6951A-FB39-4446-B28D-E2F87F614F81}" type="presOf" srcId="{79EA9702-764D-405A-A596-1C67091A6FAB}" destId="{1795B06E-2CFE-4789-8E14-D42129E5C5B0}" srcOrd="0" destOrd="0" presId="urn:microsoft.com/office/officeart/2005/8/layout/radial1"/>
    <dgm:cxn modelId="{5E42E9AC-3290-4DA3-ADB8-9C5C3407DA6F}" type="presOf" srcId="{780D57F2-B385-45E5-9AE8-464F6DCF4599}" destId="{88DB57C9-28BD-4A92-B10D-F68DFC6136B4}" srcOrd="0" destOrd="0" presId="urn:microsoft.com/office/officeart/2005/8/layout/radial1"/>
    <dgm:cxn modelId="{E73B9687-F56F-4B44-89AC-99422348B10D}" type="presOf" srcId="{FD9BAC5A-8C16-464A-A382-E6B3C76613A8}" destId="{4BC1FFED-7332-45BC-B5CB-AB1A9776AD6D}" srcOrd="1" destOrd="0" presId="urn:microsoft.com/office/officeart/2005/8/layout/radial1"/>
    <dgm:cxn modelId="{BED4BF4B-E1D6-4094-809C-A9407118B920}" type="presOf" srcId="{D8F41963-0B38-4507-BEC6-11A2C50D1A06}" destId="{635D14B8-35CA-4AE1-800E-E5631F294A6B}" srcOrd="0" destOrd="0" presId="urn:microsoft.com/office/officeart/2005/8/layout/radial1"/>
    <dgm:cxn modelId="{8AA94776-3D18-44BF-9383-E0F738B8273D}" srcId="{6CE19BD8-6DB4-4A00-B448-3CE7BE7CB81D}" destId="{EED74F48-36AB-4FD0-9481-08998C6935D9}" srcOrd="1" destOrd="0" parTransId="{71EC968D-3CE7-4F92-B401-52BD0D6FAD19}" sibTransId="{E5FDDA14-8992-4B42-9F32-37D00F7C63D0}"/>
    <dgm:cxn modelId="{D4C8FD15-1233-42DE-B077-E3D18B4C66B5}" type="presOf" srcId="{5E6AEB63-6766-4749-8AC4-8124F869C9BD}" destId="{2FC5DC3A-5928-42C3-91BE-F69D0774483C}" srcOrd="0" destOrd="0" presId="urn:microsoft.com/office/officeart/2005/8/layout/radial1"/>
    <dgm:cxn modelId="{655F3E5B-6707-4D9A-B66C-4F9ABAB7DE7A}" type="presOf" srcId="{941CE0C9-081A-48B6-827B-685404833DE0}" destId="{74DC7EAD-8DE7-4CC2-BDBD-ABC621E2478E}" srcOrd="1" destOrd="0" presId="urn:microsoft.com/office/officeart/2005/8/layout/radial1"/>
    <dgm:cxn modelId="{815BDF75-96DA-4C7C-9644-81521C8F19C0}" type="presOf" srcId="{FD9BAC5A-8C16-464A-A382-E6B3C76613A8}" destId="{763728D8-E035-426A-9889-74CEB7279185}" srcOrd="0" destOrd="0" presId="urn:microsoft.com/office/officeart/2005/8/layout/radial1"/>
    <dgm:cxn modelId="{E6B0327D-08EC-44FE-BDBA-51A9A257DBD2}" type="presOf" srcId="{5195E5B8-5B68-44FF-8E99-4F1CD0AF236C}" destId="{299534F5-00FE-4610-A6E8-2C3FE7E999B3}" srcOrd="0" destOrd="0" presId="urn:microsoft.com/office/officeart/2005/8/layout/radial1"/>
    <dgm:cxn modelId="{24597C83-9A24-472A-8457-793FAEE42385}" type="presOf" srcId="{FA12C676-782F-4A4E-9A38-2FE145662E6F}" destId="{5D9FE3CD-886E-40B4-B709-A375E2C77B54}" srcOrd="1" destOrd="0" presId="urn:microsoft.com/office/officeart/2005/8/layout/radial1"/>
    <dgm:cxn modelId="{7EE0C994-D82D-4F56-8DB9-4C3C07219A31}" type="presOf" srcId="{30E9D7D7-8421-4E73-9E48-D217056FE3F8}" destId="{D34A9CFF-1CEF-4F17-97D6-ABBAE91E54DA}" srcOrd="1" destOrd="0" presId="urn:microsoft.com/office/officeart/2005/8/layout/radial1"/>
    <dgm:cxn modelId="{DDDDBF0E-3E87-4F3D-86FF-2873ECC5DA50}" type="presParOf" srcId="{19039AC1-5396-4F76-8246-2CECF6C9F250}" destId="{60DB698F-CCD4-4C93-BEC4-D7BFBD108742}" srcOrd="0" destOrd="0" presId="urn:microsoft.com/office/officeart/2005/8/layout/radial1"/>
    <dgm:cxn modelId="{460A9E3B-F268-4C9F-808C-2ADC517BAD0B}" type="presParOf" srcId="{19039AC1-5396-4F76-8246-2CECF6C9F250}" destId="{635D14B8-35CA-4AE1-800E-E5631F294A6B}" srcOrd="1" destOrd="0" presId="urn:microsoft.com/office/officeart/2005/8/layout/radial1"/>
    <dgm:cxn modelId="{43266984-3ADE-4070-BA16-CB23BA2C4DDA}" type="presParOf" srcId="{635D14B8-35CA-4AE1-800E-E5631F294A6B}" destId="{2EEEBFCF-CD59-40B3-9578-E2F47F1681BC}" srcOrd="0" destOrd="0" presId="urn:microsoft.com/office/officeart/2005/8/layout/radial1"/>
    <dgm:cxn modelId="{53F6ABCF-DDC7-45A2-9421-778CBFC24EBF}" type="presParOf" srcId="{19039AC1-5396-4F76-8246-2CECF6C9F250}" destId="{08FC6EEA-9355-48E2-8F7E-7F3907C9C0E7}" srcOrd="2" destOrd="0" presId="urn:microsoft.com/office/officeart/2005/8/layout/radial1"/>
    <dgm:cxn modelId="{9689603B-73F5-4A19-86DB-C0ABCE98E016}" type="presParOf" srcId="{19039AC1-5396-4F76-8246-2CECF6C9F250}" destId="{4C0F9B50-4196-43D5-B00B-5826E9089F4C}" srcOrd="3" destOrd="0" presId="urn:microsoft.com/office/officeart/2005/8/layout/radial1"/>
    <dgm:cxn modelId="{57D72E17-4D18-45FF-B8EA-1C3F3BDEDAC7}" type="presParOf" srcId="{4C0F9B50-4196-43D5-B00B-5826E9089F4C}" destId="{65DC01B5-24EA-4FBE-83AF-63C57BB70DDE}" srcOrd="0" destOrd="0" presId="urn:microsoft.com/office/officeart/2005/8/layout/radial1"/>
    <dgm:cxn modelId="{3D4AD921-2F85-4B5A-84F7-4049F9BDB46A}" type="presParOf" srcId="{19039AC1-5396-4F76-8246-2CECF6C9F250}" destId="{88DB57C9-28BD-4A92-B10D-F68DFC6136B4}" srcOrd="4" destOrd="0" presId="urn:microsoft.com/office/officeart/2005/8/layout/radial1"/>
    <dgm:cxn modelId="{D1495F9B-4EEA-4C2B-98F8-4BB854DEBA3B}" type="presParOf" srcId="{19039AC1-5396-4F76-8246-2CECF6C9F250}" destId="{2FC5DC3A-5928-42C3-91BE-F69D0774483C}" srcOrd="5" destOrd="0" presId="urn:microsoft.com/office/officeart/2005/8/layout/radial1"/>
    <dgm:cxn modelId="{4828109B-4698-4EB6-AA4D-3B20A78E2970}" type="presParOf" srcId="{2FC5DC3A-5928-42C3-91BE-F69D0774483C}" destId="{244956B3-D2B3-4218-996C-6AF1CECCC289}" srcOrd="0" destOrd="0" presId="urn:microsoft.com/office/officeart/2005/8/layout/radial1"/>
    <dgm:cxn modelId="{E3A28D32-0A2D-4A6E-AEA4-5874708ECCA5}" type="presParOf" srcId="{19039AC1-5396-4F76-8246-2CECF6C9F250}" destId="{BA1E3E11-A1A6-406B-9BC3-29A71986FD88}" srcOrd="6" destOrd="0" presId="urn:microsoft.com/office/officeart/2005/8/layout/radial1"/>
    <dgm:cxn modelId="{0C6E7DB6-3F8C-44F4-8E89-FEA994F296B9}" type="presParOf" srcId="{19039AC1-5396-4F76-8246-2CECF6C9F250}" destId="{763728D8-E035-426A-9889-74CEB7279185}" srcOrd="7" destOrd="0" presId="urn:microsoft.com/office/officeart/2005/8/layout/radial1"/>
    <dgm:cxn modelId="{08144238-6E07-4221-85D6-15E38DE0D6C4}" type="presParOf" srcId="{763728D8-E035-426A-9889-74CEB7279185}" destId="{4BC1FFED-7332-45BC-B5CB-AB1A9776AD6D}" srcOrd="0" destOrd="0" presId="urn:microsoft.com/office/officeart/2005/8/layout/radial1"/>
    <dgm:cxn modelId="{160626B9-E51D-4B12-9DA8-AD88BC4D49E7}" type="presParOf" srcId="{19039AC1-5396-4F76-8246-2CECF6C9F250}" destId="{F8217D69-DB13-466D-9A60-8BD94466D8FD}" srcOrd="8" destOrd="0" presId="urn:microsoft.com/office/officeart/2005/8/layout/radial1"/>
    <dgm:cxn modelId="{7EE62AE7-AF0C-4BDC-927B-70263A7A9438}" type="presParOf" srcId="{19039AC1-5396-4F76-8246-2CECF6C9F250}" destId="{0BEB1E82-6DAA-4B46-9539-17FFF0E4B60A}" srcOrd="9" destOrd="0" presId="urn:microsoft.com/office/officeart/2005/8/layout/radial1"/>
    <dgm:cxn modelId="{9F98BEA9-8A0B-4AB7-86CF-80F8B16CBEC6}" type="presParOf" srcId="{0BEB1E82-6DAA-4B46-9539-17FFF0E4B60A}" destId="{74DC7EAD-8DE7-4CC2-BDBD-ABC621E2478E}" srcOrd="0" destOrd="0" presId="urn:microsoft.com/office/officeart/2005/8/layout/radial1"/>
    <dgm:cxn modelId="{BD26966C-7500-46FF-A4AA-ADC5F074E880}" type="presParOf" srcId="{19039AC1-5396-4F76-8246-2CECF6C9F250}" destId="{2F3AF140-5710-4216-85B5-2CAF33ADEE5F}" srcOrd="10" destOrd="0" presId="urn:microsoft.com/office/officeart/2005/8/layout/radial1"/>
    <dgm:cxn modelId="{77A54EA9-E31E-4AC5-A247-613351C4A4E8}" type="presParOf" srcId="{19039AC1-5396-4F76-8246-2CECF6C9F250}" destId="{87A0ABE8-45A2-4777-B84D-9433358FACD1}" srcOrd="11" destOrd="0" presId="urn:microsoft.com/office/officeart/2005/8/layout/radial1"/>
    <dgm:cxn modelId="{679349F6-4CBF-4976-A36D-85911E65FAE9}" type="presParOf" srcId="{87A0ABE8-45A2-4777-B84D-9433358FACD1}" destId="{5D9FE3CD-886E-40B4-B709-A375E2C77B54}" srcOrd="0" destOrd="0" presId="urn:microsoft.com/office/officeart/2005/8/layout/radial1"/>
    <dgm:cxn modelId="{1F65C755-EF00-4405-A642-F2BFDBFE6882}" type="presParOf" srcId="{19039AC1-5396-4F76-8246-2CECF6C9F250}" destId="{A7AC6350-73C1-401F-90E8-50E5A7E37622}" srcOrd="12" destOrd="0" presId="urn:microsoft.com/office/officeart/2005/8/layout/radial1"/>
    <dgm:cxn modelId="{BB7236C2-DD8D-4723-9CBC-1C2EEAAF4D6C}" type="presParOf" srcId="{19039AC1-5396-4F76-8246-2CECF6C9F250}" destId="{56185279-8F35-494F-8993-FE007463DBD6}" srcOrd="13" destOrd="0" presId="urn:microsoft.com/office/officeart/2005/8/layout/radial1"/>
    <dgm:cxn modelId="{C03D21CB-B107-4D11-90C9-39CBDE6068E2}" type="presParOf" srcId="{56185279-8F35-494F-8993-FE007463DBD6}" destId="{D34A9CFF-1CEF-4F17-97D6-ABBAE91E54DA}" srcOrd="0" destOrd="0" presId="urn:microsoft.com/office/officeart/2005/8/layout/radial1"/>
    <dgm:cxn modelId="{FA762703-CF0A-4FF5-B373-2E5D27D006EC}" type="presParOf" srcId="{19039AC1-5396-4F76-8246-2CECF6C9F250}" destId="{0CBC6C29-F238-4EAC-83AA-15CB377E378C}" srcOrd="14" destOrd="0" presId="urn:microsoft.com/office/officeart/2005/8/layout/radial1"/>
    <dgm:cxn modelId="{89F80956-D295-4349-AD02-B4820916E9EA}" type="presParOf" srcId="{19039AC1-5396-4F76-8246-2CECF6C9F250}" destId="{299534F5-00FE-4610-A6E8-2C3FE7E999B3}" srcOrd="15" destOrd="0" presId="urn:microsoft.com/office/officeart/2005/8/layout/radial1"/>
    <dgm:cxn modelId="{A80D8E4A-B76A-4292-9DD8-1302B118D8A6}" type="presParOf" srcId="{299534F5-00FE-4610-A6E8-2C3FE7E999B3}" destId="{6346BF38-FBBB-4C08-BB48-FFFD47FEC36A}" srcOrd="0" destOrd="0" presId="urn:microsoft.com/office/officeart/2005/8/layout/radial1"/>
    <dgm:cxn modelId="{F07BAADF-4FAD-4058-B5ED-6059048F70FD}" type="presParOf" srcId="{19039AC1-5396-4F76-8246-2CECF6C9F250}" destId="{1795B06E-2CFE-4789-8E14-D42129E5C5B0}" srcOrd="1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es-ES"/>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es-ES"/>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es-ES"/>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es-ES"/>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es-ES"/>
          </a:p>
        </p:txBody>
      </p:sp>
    </p:spTree>
    <p:extLst>
      <p:ext uri="{BB962C8B-B14F-4D97-AF65-F5344CB8AC3E}">
        <p14:creationId xmlns:p14="http://schemas.microsoft.com/office/powerpoint/2010/main" val="1560419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Las medidas fitosanitarias se aplican a artículos reglamentados que se importan. </a:t>
            </a:r>
          </a:p>
          <a:p>
            <a:r>
              <a:rPr lang="es-ES"/>
              <a:t>Pueden ser necesarias antes de la entrada, en la entrada o después del ingreso. </a:t>
            </a:r>
            <a:endParaRPr lang="es-ES" dirty="0"/>
          </a:p>
          <a:p>
            <a:r>
              <a:rPr lang="es-ES"/>
              <a:t>Las medidas fitosanitarias en el país exportador, durante el envío, en el punto de entrada: NIMF 20, 7, 14, 31</a:t>
            </a:r>
          </a:p>
          <a:p>
            <a:pPr marL="228600" indent="-228600">
              <a:buAutoNum type="arabicParenR"/>
            </a:pPr>
            <a:r>
              <a:rPr lang="es-ES"/>
              <a:t>NIMF 7: Sistema de certificación fitosanitaria </a:t>
            </a:r>
          </a:p>
          <a:p>
            <a:pPr marL="0" indent="0">
              <a:buNone/>
            </a:pPr>
            <a:r>
              <a:rPr lang="es-ES"/>
              <a:t>      La NIMF 14: Aplicación de medidas integradas en un enfoque de sistemas para el manejo del riesgo de plagas </a:t>
            </a:r>
          </a:p>
          <a:p>
            <a:pPr marL="0" indent="0">
              <a:buNone/>
            </a:pPr>
            <a:r>
              <a:rPr lang="es-ES"/>
              <a:t>      NIMF 23: Directrices para la inspección </a:t>
            </a:r>
          </a:p>
          <a:p>
            <a:pPr marL="0" indent="0">
              <a:buNone/>
            </a:pPr>
            <a:r>
              <a:rPr lang="es-ES"/>
              <a:t>      NIMF 31: Metodologías para muestreo de lotes </a:t>
            </a:r>
          </a:p>
          <a:p>
            <a:pPr marL="0" indent="0">
              <a:buNone/>
            </a:pPr>
            <a:r>
              <a:rPr lang="es-ES"/>
              <a:t>2) NIMF 3: Directrices para la exportación, el envío, la importación y liberación de agentes de control biológico y otros organismos benéficos </a:t>
            </a:r>
          </a:p>
          <a:p>
            <a:pPr marL="0" indent="0">
              <a:buNone/>
            </a:pPr>
            <a:r>
              <a:rPr lang="es-ES"/>
              <a:t>3) NIMF 4: Requisitos para el establecimiento de áreas libres de plagas</a:t>
            </a:r>
          </a:p>
          <a:p>
            <a:pPr marL="0" marR="0" indent="0" algn="l" defTabSz="713232" rtl="0" eaLnBrk="1" fontAlgn="auto" latinLnBrk="0" hangingPunct="1">
              <a:lnSpc>
                <a:spcPct val="100000"/>
              </a:lnSpc>
              <a:spcBef>
                <a:spcPts val="0"/>
              </a:spcBef>
              <a:spcAft>
                <a:spcPts val="0"/>
              </a:spcAft>
              <a:buClrTx/>
              <a:buSzTx/>
              <a:buFontTx/>
              <a:buNone/>
              <a:tabLst/>
              <a:defRPr/>
            </a:pPr>
            <a:r>
              <a:rPr lang="es-ES"/>
              <a:t>    NIMF22: </a:t>
            </a:r>
            <a:r>
              <a:rPr lang="es-ES" sz="936" i="0" kern="1200" dirty="0">
                <a:solidFill>
                  <a:schemeClr val="tx1"/>
                </a:solidFill>
                <a:effectLst/>
                <a:latin typeface="+mn-lt"/>
              </a:rPr>
              <a:t>Requisitos para el establecimiento de áreas de baja prevalencia de plagas</a:t>
            </a:r>
          </a:p>
          <a:p>
            <a:pPr marL="0" marR="0" indent="0" algn="l" defTabSz="713232" rtl="0" eaLnBrk="1" fontAlgn="auto" latinLnBrk="0" hangingPunct="1">
              <a:lnSpc>
                <a:spcPct val="100000"/>
              </a:lnSpc>
              <a:spcBef>
                <a:spcPts val="0"/>
              </a:spcBef>
              <a:spcAft>
                <a:spcPts val="0"/>
              </a:spcAft>
              <a:buClrTx/>
              <a:buSzTx/>
              <a:buFontTx/>
              <a:buNone/>
              <a:tabLst/>
              <a:defRPr/>
            </a:pPr>
            <a:r>
              <a:rPr lang="es-ES"/>
              <a:t>    </a:t>
            </a:r>
            <a:r>
              <a:rPr lang="es-ES" sz="936" kern="1200" dirty="0">
                <a:solidFill>
                  <a:schemeClr val="tx1"/>
                </a:solidFill>
                <a:effectLst/>
                <a:latin typeface="+mn-lt"/>
              </a:rPr>
              <a:t>NIMF 8</a:t>
            </a:r>
            <a:r>
              <a:rPr lang="en-US" sz="936" kern="1200" dirty="0">
                <a:solidFill>
                  <a:schemeClr val="tx1"/>
                </a:solidFill>
                <a:effectLst/>
                <a:latin typeface="+mn-lt"/>
              </a:rPr>
              <a:t>	</a:t>
            </a:r>
            <a:r>
              <a:rPr lang="es-ES" sz="936" i="0" kern="1200" dirty="0">
                <a:solidFill>
                  <a:schemeClr val="tx1"/>
                </a:solidFill>
                <a:effectLst/>
                <a:latin typeface="+mn-lt"/>
              </a:rPr>
              <a:t>:</a:t>
            </a:r>
            <a:r>
              <a:rPr lang="es-ES"/>
              <a:t> </a:t>
            </a:r>
            <a:r>
              <a:rPr lang="es-ES" sz="936" i="0" kern="1200" dirty="0">
                <a:solidFill>
                  <a:schemeClr val="tx1"/>
                </a:solidFill>
                <a:effectLst/>
                <a:latin typeface="+mn-lt"/>
              </a:rPr>
              <a:t>Determinación de la situación de una plaga en un área</a:t>
            </a:r>
          </a:p>
          <a:p>
            <a:pPr marL="0" marR="0" indent="0" algn="l" defTabSz="713232" rtl="0" eaLnBrk="1" fontAlgn="auto" latinLnBrk="0" hangingPunct="1">
              <a:lnSpc>
                <a:spcPct val="100000"/>
              </a:lnSpc>
              <a:spcBef>
                <a:spcPts val="0"/>
              </a:spcBef>
              <a:spcAft>
                <a:spcPts val="0"/>
              </a:spcAft>
              <a:buClrTx/>
              <a:buSzTx/>
              <a:buFontTx/>
              <a:buNone/>
              <a:tabLst/>
              <a:defRPr/>
            </a:pPr>
            <a:r>
              <a:rPr lang="es-ES"/>
              <a:t>    </a:t>
            </a:r>
            <a:r>
              <a:rPr lang="es-ES" sz="936" kern="1200" dirty="0">
                <a:solidFill>
                  <a:schemeClr val="tx1"/>
                </a:solidFill>
                <a:effectLst/>
                <a:latin typeface="+mn-lt"/>
              </a:rPr>
              <a:t>NIMF 10</a:t>
            </a:r>
            <a:r>
              <a:rPr lang="en-US" sz="936" kern="1200" dirty="0">
                <a:solidFill>
                  <a:schemeClr val="tx1"/>
                </a:solidFill>
                <a:effectLst/>
                <a:latin typeface="+mn-lt"/>
              </a:rPr>
              <a:t>	</a:t>
            </a:r>
            <a:r>
              <a:rPr lang="es-ES" sz="936" kern="1200" dirty="0">
                <a:solidFill>
                  <a:schemeClr val="tx1"/>
                </a:solidFill>
                <a:effectLst/>
                <a:latin typeface="+mn-lt"/>
              </a:rPr>
              <a:t> : </a:t>
            </a:r>
            <a:r>
              <a:rPr lang="es-ES" sz="936" i="0" kern="1200" dirty="0">
                <a:solidFill>
                  <a:schemeClr val="tx1"/>
                </a:solidFill>
                <a:effectLst/>
                <a:latin typeface="+mn-lt"/>
              </a:rPr>
              <a:t>Requisitos para el establecimiento de lugares de producción libres de plagas y sitios de producción libres de plagas</a:t>
            </a:r>
          </a:p>
          <a:p>
            <a:pPr marL="0" marR="0" indent="0" algn="l" defTabSz="713232" rtl="0" eaLnBrk="1" fontAlgn="auto" latinLnBrk="0" hangingPunct="1">
              <a:lnSpc>
                <a:spcPct val="100000"/>
              </a:lnSpc>
              <a:spcBef>
                <a:spcPts val="0"/>
              </a:spcBef>
              <a:spcAft>
                <a:spcPts val="0"/>
              </a:spcAft>
              <a:buClrTx/>
              <a:buSzTx/>
              <a:buFontTx/>
              <a:buNone/>
              <a:tabLst/>
              <a:defRPr/>
            </a:pPr>
            <a:r>
              <a:rPr lang="es-ES" sz="1000" dirty="0">
                <a:effectLst/>
                <a:latin typeface="Times New Roman" panose="02020603050405020304" pitchFamily="18" charset="0"/>
              </a:rPr>
              <a:t>    NIMF 22: </a:t>
            </a:r>
            <a:r>
              <a:rPr lang="es-ES" sz="1000" i="1" dirty="0">
                <a:effectLst/>
                <a:latin typeface="Times New Roman" panose="02020603050405020304" pitchFamily="18" charset="0"/>
              </a:rPr>
              <a:t>Requisitos para el establecimiento de áreas de baja prevalencia de plagas</a:t>
            </a:r>
          </a:p>
          <a:p>
            <a:pPr marL="0" marR="0" indent="0" algn="l" defTabSz="713232" rtl="0" eaLnBrk="1" fontAlgn="auto" latinLnBrk="0" hangingPunct="1">
              <a:lnSpc>
                <a:spcPct val="100000"/>
              </a:lnSpc>
              <a:spcBef>
                <a:spcPts val="0"/>
              </a:spcBef>
              <a:spcAft>
                <a:spcPts val="0"/>
              </a:spcAft>
              <a:buClrTx/>
              <a:buSzTx/>
              <a:buFontTx/>
              <a:buNone/>
              <a:tabLst/>
              <a:defRPr/>
            </a:pPr>
            <a:r>
              <a:rPr lang="es-ES"/>
              <a:t>    </a:t>
            </a:r>
            <a:r>
              <a:rPr lang="es-ES" sz="1000" dirty="0">
                <a:effectLst/>
                <a:latin typeface="Times New Roman" panose="02020603050405020304" pitchFamily="18" charset="0"/>
              </a:rPr>
              <a:t>NIMF 26   :</a:t>
            </a:r>
            <a:r>
              <a:rPr lang="es-ES" sz="1000" i="1" dirty="0">
                <a:effectLst/>
                <a:latin typeface="Times New Roman" panose="02020603050405020304" pitchFamily="18" charset="0"/>
              </a:rPr>
              <a:t>Establecimiento de áreas libres de plagas para moscas de la fruta </a:t>
            </a:r>
            <a:endParaRPr lang="es-ES" sz="936" i="0" kern="1200" dirty="0">
              <a:solidFill>
                <a:schemeClr val="tx1"/>
              </a:solidFill>
              <a:effectLst/>
              <a:latin typeface="+mn-lt"/>
              <a:ea typeface="+mn-ea"/>
              <a:cs typeface="+mn-cs"/>
            </a:endParaRPr>
          </a:p>
          <a:p>
            <a:pPr marL="0" marR="0" indent="0" algn="l" defTabSz="713232" rtl="0" eaLnBrk="1" fontAlgn="auto" latinLnBrk="0" hangingPunct="1">
              <a:lnSpc>
                <a:spcPct val="100000"/>
              </a:lnSpc>
              <a:spcBef>
                <a:spcPts val="0"/>
              </a:spcBef>
              <a:spcAft>
                <a:spcPts val="0"/>
              </a:spcAft>
              <a:buClrTx/>
              <a:buSzTx/>
              <a:buFontTx/>
              <a:buNone/>
              <a:tabLst/>
              <a:defRPr/>
            </a:pPr>
            <a:r>
              <a:rPr lang="es-ES"/>
              <a:t>    </a:t>
            </a:r>
            <a:r>
              <a:rPr lang="es-ES" sz="936" i="0" kern="1200" dirty="0">
                <a:solidFill>
                  <a:schemeClr val="tx1"/>
                </a:solidFill>
                <a:effectLst/>
                <a:latin typeface="+mn-lt"/>
              </a:rPr>
              <a:t>NIMF 29</a:t>
            </a:r>
            <a:r>
              <a:rPr lang="en-US" sz="936" i="0" kern="1200" dirty="0">
                <a:solidFill>
                  <a:schemeClr val="tx1"/>
                </a:solidFill>
                <a:effectLst/>
                <a:latin typeface="+mn-lt"/>
              </a:rPr>
              <a:t>	</a:t>
            </a:r>
            <a:r>
              <a:rPr lang="es-ES" sz="936" i="0" kern="1200" dirty="0">
                <a:solidFill>
                  <a:schemeClr val="tx1"/>
                </a:solidFill>
                <a:effectLst/>
                <a:latin typeface="+mn-lt"/>
              </a:rPr>
              <a:t>:</a:t>
            </a:r>
            <a:r>
              <a:rPr lang="es-ES"/>
              <a:t> </a:t>
            </a:r>
            <a:r>
              <a:rPr lang="es-ES" sz="936" i="0" kern="1200" dirty="0">
                <a:solidFill>
                  <a:schemeClr val="tx1"/>
                </a:solidFill>
                <a:effectLst/>
                <a:latin typeface="+mn-lt"/>
              </a:rPr>
              <a:t>Reconocimiento de áreas libres de plagas y de áreas de baja prevalencia de plagas</a:t>
            </a:r>
          </a:p>
          <a:p>
            <a:pPr marL="0" marR="0" indent="0" algn="l" defTabSz="713232" rtl="0" eaLnBrk="1" fontAlgn="auto" latinLnBrk="0" hangingPunct="1">
              <a:lnSpc>
                <a:spcPct val="100000"/>
              </a:lnSpc>
              <a:spcBef>
                <a:spcPts val="0"/>
              </a:spcBef>
              <a:spcAft>
                <a:spcPts val="0"/>
              </a:spcAft>
              <a:buClrTx/>
              <a:buSzTx/>
              <a:buFontTx/>
              <a:buNone/>
              <a:tabLst/>
              <a:defRPr/>
            </a:pPr>
            <a:r>
              <a:rPr lang="es-ES" sz="936" i="0" kern="1200" dirty="0">
                <a:solidFill>
                  <a:schemeClr val="tx1"/>
                </a:solidFill>
                <a:effectLst/>
                <a:latin typeface="+mn-lt"/>
              </a:rPr>
              <a:t>4) </a:t>
            </a:r>
            <a:r>
              <a:rPr lang="es-ES" sz="1000" dirty="0">
                <a:effectLst/>
                <a:latin typeface="Times New Roman" panose="02020603050405020304" pitchFamily="18" charset="0"/>
              </a:rPr>
              <a:t>NIMF 24</a:t>
            </a:r>
            <a:r>
              <a:rPr lang="en-US" sz="1000" dirty="0">
                <a:effectLst/>
                <a:latin typeface="Times New Roman" panose="02020603050405020304" pitchFamily="18" charset="0"/>
              </a:rPr>
              <a:t>	</a:t>
            </a:r>
            <a:r>
              <a:rPr lang="es-ES" sz="1000" dirty="0">
                <a:effectLst/>
                <a:latin typeface="Times New Roman" panose="02020603050405020304" pitchFamily="18" charset="0"/>
              </a:rPr>
              <a:t> </a:t>
            </a:r>
            <a:r>
              <a:rPr lang="es-ES" sz="1000" i="0" dirty="0">
                <a:effectLst/>
                <a:latin typeface="Times New Roman" panose="02020603050405020304" pitchFamily="18" charset="0"/>
              </a:rPr>
              <a:t>:Directrices para la determinación y el reconocimiento</a:t>
            </a:r>
            <a:r>
              <a:rPr lang="en-US" sz="1000" i="0" dirty="0">
                <a:effectLst/>
                <a:latin typeface="Times New Roman" panose="02020603050405020304" pitchFamily="18" charset="0"/>
              </a:rPr>
              <a:t>
</a:t>
            </a:r>
            <a:r>
              <a:t/>
            </a:r>
            <a:br/>
            <a:r>
              <a:rPr lang="es-ES" sz="1000" i="0" dirty="0">
                <a:effectLst/>
                <a:latin typeface="Times New Roman" panose="02020603050405020304" pitchFamily="18" charset="0"/>
              </a:rPr>
              <a:t>de la equivalencia de las medidas fitosanitarias </a:t>
            </a:r>
          </a:p>
          <a:p>
            <a:pPr marL="0" marR="0" indent="0" algn="l" defTabSz="713232" rtl="0" eaLnBrk="1" fontAlgn="auto" latinLnBrk="0" hangingPunct="1">
              <a:lnSpc>
                <a:spcPct val="100000"/>
              </a:lnSpc>
              <a:spcBef>
                <a:spcPts val="0"/>
              </a:spcBef>
              <a:spcAft>
                <a:spcPts val="0"/>
              </a:spcAft>
              <a:buClrTx/>
              <a:buSzTx/>
              <a:buFontTx/>
              <a:buNone/>
              <a:tabLst/>
              <a:defRPr/>
            </a:pPr>
            <a:r>
              <a:rPr lang="es-ES" sz="1000" i="0" kern="1200" dirty="0">
                <a:solidFill>
                  <a:schemeClr val="tx1"/>
                </a:solidFill>
                <a:effectLst/>
                <a:latin typeface="Times New Roman" panose="02020603050405020304" pitchFamily="18" charset="0"/>
              </a:rPr>
              <a:t>5) NIMF 13 : Directrices para la notificación del incumplimiento y acción de emergencia </a:t>
            </a:r>
          </a:p>
          <a:p>
            <a:pPr marL="0" marR="0" indent="0" algn="l" defTabSz="713232" rtl="0" eaLnBrk="1" fontAlgn="auto" latinLnBrk="0" hangingPunct="1">
              <a:lnSpc>
                <a:spcPct val="100000"/>
              </a:lnSpc>
              <a:spcBef>
                <a:spcPts val="0"/>
              </a:spcBef>
              <a:spcAft>
                <a:spcPts val="0"/>
              </a:spcAft>
              <a:buClrTx/>
              <a:buSzTx/>
              <a:buFontTx/>
              <a:buNone/>
              <a:tabLst/>
              <a:defRPr/>
            </a:pPr>
            <a:r>
              <a:rPr lang="es-ES" sz="936" i="0" kern="1200" dirty="0">
                <a:solidFill>
                  <a:schemeClr val="tx1"/>
                </a:solidFill>
                <a:effectLst/>
                <a:latin typeface="+mn-lt"/>
              </a:rPr>
              <a:t>6)</a:t>
            </a:r>
            <a:r>
              <a:rPr lang="es-ES"/>
              <a:t> </a:t>
            </a:r>
            <a:r>
              <a:rPr lang="es-ES" sz="936" i="0" kern="1200" dirty="0">
                <a:solidFill>
                  <a:schemeClr val="tx1"/>
                </a:solidFill>
                <a:effectLst/>
                <a:latin typeface="+mn-lt"/>
              </a:rPr>
              <a:t>NIMF 17: Notificación de plagas </a:t>
            </a:r>
          </a:p>
          <a:p>
            <a:pPr marL="0" marR="0" indent="0" algn="l" defTabSz="713232" rtl="0" eaLnBrk="1" fontAlgn="auto" latinLnBrk="0" hangingPunct="1">
              <a:lnSpc>
                <a:spcPct val="100000"/>
              </a:lnSpc>
              <a:spcBef>
                <a:spcPts val="0"/>
              </a:spcBef>
              <a:spcAft>
                <a:spcPts val="0"/>
              </a:spcAft>
              <a:buClrTx/>
              <a:buSzTx/>
              <a:buFontTx/>
              <a:buNone/>
              <a:tabLst/>
              <a:defRPr/>
            </a:pPr>
            <a:endParaRPr lang="es-ES" i="0"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10</a:t>
            </a:fld>
            <a:endParaRPr lang="es-ES"/>
          </a:p>
        </p:txBody>
      </p:sp>
    </p:spTree>
    <p:extLst>
      <p:ext uri="{BB962C8B-B14F-4D97-AF65-F5344CB8AC3E}">
        <p14:creationId xmlns:p14="http://schemas.microsoft.com/office/powerpoint/2010/main" val="3457647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a:p>
            <a:r>
              <a:rPr lang="es-ES"/>
              <a:t>Las medidas fitosanitarias se aplican a artículos reglamentados sobre la base de los principios de la CIPF - NIMF 1. </a:t>
            </a:r>
          </a:p>
          <a:p>
            <a:r>
              <a:rPr lang="es-ES"/>
              <a:t>Para justificar las medidas fitosanitarias el país necesita tener una lista de artículos y  plagas reglamentados, así como poder justificar por qué esos artículos y plagas están reglamentados. </a:t>
            </a:r>
            <a:endParaRPr lang="es-ES" dirty="0"/>
          </a:p>
          <a:p>
            <a:r>
              <a:rPr lang="es-ES"/>
              <a:t>NIMF 8</a:t>
            </a:r>
            <a:r>
              <a:rPr lang="en-US"/>
              <a:t>	</a:t>
            </a:r>
            <a:r>
              <a:rPr lang="es-ES"/>
              <a:t>: Determinación de la situación de una plaga en un área</a:t>
            </a:r>
          </a:p>
          <a:p>
            <a:r>
              <a:rPr lang="es-ES"/>
              <a:t>NIMF 2: Marco para el análisis de riesgo de plagas </a:t>
            </a:r>
          </a:p>
          <a:p>
            <a:r>
              <a:rPr lang="es-ES"/>
              <a:t>NIMF 11: Análisis de riesgo de plagas para plagas cuarentenarias </a:t>
            </a:r>
          </a:p>
          <a:p>
            <a:r>
              <a:rPr lang="es-ES"/>
              <a:t>NIMF 21: Análisis de riesgo de plagas para plagas no cuarentenarias reglamentadas </a:t>
            </a:r>
          </a:p>
          <a:p>
            <a:r>
              <a:rPr lang="es-ES"/>
              <a:t>NIMF 32: Categorización de productos según su riesgo de plagas </a:t>
            </a:r>
          </a:p>
          <a:p>
            <a:r>
              <a:rPr lang="es-ES"/>
              <a:t>NIMF 19: Directrices sobre las listas de plagas reglamentadas </a:t>
            </a:r>
          </a:p>
          <a:p>
            <a:r>
              <a:rPr lang="es-ES" sz="1000" i="0" dirty="0">
                <a:effectLst/>
                <a:latin typeface="Times New Roman" panose="02020603050405020304" pitchFamily="18" charset="0"/>
              </a:rPr>
              <a:t>NIMF 16: Plagas no cuarentenarias reglamentadas  Concepto y aplicación.</a:t>
            </a:r>
            <a:r>
              <a:rPr lang="es-ES"/>
              <a:t> </a:t>
            </a:r>
            <a:endParaRPr lang="es-ES" i="0" dirty="0"/>
          </a:p>
          <a:p>
            <a:endParaRPr lang="es-ES" dirty="0"/>
          </a:p>
          <a:p>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11</a:t>
            </a:fld>
            <a:endParaRPr lang="es-ES"/>
          </a:p>
        </p:txBody>
      </p:sp>
    </p:spTree>
    <p:extLst>
      <p:ext uri="{BB962C8B-B14F-4D97-AF65-F5344CB8AC3E}">
        <p14:creationId xmlns:p14="http://schemas.microsoft.com/office/powerpoint/2010/main" val="2833455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12</a:t>
            </a:fld>
            <a:endParaRPr lang="es-ES">
              <a:solidFill>
                <a:prstClr val="black"/>
              </a:solidFill>
            </a:endParaRPr>
          </a:p>
        </p:txBody>
      </p:sp>
    </p:spTree>
    <p:extLst>
      <p:ext uri="{BB962C8B-B14F-4D97-AF65-F5344CB8AC3E}">
        <p14:creationId xmlns:p14="http://schemas.microsoft.com/office/powerpoint/2010/main" val="1345363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13</a:t>
            </a:fld>
            <a:endParaRPr lang="es-ES">
              <a:solidFill>
                <a:prstClr val="black"/>
              </a:solidFill>
            </a:endParaRPr>
          </a:p>
        </p:txBody>
      </p:sp>
    </p:spTree>
    <p:extLst>
      <p:ext uri="{BB962C8B-B14F-4D97-AF65-F5344CB8AC3E}">
        <p14:creationId xmlns:p14="http://schemas.microsoft.com/office/powerpoint/2010/main" val="3705786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El sistema de reconocimiento de plagas de las plantas es uno de los principales sistemas fitosanitarios que proporciona datos para cualquier otro sistema y actividades fitosanitarios. Los datos recogidos a través de la vigilancia permiten ayudar a la detección rápida de plagas, establecer listas de plagas presentes en el país y de plagas reglamentadas, definir la situación de las plagas, establecer los requisitos fitosanitarios de importación, llevar a cabo la regionalización, adherir a la erradicación de plagas, notificar la presencia, brote o propagación de plagas. </a:t>
            </a:r>
          </a:p>
          <a:p>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14</a:t>
            </a:fld>
            <a:endParaRPr lang="es-ES"/>
          </a:p>
        </p:txBody>
      </p:sp>
    </p:spTree>
    <p:extLst>
      <p:ext uri="{BB962C8B-B14F-4D97-AF65-F5344CB8AC3E}">
        <p14:creationId xmlns:p14="http://schemas.microsoft.com/office/powerpoint/2010/main" val="7341099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Uno de los resultados más importantes de contar con un sistema de vigilancia eficaz es la posibilidad de una ONPF de tener una lista de plagas /artículos reglamentados con justificación científica. </a:t>
            </a:r>
          </a:p>
          <a:p>
            <a:r>
              <a:rPr lang="es-ES"/>
              <a:t>Para alcanzar este objetivo hay varios pasos, y  se aplican diferentes NIMF junto con la NIMF 6. </a:t>
            </a:r>
            <a:endParaRPr lang="es-ES" dirty="0"/>
          </a:p>
          <a:p>
            <a:r>
              <a:rPr lang="es-ES"/>
              <a:t>La diapositiva muestra un proceso del funcionamiento de la NIMF 6 y otras NIMF para establecer una lista de plagas reglamentadas.  </a:t>
            </a:r>
          </a:p>
          <a:p>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15</a:t>
            </a:fld>
            <a:endParaRPr lang="es-ES"/>
          </a:p>
        </p:txBody>
      </p:sp>
    </p:spTree>
    <p:extLst>
      <p:ext uri="{BB962C8B-B14F-4D97-AF65-F5344CB8AC3E}">
        <p14:creationId xmlns:p14="http://schemas.microsoft.com/office/powerpoint/2010/main" val="1482313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16</a:t>
            </a:fld>
            <a:endParaRPr lang="es-ES"/>
          </a:p>
        </p:txBody>
      </p:sp>
    </p:spTree>
    <p:extLst>
      <p:ext uri="{BB962C8B-B14F-4D97-AF65-F5344CB8AC3E}">
        <p14:creationId xmlns:p14="http://schemas.microsoft.com/office/powerpoint/2010/main" val="2993707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Pasos de un programa de erradicación y utilización de diversas NIMF:</a:t>
            </a:r>
            <a:endParaRPr lang="es-ES" dirty="0"/>
          </a:p>
          <a:p>
            <a:r>
              <a:rPr lang="es-ES"/>
              <a:t>I - Inicio: El programa de erradicación se puede iniciar por la detección de una plaga en un área nueva a partir de la vigilancia general o de encuestas específicas (NIMF 6). En el caso de plagas establecidas, se dará inicio al programa de erradicación por consideraciones de políticas (po. ej., una decisión tomada de establecer un área libre de plagas).</a:t>
            </a:r>
          </a:p>
          <a:p>
            <a:r>
              <a:rPr lang="es-ES"/>
              <a:t>II: Identificación (NIMF 27)</a:t>
            </a:r>
          </a:p>
          <a:p>
            <a:r>
              <a:rPr lang="es-ES"/>
              <a:t>III: Estimación de la actual y potencial distribución de las plagas</a:t>
            </a:r>
          </a:p>
          <a:p>
            <a:r>
              <a:rPr lang="es-ES"/>
              <a:t>IV: Viabilidad de llevar a cabo un programa de erradicación - ARP (NIMF 2, 11 y 21)</a:t>
            </a:r>
          </a:p>
          <a:p>
            <a:r>
              <a:rPr lang="es-ES"/>
              <a:t>V: Decisión de erradicación:</a:t>
            </a:r>
          </a:p>
          <a:p>
            <a:pPr marL="171450" indent="-171450">
              <a:buFont typeface="Arial" panose="020B0604020202020204" pitchFamily="34" charset="0"/>
              <a:buChar char="•"/>
            </a:pPr>
            <a:r>
              <a:rPr lang="es-ES"/>
              <a:t>Investigar a fondo la distribución de la plaga (NIMF 6) - Deberá hacerse una encuesta de delimitación inicialmente o para confirmar encuestas anteriores. Las encuestas de seguimiento deben continuar de conformidad con el plan de erradicación para verificar la distribución de la plaga y evaluar la eficacia del programa de erradicación (véase la NIMF 6). La vigilancia puede incluir una vía de análisis para identificar el origen de la plaga y su posible propagación, la inspección de material vinculado clónicamente o por contacto, inspección, trampas y observación aérea. Esto también puede incluir investigaciones selectivas a los productores, los responsables de las instalaciones de almacenamiento y manipulación, y el público en general.</a:t>
            </a:r>
          </a:p>
          <a:p>
            <a:pPr marL="171450" indent="-171450">
              <a:buFont typeface="Arial" panose="020B0604020202020204" pitchFamily="34" charset="0"/>
              <a:buChar char="•"/>
            </a:pPr>
            <a:r>
              <a:rPr lang="es-ES"/>
              <a:t> contención: para prevenir la propagación de la plaga - La ONPF deberá definir un área de cuarentena mediante información sobre vigilancia. Las investigaciones iniciales proporcionarán información que se utiliza para identificar las plantas, productos vegetales u otros artículos cuyo desplazamiento fuera de la zona de cuarentena deba reglamentarse para evitar la propagación de la plaga. Se notificarán los reglamentos a los propietarios de las plantas, productos vegetales y otros artículos reglamentados afectados. También se proporcionará la información adecuada a otros interesados o afectados por la reglamentación. Se adoptarán medidas para la liberación de plantas, productos vegetales u otros artículos reglamentados del área de cuarentena, mediante autorización tras verificarse el cumplimiento de las medidas fitosanitarias, como la inspección, tratamiento o destrucción. Se proveerá la retirada del reglamento cuando se declare el éxito del programa de erradicación. </a:t>
            </a:r>
          </a:p>
          <a:p>
            <a:pPr marL="171450" indent="-171450">
              <a:buFontTx/>
              <a:buChar char="-"/>
            </a:pPr>
            <a:r>
              <a:rPr lang="es-ES"/>
              <a:t>tratamiento: para erradicar la plaga cuando se encuentra.</a:t>
            </a:r>
          </a:p>
          <a:p>
            <a:pPr marL="0" indent="0">
              <a:buFontTx/>
              <a:buNone/>
            </a:pPr>
            <a:r>
              <a:rPr lang="es-ES"/>
              <a:t>VI: Verificación de la erradicación de  la plaga - La autoridad oficial de gestión deberá verificar que se hayan cumplido los criterios de erradicación efectiva de la plaga, establecidos al inicio del programa. </a:t>
            </a:r>
          </a:p>
          <a:p>
            <a:pPr marL="0" indent="0">
              <a:buFontTx/>
              <a:buNone/>
            </a:pPr>
            <a:r>
              <a:rPr lang="es-ES"/>
              <a:t>VII: Declaración de erradicación - tras un programa exitoso de erradicación la ONPF declara la erradicación. El estado de la plaga en el área es "AUSENTE: plaga erradicada" (véase la NIMF 8). Comprende la comunicación con las partes afectadas e interesadas, así como con las autoridades competentes sobre el cumplimiento de los objetivos del programa. A petición de otras ONPF deberá facilitarse la documentación del programa y otra información de apoyo a la declaración.</a:t>
            </a:r>
          </a:p>
          <a:p>
            <a:endParaRPr lang="es-ES" dirty="0"/>
          </a:p>
          <a:p>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17</a:t>
            </a:fld>
            <a:endParaRPr lang="es-ES"/>
          </a:p>
        </p:txBody>
      </p:sp>
    </p:spTree>
    <p:extLst>
      <p:ext uri="{BB962C8B-B14F-4D97-AF65-F5344CB8AC3E}">
        <p14:creationId xmlns:p14="http://schemas.microsoft.com/office/powerpoint/2010/main" val="896455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18</a:t>
            </a:fld>
            <a:endParaRPr lang="es-ES">
              <a:solidFill>
                <a:prstClr val="black"/>
              </a:solidFill>
            </a:endParaRPr>
          </a:p>
        </p:txBody>
      </p:sp>
    </p:spTree>
    <p:extLst>
      <p:ext uri="{BB962C8B-B14F-4D97-AF65-F5344CB8AC3E}">
        <p14:creationId xmlns:p14="http://schemas.microsoft.com/office/powerpoint/2010/main" val="2952886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a:p>
            <a:pPr marL="0" indent="0">
              <a:buNone/>
            </a:pPr>
            <a:r>
              <a:rPr lang="es-ES"/>
              <a:t> La justificación de las medidas fitosanitarias de la CIPF es el principio básico y se realiza a través del ARP. El ARP se aplica para:</a:t>
            </a:r>
          </a:p>
          <a:p>
            <a:r>
              <a:rPr lang="es-ES"/>
              <a:t>1. Lista de plagas: </a:t>
            </a:r>
            <a:r>
              <a:rPr lang="es-ES" sz="936" b="0" i="0" u="none" strike="noStrike" kern="1200" baseline="0" dirty="0">
                <a:solidFill>
                  <a:schemeClr val="tx1"/>
                </a:solidFill>
                <a:latin typeface="+mn-lt"/>
              </a:rPr>
              <a:t>Se requiere una justificación técnica a través del ARP para determinar si las plagas debeen reglamentarse y la solidez de las medidas fitosanitarias adoptadas contra ellas (NIMF 11 (</a:t>
            </a:r>
            <a:r>
              <a:rPr lang="es-ES" sz="936" b="0" i="1" u="none" strike="noStrike" kern="1200" baseline="0" dirty="0">
                <a:solidFill>
                  <a:schemeClr val="tx1"/>
                </a:solidFill>
                <a:latin typeface="+mn-lt"/>
              </a:rPr>
              <a:t>Análisis de riesgo de plagas para</a:t>
            </a:r>
          </a:p>
          <a:p>
            <a:r>
              <a:rPr lang="es-ES" sz="936" b="0" i="1" u="none" strike="noStrike" kern="1200" baseline="0" dirty="0">
                <a:solidFill>
                  <a:schemeClr val="tx1"/>
                </a:solidFill>
                <a:latin typeface="+mn-lt"/>
              </a:rPr>
              <a:t>plagas cuarentenarias</a:t>
            </a:r>
            <a:r>
              <a:rPr lang="es-ES" sz="936" b="0" i="0" u="none" strike="noStrike" kern="1200" baseline="0" dirty="0">
                <a:solidFill>
                  <a:schemeClr val="tx1"/>
                </a:solidFill>
                <a:latin typeface="+mn-lt"/>
              </a:rPr>
              <a:t>); NIMF 21 (</a:t>
            </a:r>
            <a:r>
              <a:rPr lang="es-ES" sz="936" b="0" i="1" u="none" strike="noStrike" kern="1200" baseline="0" dirty="0">
                <a:solidFill>
                  <a:schemeClr val="tx1"/>
                </a:solidFill>
                <a:latin typeface="+mn-lt"/>
              </a:rPr>
              <a:t>Análisis de riesgo de plagas para plagas no cuarentenarias reglamentadas</a:t>
            </a:r>
            <a:r>
              <a:rPr lang="es-ES" sz="936" b="0" i="0" u="none" strike="noStrike" kern="1200" baseline="0" dirty="0">
                <a:solidFill>
                  <a:schemeClr val="tx1"/>
                </a:solidFill>
                <a:latin typeface="+mn-lt"/>
              </a:rPr>
              <a:t>)). El ARP se puede aplicar a una plaga específica o a todas las plagas asociadas con una vía concreta (p. ej., un producto). Los productos se pueden clasificar por su nivel de elaboración o por su uso previsto (véase la NIMF 32 (</a:t>
            </a:r>
            <a:r>
              <a:rPr lang="es-ES" sz="936" b="0" i="1" u="none" strike="noStrike" kern="1200" baseline="0" dirty="0">
                <a:solidFill>
                  <a:schemeClr val="tx1"/>
                </a:solidFill>
                <a:latin typeface="+mn-lt"/>
              </a:rPr>
              <a:t>Categorización de productos según su riesgo de plagas</a:t>
            </a:r>
            <a:r>
              <a:rPr lang="es-ES" sz="936" b="0" i="0" u="none" strike="noStrike" kern="1200" baseline="0" dirty="0">
                <a:solidFill>
                  <a:schemeClr val="tx1"/>
                </a:solidFill>
                <a:latin typeface="+mn-lt"/>
              </a:rPr>
              <a:t>)). Las plagas reglamentadas deben clasificarse de acuerdo con la NIMF 19 (</a:t>
            </a:r>
            <a:r>
              <a:rPr lang="es-ES" sz="936" b="0" i="1" u="none" strike="noStrike" kern="1200" baseline="0" dirty="0">
                <a:solidFill>
                  <a:schemeClr val="tx1"/>
                </a:solidFill>
                <a:latin typeface="+mn-lt"/>
              </a:rPr>
              <a:t>Directrices sobre las listas de plagas reglamentadas</a:t>
            </a:r>
            <a:r>
              <a:rPr lang="es-ES" sz="936" b="0" i="0" u="none" strike="noStrike" kern="1200" baseline="0" dirty="0">
                <a:solidFill>
                  <a:schemeClr val="tx1"/>
                </a:solidFill>
                <a:latin typeface="+mn-lt"/>
              </a:rPr>
              <a:t>)).</a:t>
            </a:r>
          </a:p>
          <a:p>
            <a:r>
              <a:rPr lang="es-ES" sz="936" b="0" i="0" u="none" strike="noStrike" kern="1200" baseline="0" dirty="0">
                <a:solidFill>
                  <a:schemeClr val="tx1"/>
                </a:solidFill>
                <a:latin typeface="+mn-lt"/>
              </a:rPr>
              <a:t>2. Requisitos de importación: el análisis de riesgo de plagas (ARP) proporciona la base para la justificación técnica de los requisitos fitosanitarios de importación.</a:t>
            </a:r>
          </a:p>
          <a:p>
            <a:r>
              <a:rPr lang="es-ES" sz="936" b="0" i="0" u="none" strike="noStrike" kern="1200" baseline="0" dirty="0">
                <a:solidFill>
                  <a:schemeClr val="tx1"/>
                </a:solidFill>
                <a:latin typeface="+mn-lt"/>
              </a:rPr>
              <a:t>3. Las ONPF u otras autoridades responsables deben llevar a cabo análisis del riesgo de plagas de agentes de control biológico y otros organismos benéficos, antes de la importación o antes de la liberación. </a:t>
            </a:r>
          </a:p>
          <a:p>
            <a:r>
              <a:rPr lang="es-ES" sz="936" b="0" i="0" u="none" strike="noStrike" kern="1200" baseline="0" dirty="0">
                <a:solidFill>
                  <a:schemeClr val="tx1"/>
                </a:solidFill>
                <a:latin typeface="+mn-lt"/>
              </a:rPr>
              <a:t>4. El ARP también proporciona los medios para elaborar listas de plagas reglamentadas que requieren medidas fitosanitarias, y determina aquellas para las que es apropiada la inspección o los productos que están sujetos a inspección. Si se informa de nuevas plagas durante la inspección, se pueden aplicar medidas de emergencia, según proceda. Cuando se toman medidas de emergencia, debe utilizarse el ARP para evaluar estas plagas y elaborar recomendaciones para futuras acciones apropiadas cuando sea necesario. NIMF 22: Requisitos para el establecimiento de áreas de baja prevalencia de plagas </a:t>
            </a:r>
          </a:p>
          <a:p>
            <a:r>
              <a:rPr lang="es-ES" sz="936" b="0" i="0" u="none" strike="noStrike" kern="1200" baseline="0" dirty="0">
                <a:solidFill>
                  <a:schemeClr val="tx1"/>
                </a:solidFill>
                <a:latin typeface="+mn-lt"/>
              </a:rPr>
              <a:t>5. ALP: el nivel de seguridad fitosanitaria requerido para un área libre de plagas depende del nivel evaluado de riesgo asociado con la plaga en consideración, según el análisis de riesgo de plagas realizado. </a:t>
            </a:r>
          </a:p>
          <a:p>
            <a:r>
              <a:rPr lang="es-ES" sz="936" b="0" i="0" u="none" strike="noStrike" kern="1200" baseline="0" dirty="0">
                <a:solidFill>
                  <a:schemeClr val="tx1"/>
                </a:solidFill>
                <a:latin typeface="+mn-lt"/>
              </a:rPr>
              <a:t>    ABPP   - </a:t>
            </a:r>
            <a:r>
              <a:rPr lang="es-ES" sz="936" kern="1200" dirty="0">
                <a:solidFill>
                  <a:schemeClr val="tx1"/>
                </a:solidFill>
                <a:effectLst/>
                <a:latin typeface="+mn-lt"/>
              </a:rPr>
              <a:t>NIMF 22: </a:t>
            </a:r>
            <a:r>
              <a:rPr lang="es-ES" sz="936" i="1" kern="1200" dirty="0">
                <a:solidFill>
                  <a:schemeClr val="tx1"/>
                </a:solidFill>
                <a:effectLst/>
                <a:latin typeface="+mn-lt"/>
              </a:rPr>
              <a:t>Requisitos para el establecimiento de áreas de baja prevalencia de plagas.</a:t>
            </a:r>
            <a:r>
              <a:rPr lang="es-ES"/>
              <a:t> </a:t>
            </a:r>
            <a:r>
              <a:rPr lang="es-ES" sz="936" b="0" i="0" u="none" strike="noStrike" kern="1200" baseline="0" dirty="0">
                <a:solidFill>
                  <a:schemeClr val="tx1"/>
                </a:solidFill>
                <a:latin typeface="+mn-lt"/>
              </a:rPr>
              <a:t>La ONPF del país del ABPP establecerá niveles especificados para las plagas pertinentes, con precisión suficiente para permitir evaluar si los datos de vigilancia y los protocolos son adecuados para determinar que la incidencia de la plaga es inferior a esos niveles. Los niveles especificados de la plaga pueden establecerse a través del ARP, por ejemplo, como se describe en la NIMF 11 (</a:t>
            </a:r>
            <a:r>
              <a:rPr lang="es-ES" sz="936" b="0" i="1" u="none" strike="noStrike" kern="1200" baseline="0" dirty="0">
                <a:solidFill>
                  <a:schemeClr val="tx1"/>
                </a:solidFill>
                <a:latin typeface="+mn-lt"/>
              </a:rPr>
              <a:t>análisis de riesgo de plagas para plagas cuarentenarias</a:t>
            </a:r>
            <a:r>
              <a:rPr lang="es-ES" sz="936" b="0" i="0" u="none" strike="noStrike" kern="1200" baseline="0" dirty="0">
                <a:solidFill>
                  <a:schemeClr val="tx1"/>
                </a:solidFill>
                <a:latin typeface="+mn-lt"/>
              </a:rPr>
              <a:t>) y la NIMF 21 (</a:t>
            </a:r>
            <a:r>
              <a:rPr lang="es-ES" sz="936" b="0" i="1" u="none" strike="noStrike" kern="1200" baseline="0" dirty="0">
                <a:solidFill>
                  <a:schemeClr val="tx1"/>
                </a:solidFill>
                <a:latin typeface="+mn-lt"/>
              </a:rPr>
              <a:t>análisis de riesgo de plagas para plagas no cuarentenarias reglamentadas</a:t>
            </a:r>
            <a:r>
              <a:rPr lang="es-ES" sz="936" b="0" i="0" u="none" strike="noStrike" kern="1200" baseline="0" dirty="0">
                <a:solidFill>
                  <a:schemeClr val="tx1"/>
                </a:solidFill>
                <a:latin typeface="+mn-lt"/>
              </a:rPr>
              <a:t>).</a:t>
            </a:r>
          </a:p>
          <a:p>
            <a:r>
              <a:rPr lang="es-ES" sz="936" b="0" i="0" u="none" strike="noStrike" kern="1200" baseline="0" dirty="0">
                <a:solidFill>
                  <a:schemeClr val="tx1"/>
                </a:solidFill>
                <a:latin typeface="+mn-lt"/>
              </a:rPr>
              <a:t>6. Factibilidad de emprender un programa de erradicación: estimación de los efectos de la plaga, amplitud del área infestada, potencial de propagación, tasa prevista de propagación, todo esto es necesario para juzgar la viabilidad de un programa de erradicación. El ARP proporciona una base científica para esta estimación (véanse la NIMF 2 y la NIMF 11 (Análisis de riesgo de plagas para plagas cuarentenarias)). También deberán considerarse las posibles opciones de erradicación y los factores costo-beneficio.</a:t>
            </a:r>
          </a:p>
          <a:p>
            <a:r>
              <a:rPr lang="es-ES" sz="936" b="0" i="0" u="none" strike="noStrike" kern="1200" baseline="0" dirty="0">
                <a:solidFill>
                  <a:schemeClr val="tx1"/>
                </a:solidFill>
                <a:latin typeface="+mn-lt"/>
              </a:rPr>
              <a:t>7. Enfoque de sistemas: las conclusiones de la evaluación del riesgo de plagas (Etapa 2 del ARP) se usan para decidir si es necesario el manejo del riesgo de plagas y la solidez de las medidas que se van a usar. Manejo del riesgo de plagas, (etapa 3 del ARP), es el proceso de determinar opciones de reacción ante la percepción de un riesgo, la evaluación de la eficacia de estos procedimientos, y recomendar las opciones más apropiadas.</a:t>
            </a:r>
          </a:p>
          <a:p>
            <a:r>
              <a:rPr lang="es-ES" sz="936" b="0" i="0" u="none" strike="noStrike" kern="1200" baseline="0" dirty="0">
                <a:solidFill>
                  <a:schemeClr val="tx1"/>
                </a:solidFill>
                <a:latin typeface="+mn-lt"/>
              </a:rPr>
              <a:t>Una combinación de medidas fitosanitarias en un enfoque de sistemas es una de las opciones que se pueden seleccionar como base para los requisitos fitosanitarios de importación.</a:t>
            </a:r>
          </a:p>
          <a:p>
            <a:r>
              <a:rPr lang="es-ES" sz="936" b="0" i="0" u="none" strike="noStrike" kern="1200" baseline="0" dirty="0">
                <a:solidFill>
                  <a:schemeClr val="tx1"/>
                </a:solidFill>
                <a:latin typeface="+mn-lt"/>
              </a:rPr>
              <a:t>8. Equivalencia - NIMF 24: Directrices para la determinación y el reconocimiento de la equivalencia de las medidas fitosanitarias: </a:t>
            </a:r>
            <a:r>
              <a:rPr lang="es-ES"/>
              <a:t>el proceso de comparación de medidas fitosanitarias alternativas con el fin de determinar su equivalencia generalmente está relacionado con un determinado producto de exportación y plagas reglamentadas especificadas, determinadas a través de un análisis de riesgo de plagas.</a:t>
            </a:r>
          </a:p>
          <a:p>
            <a:r>
              <a:rPr lang="es-ES"/>
              <a:t>9. Tránsito - NIMF 25: Envíos en tránsito: el análisis de riesgo de plagas (ARP) relacionado con los envíos en tránsito se facilitaría mediante el intercambio de información  pertinente de ARP ya obtenida o elaborada por  la ONPF de una o ambas partes contratantes, la importadora y la exportadora.</a:t>
            </a:r>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19</a:t>
            </a:fld>
            <a:endParaRPr lang="es-ES">
              <a:solidFill>
                <a:prstClr val="black"/>
              </a:solidFill>
            </a:endParaRPr>
          </a:p>
        </p:txBody>
      </p:sp>
    </p:spTree>
    <p:extLst>
      <p:ext uri="{BB962C8B-B14F-4D97-AF65-F5344CB8AC3E}">
        <p14:creationId xmlns:p14="http://schemas.microsoft.com/office/powerpoint/2010/main" val="3791762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2</a:t>
            </a:fld>
            <a:endParaRPr lang="es-ES"/>
          </a:p>
        </p:txBody>
      </p:sp>
    </p:spTree>
    <p:extLst>
      <p:ext uri="{BB962C8B-B14F-4D97-AF65-F5344CB8AC3E}">
        <p14:creationId xmlns:p14="http://schemas.microsoft.com/office/powerpoint/2010/main" val="31227292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Además de las NIMF indicadas anteriormente:</a:t>
            </a:r>
          </a:p>
          <a:p>
            <a:pPr marL="228600" indent="-228600">
              <a:buAutoNum type="arabicPeriod"/>
            </a:pPr>
            <a:endParaRPr lang="es-ES" baseline="0" dirty="0"/>
          </a:p>
          <a:p>
            <a:pPr marL="228600" indent="-228600">
              <a:buAutoNum type="arabicPeriod"/>
            </a:pPr>
            <a:r>
              <a:rPr lang="es-ES"/>
              <a:t>NIMF 4: Requisitos para el establecimiento de áreas libres de plagas</a:t>
            </a:r>
          </a:p>
          <a:p>
            <a:pPr marL="228600" indent="-228600">
              <a:buAutoNum type="arabicPeriod"/>
            </a:pPr>
            <a:r>
              <a:rPr lang="es-ES"/>
              <a:t>NIMF 10: Requisitos para el establecimiento de lugares de producción libres de plagas y sitios de producción libres de plagas</a:t>
            </a:r>
          </a:p>
          <a:p>
            <a:pPr marL="228600" indent="-228600">
              <a:buAutoNum type="arabicPeriod"/>
            </a:pPr>
            <a:r>
              <a:rPr lang="es-ES"/>
              <a:t>NIMF 22: Requisitos para el establecimiento de áreas de baja prevalencia de plagas</a:t>
            </a:r>
          </a:p>
          <a:p>
            <a:pPr marL="228600" indent="-228600">
              <a:buAutoNum type="arabicPeriod"/>
            </a:pPr>
            <a:r>
              <a:rPr lang="es-ES"/>
              <a:t>NIMF 26:  proporciona directrices para establecer áreas libres de plagas para moscas de la fruta (</a:t>
            </a:r>
            <a:r>
              <a:rPr lang="es-ES" i="1"/>
              <a:t>Tephritidae</a:t>
            </a:r>
            <a:r>
              <a:rPr lang="es-ES"/>
              <a:t>) de importancia económica, y para mantener la condición de ausencia de plagas.  </a:t>
            </a:r>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20</a:t>
            </a:fld>
            <a:endParaRPr lang="es-ES">
              <a:solidFill>
                <a:prstClr val="black"/>
              </a:solidFill>
            </a:endParaRPr>
          </a:p>
        </p:txBody>
      </p:sp>
    </p:spTree>
    <p:extLst>
      <p:ext uri="{BB962C8B-B14F-4D97-AF65-F5344CB8AC3E}">
        <p14:creationId xmlns:p14="http://schemas.microsoft.com/office/powerpoint/2010/main" val="387796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21</a:t>
            </a:fld>
            <a:endParaRPr lang="es-ES">
              <a:solidFill>
                <a:prstClr val="black"/>
              </a:solidFill>
            </a:endParaRPr>
          </a:p>
        </p:txBody>
      </p:sp>
    </p:spTree>
    <p:extLst>
      <p:ext uri="{BB962C8B-B14F-4D97-AF65-F5344CB8AC3E}">
        <p14:creationId xmlns:p14="http://schemas.microsoft.com/office/powerpoint/2010/main" val="3216238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22</a:t>
            </a:fld>
            <a:endParaRPr lang="es-ES">
              <a:solidFill>
                <a:prstClr val="black"/>
              </a:solidFill>
            </a:endParaRPr>
          </a:p>
        </p:txBody>
      </p:sp>
    </p:spTree>
    <p:extLst>
      <p:ext uri="{BB962C8B-B14F-4D97-AF65-F5344CB8AC3E}">
        <p14:creationId xmlns:p14="http://schemas.microsoft.com/office/powerpoint/2010/main" val="329859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Utilice tarjetas con pinzas y notas autoadhesivas para este ejercicio. </a:t>
            </a:r>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23</a:t>
            </a:fld>
            <a:endParaRPr lang="es-ES">
              <a:solidFill>
                <a:prstClr val="black"/>
              </a:solidFill>
            </a:endParaRPr>
          </a:p>
        </p:txBody>
      </p:sp>
    </p:spTree>
    <p:extLst>
      <p:ext uri="{BB962C8B-B14F-4D97-AF65-F5344CB8AC3E}">
        <p14:creationId xmlns:p14="http://schemas.microsoft.com/office/powerpoint/2010/main" val="2858425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Las partes contratantes de la CIPF se comprometen a prevenir la introducción y propagación de plagas de las plantas.</a:t>
            </a:r>
          </a:p>
          <a:p>
            <a:r>
              <a:rPr lang="es-ES"/>
              <a:t>Una obligación central en virtud de este acuerdo de cooperación es establecer y mantener una organización nacional de protección fitosanitaria (ONPF). </a:t>
            </a:r>
          </a:p>
          <a:p>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3</a:t>
            </a:fld>
            <a:endParaRPr lang="es-ES"/>
          </a:p>
        </p:txBody>
      </p:sp>
    </p:spTree>
    <p:extLst>
      <p:ext uri="{BB962C8B-B14F-4D97-AF65-F5344CB8AC3E}">
        <p14:creationId xmlns:p14="http://schemas.microsoft.com/office/powerpoint/2010/main" val="3566900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La CIPF establece obligaciones y funciones claras para las ONPF.</a:t>
            </a:r>
          </a:p>
          <a:p>
            <a:r>
              <a:rPr lang="es-ES"/>
              <a:t>En muchos casos, el cumplimiento de estas funciones y obligaciones exige a las partes contratantes establecer sistemas y operaciones que van más allá del ámbito de acción del anterior y más restrictivo concepto de cuarentena vegetal.</a:t>
            </a:r>
          </a:p>
          <a:p>
            <a:r>
              <a:rPr lang="es-ES"/>
              <a:t>Los sistemas fitosanitarios permiten a las ONPF satisfacer no sólo las disposiciones de la CIPF , sino también cumplir los objetivos estratégicos de la CIPF:</a:t>
            </a:r>
          </a:p>
          <a:p>
            <a:pPr marL="171450" indent="-171450">
              <a:buFont typeface="Arial" panose="020B0604020202020204" pitchFamily="34" charset="0"/>
              <a:buChar char="•"/>
            </a:pPr>
            <a:r>
              <a:rPr lang="es-ES"/>
              <a:t>proteger la agricultura sostenible y fortalecer la seguridad alimentaria mundial mediante la prevención de la propagación de plagas;</a:t>
            </a:r>
          </a:p>
          <a:p>
            <a:pPr marL="171450" indent="-171450">
              <a:buFont typeface="Arial" panose="020B0604020202020204" pitchFamily="34" charset="0"/>
              <a:buChar char="•"/>
            </a:pPr>
            <a:r>
              <a:rPr lang="es-ES"/>
              <a:t>proteger de las plagas el medio ambiente, los bosques y la diversidad biológica; </a:t>
            </a:r>
          </a:p>
          <a:p>
            <a:pPr marL="171450" indent="-171450">
              <a:buFont typeface="Arial" panose="020B0604020202020204" pitchFamily="34" charset="0"/>
              <a:buChar char="•"/>
            </a:pPr>
            <a:r>
              <a:rPr lang="es-ES"/>
              <a:t>facilitar el desarrollo económico y comercial a través de la promoción de medidas fitosanitarias armonizadas y con base científica</a:t>
            </a:r>
          </a:p>
          <a:p>
            <a:pPr marL="171450" indent="-171450">
              <a:buFont typeface="Arial" panose="020B0604020202020204" pitchFamily="34" charset="0"/>
              <a:buChar char="•"/>
            </a:pPr>
            <a:r>
              <a:rPr lang="es-ES"/>
              <a:t>fomentar la capacidad fitosanitaria para que los miembros cumplan los tres primeros objetivos.</a:t>
            </a:r>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4</a:t>
            </a:fld>
            <a:endParaRPr lang="es-ES"/>
          </a:p>
        </p:txBody>
      </p:sp>
    </p:spTree>
    <p:extLst>
      <p:ext uri="{BB962C8B-B14F-4D97-AF65-F5344CB8AC3E}">
        <p14:creationId xmlns:p14="http://schemas.microsoft.com/office/powerpoint/2010/main" val="150816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Las NIMF forman un marco de sistemas y operaciones fitosanitarias y proporcionan orientación para establecer y hacer funcionar los sistemas fitosanitarios.</a:t>
            </a:r>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5</a:t>
            </a:fld>
            <a:endParaRPr lang="es-ES"/>
          </a:p>
        </p:txBody>
      </p:sp>
    </p:spTree>
    <p:extLst>
      <p:ext uri="{BB962C8B-B14F-4D97-AF65-F5344CB8AC3E}">
        <p14:creationId xmlns:p14="http://schemas.microsoft.com/office/powerpoint/2010/main" val="2121598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La NIMF 5 proporciona un lenguaje común para la aplicación y funcionamiento de los sistemas fitosanitarios y para la comunicación entre las partes interesadas que actúan en el comercio internacional. </a:t>
            </a:r>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6</a:t>
            </a:fld>
            <a:endParaRPr lang="es-ES">
              <a:solidFill>
                <a:prstClr val="black"/>
              </a:solidFill>
            </a:endParaRPr>
          </a:p>
        </p:txBody>
      </p:sp>
    </p:spTree>
    <p:extLst>
      <p:ext uri="{BB962C8B-B14F-4D97-AF65-F5344CB8AC3E}">
        <p14:creationId xmlns:p14="http://schemas.microsoft.com/office/powerpoint/2010/main" val="1271463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Cualquier sistema o actividad fitosanitaria que se aplique deberá basarse en los principios de la CIPF. La NIMF1 –</a:t>
            </a:r>
            <a:r>
              <a:rPr lang="es-ES" i="1"/>
              <a:t>Principios para la protección fitosanitaria de las plantas y la aplicación de medidas fitosanitarias en el comercio internacional</a:t>
            </a:r>
            <a:r>
              <a:rPr lang="es-ES"/>
              <a:t>– subraya los principios fundamentales para el funcionamiento de las ONPF. Estos principios básicos deberán ser la base de todos los sistemas y actividades fitosanitarias. </a:t>
            </a:r>
          </a:p>
          <a:p>
            <a:endParaRPr lang="es-ES" dirty="0"/>
          </a:p>
          <a:p>
            <a:r>
              <a:rPr lang="es-ES"/>
              <a:t>Esta norma describe los principios para la protección fitosanitaria de las plantas que están consagrados en la Convención Internacional de Protección Fitosanitaria (CIPF) y elaborados en todas sus normas internacionales para medidas fitosanitarias. Abarca los principios relativos a la protección de las plantas, incluidas las plantas cultivadas y no cultivados/sin gestión, la flora silvestre y las plantas acuáticas, los correspondientes a la aplicación de medidas fitosanitarias para la circulación internacional de personas, mercancías y medios de transporte, así como los inherentes a los objetivos de la CIPF. La norma no modifica la CIPF, extiende las obligaciones presentes, o interpreta cualquier otro acuerdo o conjunto de leyes.</a:t>
            </a:r>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7</a:t>
            </a:fld>
            <a:endParaRPr lang="es-ES">
              <a:solidFill>
                <a:prstClr val="black"/>
              </a:solidFill>
            </a:endParaRPr>
          </a:p>
        </p:txBody>
      </p:sp>
    </p:spTree>
    <p:extLst>
      <p:ext uri="{BB962C8B-B14F-4D97-AF65-F5344CB8AC3E}">
        <p14:creationId xmlns:p14="http://schemas.microsoft.com/office/powerpoint/2010/main" val="2033405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8</a:t>
            </a:fld>
            <a:endParaRPr lang="es-ES"/>
          </a:p>
        </p:txBody>
      </p:sp>
    </p:spTree>
    <p:extLst>
      <p:ext uri="{BB962C8B-B14F-4D97-AF65-F5344CB8AC3E}">
        <p14:creationId xmlns:p14="http://schemas.microsoft.com/office/powerpoint/2010/main" val="3085687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9</a:t>
            </a:fld>
            <a:endParaRPr lang="es-ES">
              <a:solidFill>
                <a:prstClr val="black"/>
              </a:solidFill>
            </a:endParaRPr>
          </a:p>
        </p:txBody>
      </p:sp>
    </p:spTree>
    <p:extLst>
      <p:ext uri="{BB962C8B-B14F-4D97-AF65-F5344CB8AC3E}">
        <p14:creationId xmlns:p14="http://schemas.microsoft.com/office/powerpoint/2010/main" val="5942049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66601789"/>
      </p:ext>
    </p:extLst>
  </p:cSld>
  <p:clrMapOvr>
    <a:masterClrMapping/>
  </p:clrMapOvr>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23074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7978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GB" dirty="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125380081"/>
      </p:ext>
    </p:extLst>
  </p:cSld>
  <p:clrMapOvr>
    <a:masterClrMapping/>
  </p:clrMapOvr>
  <p:hf sldNum="0" hdr="0" ftr="0" dt="0"/>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7454223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4980328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GB"/>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9438574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19998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03068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81591305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Drag picture to placeholder or click icon to add</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04018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userDrawn="1"/>
        </p:nvPicPr>
        <p:blipFill>
          <a:blip r:embed="rId13"/>
          <a:stretch>
            <a:fillRect/>
          </a:stretch>
        </p:blipFill>
        <p:spPr>
          <a:xfrm>
            <a:off x="0" y="0"/>
            <a:ext cx="428625" cy="5143500"/>
          </a:xfrm>
          <a:prstGeom prst="rect">
            <a:avLst/>
          </a:prstGeom>
        </p:spPr>
      </p:pic>
      <p:sp>
        <p:nvSpPr>
          <p:cNvPr id="10" name="Rectangle 9"/>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14"/>
          <a:stretch>
            <a:fillRect/>
          </a:stretch>
        </p:blipFill>
        <p:spPr>
          <a:xfrm>
            <a:off x="4367360" y="4602216"/>
            <a:ext cx="856040" cy="442779"/>
          </a:xfrm>
          <a:prstGeom prst="rect">
            <a:avLst/>
          </a:prstGeom>
        </p:spPr>
      </p:pic>
      <p:cxnSp>
        <p:nvCxnSpPr>
          <p:cNvPr id="14" name="Straight Connector 13"/>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GB"/>
              <a:t>Click to edit Master title style</a:t>
            </a:r>
            <a:endParaRPr lang="en-US"/>
          </a:p>
        </p:txBody>
      </p:sp>
      <p:pic>
        <p:nvPicPr>
          <p:cNvPr id="13" name="Picture 12"/>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335852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dirty="0"/>
              <a:t/>
            </a:r>
            <a:br>
              <a:rPr dirty="0"/>
            </a:br>
            <a:r>
              <a:rPr dirty="0"/>
              <a:t/>
            </a:r>
            <a:br>
              <a:rPr dirty="0"/>
            </a:br>
            <a:r>
              <a:rPr dirty="0"/>
              <a:t/>
            </a:r>
            <a:br>
              <a:rPr dirty="0"/>
            </a:br>
            <a:r>
              <a:rPr dirty="0"/>
              <a:t/>
            </a:r>
            <a:br>
              <a:rPr dirty="0"/>
            </a:br>
            <a:r>
              <a:rPr lang="es-ES" b="1" dirty="0" smtClean="0"/>
              <a:t>Normas </a:t>
            </a:r>
            <a:r>
              <a:rPr lang="es-ES" b="1" dirty="0"/>
              <a:t>internacionales para medidas fitosanitarias  (NIMF)</a:t>
            </a:r>
            <a:endParaRPr lang="es-ES" sz="4600" b="1" dirty="0"/>
          </a:p>
        </p:txBody>
      </p:sp>
      <p:sp>
        <p:nvSpPr>
          <p:cNvPr id="3" name="Subtitle 2"/>
          <p:cNvSpPr>
            <a:spLocks noGrp="1"/>
          </p:cNvSpPr>
          <p:nvPr>
            <p:ph type="subTitle" idx="1"/>
          </p:nvPr>
        </p:nvSpPr>
        <p:spPr>
          <a:xfrm>
            <a:off x="1356327" y="2168881"/>
            <a:ext cx="7167016" cy="2180928"/>
          </a:xfrm>
        </p:spPr>
        <p:txBody>
          <a:bodyPr>
            <a:normAutofit fontScale="92500" lnSpcReduction="10000"/>
          </a:bodyPr>
          <a:lstStyle/>
          <a:p>
            <a:endParaRPr lang="es-ES" dirty="0"/>
          </a:p>
          <a:p>
            <a:r>
              <a:rPr lang="es-ES" sz="1900" b="1" dirty="0"/>
              <a:t>La Secretaría de la CIPF:</a:t>
            </a:r>
          </a:p>
          <a:p>
            <a:r>
              <a:rPr lang="es-ES" sz="1900" b="1" dirty="0"/>
              <a:t>Con el apoyo financiero del Proyecto 401 del FANFC</a:t>
            </a:r>
          </a:p>
          <a:p>
            <a:endParaRPr lang="es-ES" dirty="0"/>
          </a:p>
          <a:p>
            <a:r>
              <a:rPr lang="es-ES" sz="2900" b="1" dirty="0">
                <a:solidFill>
                  <a:schemeClr val="accent1"/>
                </a:solidFill>
                <a:latin typeface="+mj-lt"/>
              </a:rPr>
              <a:t>Capacitación para facilitadores de evaluación de la capacidad fitosanitaria (ECF)</a:t>
            </a:r>
          </a:p>
          <a:p>
            <a:endParaRPr lang="es-ES" dirty="0"/>
          </a:p>
        </p:txBody>
      </p:sp>
    </p:spTree>
    <p:extLst>
      <p:ext uri="{BB962C8B-B14F-4D97-AF65-F5344CB8AC3E}">
        <p14:creationId xmlns:p14="http://schemas.microsoft.com/office/powerpoint/2010/main" val="1102536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Sistema fitosanitario de reglamentación de importaciones: NIMF correspondientes</a:t>
            </a:r>
            <a:endParaRPr lang="es-E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7291237"/>
              </p:ext>
            </p:extLst>
          </p:nvPr>
        </p:nvGraphicFramePr>
        <p:xfrm>
          <a:off x="1298575" y="1370013"/>
          <a:ext cx="7169150" cy="3117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9414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a:t>Sistema fitosanitario de reglamentación de importaciones: justificación de las medidas fitosanitarias </a:t>
            </a:r>
            <a:endParaRPr lang="es-E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31579510"/>
              </p:ext>
            </p:extLst>
          </p:nvPr>
        </p:nvGraphicFramePr>
        <p:xfrm>
          <a:off x="1298574" y="1370013"/>
          <a:ext cx="7717239" cy="2749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2753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_tradnl" dirty="0"/>
              <a:t>NIMF7: Sistema de certificación fitosanitaria</a:t>
            </a:r>
          </a:p>
        </p:txBody>
      </p:sp>
      <p:sp>
        <p:nvSpPr>
          <p:cNvPr id="3" name="Content Placeholder 2"/>
          <p:cNvSpPr>
            <a:spLocks noGrp="1"/>
          </p:cNvSpPr>
          <p:nvPr>
            <p:ph idx="1"/>
          </p:nvPr>
        </p:nvSpPr>
        <p:spPr/>
        <p:txBody>
          <a:bodyPr>
            <a:normAutofit/>
          </a:bodyPr>
          <a:lstStyle/>
          <a:p>
            <a:pPr marL="0" indent="0">
              <a:buNone/>
            </a:pPr>
            <a:r>
              <a:rPr lang="es-ES_tradnl" b="1" dirty="0">
                <a:solidFill>
                  <a:schemeClr val="accent3"/>
                </a:solidFill>
              </a:rPr>
              <a:t>Ámbito de acción:</a:t>
            </a:r>
          </a:p>
          <a:p>
            <a:pPr marL="0" indent="0">
              <a:buNone/>
            </a:pPr>
            <a:r>
              <a:rPr lang="es-ES_tradnl" i="1" dirty="0"/>
              <a:t>Esta norma contiene los requisitos y describe los componentes de un sistema de certificación fitosanitaria que establezcan las organizaciones nacionales de protección fitosanitaria (ONPF).</a:t>
            </a:r>
          </a:p>
          <a:p>
            <a:pPr marL="0" indent="0">
              <a:buNone/>
            </a:pPr>
            <a:r>
              <a:rPr lang="es-ES_tradnl" i="1" dirty="0"/>
              <a:t>Los requisitos y directrices para la preparación y expedición de certificados fitosanitarios (certificados fitosanitarios para la exportación y certificados fitosanitarios de reexportación) se exponen en la NIMF 12 (Certificados fitosanitarios).</a:t>
            </a:r>
          </a:p>
        </p:txBody>
      </p:sp>
    </p:spTree>
    <p:extLst>
      <p:ext uri="{BB962C8B-B14F-4D97-AF65-F5344CB8AC3E}">
        <p14:creationId xmlns:p14="http://schemas.microsoft.com/office/powerpoint/2010/main" val="1973518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461094"/>
          </a:xfrm>
        </p:spPr>
        <p:txBody>
          <a:bodyPr>
            <a:normAutofit fontScale="90000"/>
          </a:bodyPr>
          <a:lstStyle/>
          <a:p>
            <a:r>
              <a:rPr lang="es-ES" dirty="0"/>
              <a:t>Componentes del Sistema de certificación fitosanitaria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13704879"/>
              </p:ext>
            </p:extLst>
          </p:nvPr>
        </p:nvGraphicFramePr>
        <p:xfrm>
          <a:off x="658026" y="880218"/>
          <a:ext cx="8272329" cy="3623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91936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NIMF 6: Directrices para la vigilancia </a:t>
            </a:r>
          </a:p>
        </p:txBody>
      </p:sp>
      <p:sp>
        <p:nvSpPr>
          <p:cNvPr id="3" name="Content Placeholder 2"/>
          <p:cNvSpPr>
            <a:spLocks noGrp="1"/>
          </p:cNvSpPr>
          <p:nvPr>
            <p:ph idx="1"/>
          </p:nvPr>
        </p:nvSpPr>
        <p:spPr/>
        <p:txBody>
          <a:bodyPr>
            <a:normAutofit/>
          </a:bodyPr>
          <a:lstStyle/>
          <a:p>
            <a:pPr marL="0" indent="0">
              <a:buNone/>
            </a:pPr>
            <a:r>
              <a:rPr lang="es-ES" sz="2500" b="1" dirty="0">
                <a:solidFill>
                  <a:schemeClr val="accent3"/>
                </a:solidFill>
              </a:rPr>
              <a:t>Ámbito de acción:</a:t>
            </a:r>
          </a:p>
          <a:p>
            <a:pPr marL="0" indent="0" algn="just">
              <a:buNone/>
            </a:pPr>
            <a:r>
              <a:rPr lang="es-ES" sz="2500" i="1" dirty="0"/>
              <a:t>Esta norma describe los componentes de los sistemas de reconocimiento y seguimiento, para la detección de plagas y el suministro de información para su uso en análisis de riesgo de plagas, el establecimiento de áreas libres de plagas y, cuando proceda, la elaboración de listas de plagas.</a:t>
            </a:r>
          </a:p>
        </p:txBody>
      </p:sp>
    </p:spTree>
    <p:extLst>
      <p:ext uri="{BB962C8B-B14F-4D97-AF65-F5344CB8AC3E}">
        <p14:creationId xmlns:p14="http://schemas.microsoft.com/office/powerpoint/2010/main" val="2196784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4033196771"/>
              </p:ext>
            </p:extLst>
          </p:nvPr>
        </p:nvGraphicFramePr>
        <p:xfrm>
          <a:off x="939129" y="993054"/>
          <a:ext cx="8027450" cy="36848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p:cNvSpPr>
            <a:spLocks noGrp="1"/>
          </p:cNvSpPr>
          <p:nvPr>
            <p:ph type="title"/>
          </p:nvPr>
        </p:nvSpPr>
        <p:spPr>
          <a:xfrm>
            <a:off x="1298417" y="273844"/>
            <a:ext cx="7169727" cy="597827"/>
          </a:xfrm>
        </p:spPr>
        <p:txBody>
          <a:bodyPr>
            <a:normAutofit fontScale="90000"/>
          </a:bodyPr>
          <a:lstStyle/>
          <a:p>
            <a:r>
              <a:rPr lang="es-ES"/>
              <a:t>Vigilancia de plagas y listas de plagas reglamentadas</a:t>
            </a:r>
            <a:endParaRPr lang="es-ES" dirty="0"/>
          </a:p>
        </p:txBody>
      </p:sp>
    </p:spTree>
    <p:extLst>
      <p:ext uri="{BB962C8B-B14F-4D97-AF65-F5344CB8AC3E}">
        <p14:creationId xmlns:p14="http://schemas.microsoft.com/office/powerpoint/2010/main" val="458299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NIMF 9: Directrices para los programas de erradicación de plagas </a:t>
            </a:r>
          </a:p>
        </p:txBody>
      </p:sp>
      <p:sp>
        <p:nvSpPr>
          <p:cNvPr id="3" name="Content Placeholder 2"/>
          <p:cNvSpPr>
            <a:spLocks noGrp="1"/>
          </p:cNvSpPr>
          <p:nvPr>
            <p:ph idx="1"/>
          </p:nvPr>
        </p:nvSpPr>
        <p:spPr/>
        <p:txBody>
          <a:bodyPr>
            <a:normAutofit/>
          </a:bodyPr>
          <a:lstStyle/>
          <a:p>
            <a:pPr marL="0" indent="0">
              <a:buNone/>
            </a:pPr>
            <a:r>
              <a:rPr lang="es-ES" b="1" dirty="0">
                <a:solidFill>
                  <a:schemeClr val="accent3"/>
                </a:solidFill>
              </a:rPr>
              <a:t>Ámbito de acción:</a:t>
            </a:r>
          </a:p>
          <a:p>
            <a:pPr marL="0" indent="0">
              <a:buNone/>
            </a:pPr>
            <a:r>
              <a:rPr lang="es-ES" i="1" dirty="0"/>
              <a:t>Esta norma describe los componentes de un programa de erradicación de plagas que puede dar lugar al establecimiento o restablecimiento de la ausencia de plagas en un área.</a:t>
            </a:r>
          </a:p>
          <a:p>
            <a:pPr marL="0" indent="0">
              <a:buNone/>
            </a:pPr>
            <a:endParaRPr lang="es-ES" i="1" dirty="0"/>
          </a:p>
        </p:txBody>
      </p:sp>
    </p:spTree>
    <p:extLst>
      <p:ext uri="{BB962C8B-B14F-4D97-AF65-F5344CB8AC3E}">
        <p14:creationId xmlns:p14="http://schemas.microsoft.com/office/powerpoint/2010/main" val="3939519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Programas de erradicación de plagas: pasos y NIMF necesarios  </a:t>
            </a:r>
            <a:endParaRPr lang="es-E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31731431"/>
              </p:ext>
            </p:extLst>
          </p:nvPr>
        </p:nvGraphicFramePr>
        <p:xfrm>
          <a:off x="1298575" y="1370013"/>
          <a:ext cx="7406640" cy="3215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59182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700377"/>
          </a:xfrm>
        </p:spPr>
        <p:txBody>
          <a:bodyPr>
            <a:normAutofit fontScale="90000"/>
          </a:bodyPr>
          <a:lstStyle/>
          <a:p>
            <a:r>
              <a:rPr lang="es-ES"/>
              <a:t>Análisis de riesgo de plagas: NIMF 2, 11 y 21</a:t>
            </a:r>
            <a:endParaRPr lang="es-ES" dirty="0"/>
          </a:p>
        </p:txBody>
      </p:sp>
      <p:sp>
        <p:nvSpPr>
          <p:cNvPr id="3" name="Content Placeholder 2"/>
          <p:cNvSpPr>
            <a:spLocks noGrp="1"/>
          </p:cNvSpPr>
          <p:nvPr>
            <p:ph idx="1"/>
          </p:nvPr>
        </p:nvSpPr>
        <p:spPr>
          <a:xfrm>
            <a:off x="914400" y="987869"/>
            <a:ext cx="7806519" cy="3775200"/>
          </a:xfrm>
        </p:spPr>
        <p:txBody>
          <a:bodyPr>
            <a:normAutofit fontScale="62500" lnSpcReduction="20000"/>
          </a:bodyPr>
          <a:lstStyle/>
          <a:p>
            <a:pPr marL="0" indent="0">
              <a:buNone/>
            </a:pPr>
            <a:r>
              <a:rPr lang="es-ES" b="1" dirty="0">
                <a:solidFill>
                  <a:schemeClr val="accent3"/>
                </a:solidFill>
              </a:rPr>
              <a:t>NIMF 2: Marco para el análisis de plagas - Ámbito de acción:</a:t>
            </a:r>
          </a:p>
          <a:p>
            <a:pPr marL="0" indent="0" algn="just">
              <a:buNone/>
            </a:pPr>
            <a:r>
              <a:rPr lang="es-ES" sz="2600" i="1" dirty="0"/>
              <a:t>Esta norma proporciona un marco que describe el proceso del análisis de riesgo de plagas (ARP) en el ámbito de de la CIPF. Presenta las tres etapas del análisis de riesgo de plagas: iniciación, evaluación del riesgo de plagas y manejo del riesgo de plagas. La norma se centra en la fase de iniciación. Se tratan cuestiones genéricas de  recolección de información,  documentación, comunicación del riesgo,  incertidumbre y  congruencia.</a:t>
            </a:r>
          </a:p>
          <a:p>
            <a:pPr marL="0" indent="0">
              <a:buNone/>
            </a:pPr>
            <a:r>
              <a:rPr lang="es-ES" b="1" dirty="0">
                <a:solidFill>
                  <a:schemeClr val="accent3"/>
                </a:solidFill>
              </a:rPr>
              <a:t>NIMF 11: Análisis de riesgo de plagas para plagas cuarentenarias - Ámbito de aplicación:</a:t>
            </a:r>
          </a:p>
          <a:p>
            <a:pPr marL="0" indent="0" algn="just">
              <a:buNone/>
            </a:pPr>
            <a:r>
              <a:rPr lang="es-ES" sz="2500" i="1" dirty="0"/>
              <a:t>Esta norma proporciona detalles para hacer un análisis de riesgo de plagas (ARP) a fin de determinar si las plagas son cuarentenarias. Describe los procesos integrados necesarios para la evaluación de riesgos, así como la selección de las opciones de manejo de riesgos.</a:t>
            </a:r>
          </a:p>
          <a:p>
            <a:pPr marL="0" indent="0">
              <a:buNone/>
            </a:pPr>
            <a:r>
              <a:rPr lang="es-ES" b="1" dirty="0">
                <a:solidFill>
                  <a:schemeClr val="accent3"/>
                </a:solidFill>
              </a:rPr>
              <a:t>NIMF 21: Análisis de riesgo de plagas para plagas no cuarentenarias  reglamentadas - Ámbito de aplicación:</a:t>
            </a:r>
          </a:p>
          <a:p>
            <a:pPr marL="0" indent="0" algn="just">
              <a:buNone/>
            </a:pPr>
            <a:r>
              <a:rPr lang="es-ES" sz="2500" i="1" dirty="0"/>
              <a:t>Esta norma ofrece directrices para el análisis de riesgo de plagas para plagas no cuarentenarias reglamentadas. Describe los procesos integrados para la evaluación de riesgos y la selección de las opciones de manejo de riesgos para lograr un nivel de tolerancia de plagas.</a:t>
            </a:r>
          </a:p>
          <a:p>
            <a:pPr marL="0" indent="0">
              <a:buNone/>
            </a:pPr>
            <a:endParaRPr lang="es-ES" i="1" dirty="0"/>
          </a:p>
          <a:p>
            <a:pPr marL="0" indent="0">
              <a:buNone/>
            </a:pPr>
            <a:endParaRPr lang="es-ES" b="1" dirty="0">
              <a:solidFill>
                <a:schemeClr val="accent3"/>
              </a:solidFill>
            </a:endParaRPr>
          </a:p>
          <a:p>
            <a:pPr marL="0" indent="0">
              <a:buNone/>
            </a:pPr>
            <a:endParaRPr lang="es-ES" b="1" dirty="0">
              <a:solidFill>
                <a:schemeClr val="accent3"/>
              </a:solidFill>
            </a:endParaRPr>
          </a:p>
        </p:txBody>
      </p:sp>
    </p:spTree>
    <p:extLst>
      <p:ext uri="{BB962C8B-B14F-4D97-AF65-F5344CB8AC3E}">
        <p14:creationId xmlns:p14="http://schemas.microsoft.com/office/powerpoint/2010/main" val="2368218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a:t>ARP: justificación de las medidas fitosanitarias</a:t>
            </a:r>
            <a:r>
              <a:t/>
            </a:r>
            <a:br/>
            <a:r>
              <a:rPr lang="es-ES"/>
              <a:t> </a:t>
            </a:r>
            <a:endParaRPr lang="es-ES" dirty="0"/>
          </a:p>
        </p:txBody>
      </p:sp>
      <p:graphicFrame>
        <p:nvGraphicFramePr>
          <p:cNvPr id="3" name="Diagram 2"/>
          <p:cNvGraphicFramePr/>
          <p:nvPr>
            <p:extLst>
              <p:ext uri="{D42A27DB-BD31-4B8C-83A1-F6EECF244321}">
                <p14:modId xmlns:p14="http://schemas.microsoft.com/office/powerpoint/2010/main" val="3176233892"/>
              </p:ext>
            </p:extLst>
          </p:nvPr>
        </p:nvGraphicFramePr>
        <p:xfrm>
          <a:off x="1524000" y="53975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55411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Descripción  </a:t>
            </a:r>
            <a:endParaRPr lang="es-ES" dirty="0"/>
          </a:p>
        </p:txBody>
      </p:sp>
      <p:sp>
        <p:nvSpPr>
          <p:cNvPr id="3" name="Content Placeholder 2"/>
          <p:cNvSpPr>
            <a:spLocks noGrp="1"/>
          </p:cNvSpPr>
          <p:nvPr>
            <p:ph idx="1"/>
          </p:nvPr>
        </p:nvSpPr>
        <p:spPr/>
        <p:txBody>
          <a:bodyPr>
            <a:normAutofit/>
          </a:bodyPr>
          <a:lstStyle/>
          <a:p>
            <a:r>
              <a:rPr lang="es-ES" dirty="0"/>
              <a:t>La CIPF y los sistemas fitosanitarios</a:t>
            </a:r>
          </a:p>
          <a:p>
            <a:r>
              <a:rPr lang="es-ES" dirty="0"/>
              <a:t>Las NIMF: marco para los sistemas fitosanitarios</a:t>
            </a:r>
          </a:p>
          <a:p>
            <a:r>
              <a:rPr lang="es-ES" dirty="0"/>
              <a:t>Ejercicio de grupo </a:t>
            </a:r>
          </a:p>
          <a:p>
            <a:endParaRPr lang="es-ES" dirty="0"/>
          </a:p>
          <a:p>
            <a:endParaRPr lang="es-ES" dirty="0"/>
          </a:p>
        </p:txBody>
      </p:sp>
    </p:spTree>
    <p:extLst>
      <p:ext uri="{BB962C8B-B14F-4D97-AF65-F5344CB8AC3E}">
        <p14:creationId xmlns:p14="http://schemas.microsoft.com/office/powerpoint/2010/main" val="4199409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Áreas libres de plagas</a:t>
            </a:r>
            <a:endParaRPr lang="es-ES" dirty="0"/>
          </a:p>
        </p:txBody>
      </p:sp>
      <p:sp>
        <p:nvSpPr>
          <p:cNvPr id="3" name="Content Placeholder 2"/>
          <p:cNvSpPr>
            <a:spLocks noGrp="1"/>
          </p:cNvSpPr>
          <p:nvPr>
            <p:ph idx="1"/>
          </p:nvPr>
        </p:nvSpPr>
        <p:spPr/>
        <p:txBody>
          <a:bodyPr>
            <a:normAutofit/>
          </a:bodyPr>
          <a:lstStyle/>
          <a:p>
            <a:pPr marL="0" indent="0">
              <a:buNone/>
            </a:pPr>
            <a:r>
              <a:rPr lang="es-ES" b="1" dirty="0">
                <a:solidFill>
                  <a:schemeClr val="accent3"/>
                </a:solidFill>
              </a:rPr>
              <a:t>NIMF 4, 10 y 22:</a:t>
            </a:r>
          </a:p>
          <a:p>
            <a:pPr marL="0" indent="0" algn="just">
              <a:buNone/>
            </a:pPr>
            <a:r>
              <a:rPr lang="es-ES" dirty="0"/>
              <a:t>Expone los requisitos para establecer y utilizar áreas libres de plagas (ALP), lugares de producción libres de plagas y sitios de producción libres de plagas (LPLP y SPLP), áreas de baja prevalencia de plagas (ABPP), como opción de manejo del riesgo para la certificación fitosanitaria de plantas, productos vegetales y otros artículos reglamentados exportados de las ALP, LPLP, SPLP y ABPP, o en apoyo a la justificación científica de las medidas fitosanitarias adoptadas por un país importador.  </a:t>
            </a:r>
          </a:p>
        </p:txBody>
      </p:sp>
    </p:spTree>
    <p:extLst>
      <p:ext uri="{BB962C8B-B14F-4D97-AF65-F5344CB8AC3E}">
        <p14:creationId xmlns:p14="http://schemas.microsoft.com/office/powerpoint/2010/main" val="3879726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Áreas libres de plagas</a:t>
            </a:r>
          </a:p>
        </p:txBody>
      </p:sp>
      <p:sp>
        <p:nvSpPr>
          <p:cNvPr id="3" name="Content Placeholder 2"/>
          <p:cNvSpPr>
            <a:spLocks noGrp="1"/>
          </p:cNvSpPr>
          <p:nvPr>
            <p:ph idx="1"/>
          </p:nvPr>
        </p:nvSpPr>
        <p:spPr/>
        <p:txBody>
          <a:bodyPr>
            <a:normAutofit/>
          </a:bodyPr>
          <a:lstStyle/>
          <a:p>
            <a:pPr marL="0" indent="0">
              <a:buNone/>
            </a:pPr>
            <a:r>
              <a:rPr lang="es-ES" b="1" dirty="0">
                <a:solidFill>
                  <a:schemeClr val="accent3"/>
                </a:solidFill>
              </a:rPr>
              <a:t>NIMF 29: Reconocimiento de áreas libres de plagas y de áreas de baja prevalencia de plagas</a:t>
            </a:r>
          </a:p>
          <a:p>
            <a:pPr marL="0" indent="0" algn="just">
              <a:buNone/>
            </a:pPr>
            <a:r>
              <a:rPr lang="es-ES" i="1" dirty="0"/>
              <a:t>Esta norma proporciona orientación y describe un procedimiento para el reconocimiento bilateral de áreas libres de plagas y áreas de baja prevalencia de plagas. Esta norma no contempla plazos específicos para el procedimiento de reconocimiento. Además presenta algunas consideraciones sobre los lugares de producción libres de plagas y los sitios de producción libres de plagas</a:t>
            </a:r>
          </a:p>
        </p:txBody>
      </p:sp>
    </p:spTree>
    <p:extLst>
      <p:ext uri="{BB962C8B-B14F-4D97-AF65-F5344CB8AC3E}">
        <p14:creationId xmlns:p14="http://schemas.microsoft.com/office/powerpoint/2010/main" val="3549226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Áreas libres de plagas</a:t>
            </a:r>
          </a:p>
        </p:txBody>
      </p:sp>
      <p:sp>
        <p:nvSpPr>
          <p:cNvPr id="3" name="Content Placeholder 2"/>
          <p:cNvSpPr>
            <a:spLocks noGrp="1"/>
          </p:cNvSpPr>
          <p:nvPr>
            <p:ph idx="1"/>
          </p:nvPr>
        </p:nvSpPr>
        <p:spPr/>
        <p:txBody>
          <a:bodyPr>
            <a:normAutofit/>
          </a:bodyPr>
          <a:lstStyle/>
          <a:p>
            <a:pPr marL="0" indent="0">
              <a:buNone/>
            </a:pPr>
            <a:r>
              <a:rPr lang="es-ES" b="1" dirty="0">
                <a:solidFill>
                  <a:schemeClr val="accent3"/>
                </a:solidFill>
              </a:rPr>
              <a:t>NIMF 29: Reconocimiento de áreas libres de plagas y de áreas de baja prevalencia de plagas</a:t>
            </a:r>
          </a:p>
          <a:p>
            <a:pPr marL="0" indent="0" algn="just">
              <a:buNone/>
            </a:pPr>
            <a:r>
              <a:rPr lang="es-ES" i="1" dirty="0"/>
              <a:t>Esta norma proporciona orientación y describe un procedimiento para el reconocimiento bilateral de áreas libres de plagas y áreas de baja prevalencia de plagas. No contempla plazos específicos para el procedimiento de reconocimiento. Además presenta algunas consideraciones sobre los lugares de producción libres de plagas y los sitios de producción libres de plagas</a:t>
            </a:r>
          </a:p>
        </p:txBody>
      </p:sp>
    </p:spTree>
    <p:extLst>
      <p:ext uri="{BB962C8B-B14F-4D97-AF65-F5344CB8AC3E}">
        <p14:creationId xmlns:p14="http://schemas.microsoft.com/office/powerpoint/2010/main" val="10059183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708922"/>
          </a:xfrm>
        </p:spPr>
        <p:txBody>
          <a:bodyPr>
            <a:normAutofit fontScale="90000"/>
          </a:bodyPr>
          <a:lstStyle/>
          <a:p>
            <a:r>
              <a:rPr dirty="0"/>
              <a:t/>
            </a:r>
            <a:br>
              <a:rPr dirty="0"/>
            </a:br>
            <a:r>
              <a:rPr lang="es-ES" b="1" dirty="0">
                <a:solidFill>
                  <a:srgbClr val="FF0000"/>
                </a:solidFill>
              </a:rPr>
              <a:t>Áreas libres de plagas: </a:t>
            </a:r>
            <a:r>
              <a:rPr lang="es-ES" sz="3100" b="1" dirty="0">
                <a:solidFill>
                  <a:srgbClr val="FF0000"/>
                </a:solidFill>
              </a:rPr>
              <a:t>Ejercicio en grupo</a:t>
            </a:r>
            <a:r>
              <a:rPr dirty="0"/>
              <a:t/>
            </a:r>
            <a:br>
              <a:rPr dirty="0"/>
            </a:br>
            <a:r>
              <a:rPr lang="es-ES" dirty="0"/>
              <a:t> </a:t>
            </a:r>
          </a:p>
        </p:txBody>
      </p:sp>
      <p:sp>
        <p:nvSpPr>
          <p:cNvPr id="4" name="Content Placeholder 3"/>
          <p:cNvSpPr>
            <a:spLocks noGrp="1"/>
          </p:cNvSpPr>
          <p:nvPr>
            <p:ph idx="1"/>
          </p:nvPr>
        </p:nvSpPr>
        <p:spPr>
          <a:xfrm>
            <a:off x="1298416" y="1162229"/>
            <a:ext cx="7169729" cy="3325466"/>
          </a:xfrm>
        </p:spPr>
        <p:txBody>
          <a:bodyPr>
            <a:normAutofit/>
          </a:bodyPr>
          <a:lstStyle/>
          <a:p>
            <a:pPr marL="0" indent="0">
              <a:buNone/>
            </a:pPr>
            <a:r>
              <a:rPr lang="es-ES" b="1" i="1" dirty="0">
                <a:solidFill>
                  <a:schemeClr val="accent3"/>
                </a:solidFill>
              </a:rPr>
              <a:t>Formar dos grupos.</a:t>
            </a:r>
          </a:p>
          <a:p>
            <a:pPr marL="0" indent="0">
              <a:buNone/>
            </a:pPr>
            <a:r>
              <a:rPr lang="es-ES" b="1" i="1" dirty="0">
                <a:solidFill>
                  <a:schemeClr val="accent3"/>
                </a:solidFill>
              </a:rPr>
              <a:t>Trabajo en grupos:</a:t>
            </a:r>
          </a:p>
          <a:p>
            <a:pPr marL="457200" indent="-457200">
              <a:buAutoNum type="arabicPeriod"/>
            </a:pPr>
            <a:r>
              <a:rPr lang="es-ES" b="1" i="1" dirty="0">
                <a:solidFill>
                  <a:schemeClr val="accent3"/>
                </a:solidFill>
              </a:rPr>
              <a:t>Examinar la NIMF 4 para determinar  los componentes principales para el establecimiento, mantenimiento y reconocimiento de ALP (usar notas autoadhesivas) y determinar la pertinencia de las NIMF.</a:t>
            </a:r>
          </a:p>
          <a:p>
            <a:pPr marL="457200" indent="-457200">
              <a:buAutoNum type="arabicPeriod"/>
            </a:pPr>
            <a:r>
              <a:rPr lang="es-ES" b="1" i="1" dirty="0">
                <a:solidFill>
                  <a:schemeClr val="accent3"/>
                </a:solidFill>
              </a:rPr>
              <a:t>En la plenaria, presentar las conclusiones </a:t>
            </a:r>
            <a:r>
              <a:rPr lang="es-ES" b="1" i="1">
                <a:solidFill>
                  <a:schemeClr val="accent3"/>
                </a:solidFill>
              </a:rPr>
              <a:t>de los grupos. </a:t>
            </a:r>
            <a:endParaRPr lang="es-ES" b="1" i="1" dirty="0">
              <a:solidFill>
                <a:schemeClr val="accent3"/>
              </a:solidFill>
            </a:endParaRPr>
          </a:p>
          <a:p>
            <a:pPr marL="0" indent="0">
              <a:buNone/>
            </a:pPr>
            <a:endParaRPr lang="es-ES" b="1" i="1" dirty="0">
              <a:solidFill>
                <a:schemeClr val="accent3"/>
              </a:solidFill>
            </a:endParaRPr>
          </a:p>
          <a:p>
            <a:pPr marL="0" indent="0">
              <a:buNone/>
            </a:pPr>
            <a:endParaRPr lang="es-ES" b="1" i="1" dirty="0">
              <a:solidFill>
                <a:schemeClr val="accent3"/>
              </a:solidFill>
            </a:endParaRPr>
          </a:p>
        </p:txBody>
      </p:sp>
    </p:spTree>
    <p:extLst>
      <p:ext uri="{BB962C8B-B14F-4D97-AF65-F5344CB8AC3E}">
        <p14:creationId xmlns:p14="http://schemas.microsoft.com/office/powerpoint/2010/main" val="2403382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Misión y perspectiva de la CIPF  </a:t>
            </a:r>
            <a:endParaRPr lang="es-ES" dirty="0"/>
          </a:p>
        </p:txBody>
      </p:sp>
      <p:sp>
        <p:nvSpPr>
          <p:cNvPr id="3" name="Content Placeholder 2"/>
          <p:cNvSpPr>
            <a:spLocks noGrp="1"/>
          </p:cNvSpPr>
          <p:nvPr>
            <p:ph idx="1"/>
          </p:nvPr>
        </p:nvSpPr>
        <p:spPr/>
        <p:txBody>
          <a:bodyPr>
            <a:normAutofit/>
          </a:bodyPr>
          <a:lstStyle/>
          <a:p>
            <a:pPr marL="0" indent="0">
              <a:buNone/>
            </a:pPr>
            <a:r>
              <a:rPr lang="es-ES" b="1" dirty="0">
                <a:solidFill>
                  <a:schemeClr val="accent3"/>
                </a:solidFill>
              </a:rPr>
              <a:t>Perspectiva:  </a:t>
            </a:r>
            <a:r>
              <a:rPr lang="es-ES" i="1" dirty="0"/>
              <a:t>Proteger de las plagas los recursos vegetales del mundo.</a:t>
            </a:r>
          </a:p>
          <a:p>
            <a:pPr marL="0" indent="0">
              <a:buNone/>
            </a:pPr>
            <a:endParaRPr lang="es-ES" i="1" dirty="0"/>
          </a:p>
          <a:p>
            <a:pPr marL="0" indent="0">
              <a:buNone/>
            </a:pPr>
            <a:r>
              <a:rPr lang="es-ES" b="1" dirty="0">
                <a:solidFill>
                  <a:schemeClr val="accent3"/>
                </a:solidFill>
              </a:rPr>
              <a:t>Misión: </a:t>
            </a:r>
            <a:r>
              <a:rPr lang="es-ES" i="1" dirty="0"/>
              <a:t>Asegurar la cooperación entre los países en la protección de los recursos vegetales mundiales de la propagación e introducción de plagas de las plantas, a fin de resguardar la seguridad alimentaria, la biodiversidad y facilitar el comercio.</a:t>
            </a:r>
          </a:p>
        </p:txBody>
      </p:sp>
    </p:spTree>
    <p:extLst>
      <p:ext uri="{BB962C8B-B14F-4D97-AF65-F5344CB8AC3E}">
        <p14:creationId xmlns:p14="http://schemas.microsoft.com/office/powerpoint/2010/main" val="2968839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Sistema fitosanitarios </a:t>
            </a:r>
            <a:endParaRPr lang="es-ES" dirty="0"/>
          </a:p>
        </p:txBody>
      </p:sp>
      <p:sp>
        <p:nvSpPr>
          <p:cNvPr id="3" name="Content Placeholder 2"/>
          <p:cNvSpPr>
            <a:spLocks noGrp="1"/>
          </p:cNvSpPr>
          <p:nvPr>
            <p:ph idx="1"/>
          </p:nvPr>
        </p:nvSpPr>
        <p:spPr/>
        <p:txBody>
          <a:bodyPr>
            <a:normAutofit fontScale="92500" lnSpcReduction="10000"/>
          </a:bodyPr>
          <a:lstStyle/>
          <a:p>
            <a:pPr marL="0" indent="0">
              <a:buNone/>
            </a:pPr>
            <a:r>
              <a:rPr lang="es-ES" sz="2300" b="1" dirty="0">
                <a:solidFill>
                  <a:schemeClr val="accent3"/>
                </a:solidFill>
              </a:rPr>
              <a:t>Los sistemas fitosanitarios básicos:</a:t>
            </a:r>
          </a:p>
          <a:p>
            <a:r>
              <a:rPr lang="es-ES" sz="2300" dirty="0"/>
              <a:t>Reglamento de importación</a:t>
            </a:r>
          </a:p>
          <a:p>
            <a:r>
              <a:rPr lang="es-ES" sz="2300" dirty="0"/>
              <a:t>Certificación de exportaciones</a:t>
            </a:r>
          </a:p>
          <a:p>
            <a:r>
              <a:rPr lang="es-ES" sz="2300" dirty="0"/>
              <a:t>Vigilancia </a:t>
            </a:r>
          </a:p>
          <a:p>
            <a:r>
              <a:rPr lang="es-ES" sz="2300" dirty="0"/>
              <a:t>Análisis de riesgo de plagas</a:t>
            </a:r>
          </a:p>
          <a:p>
            <a:r>
              <a:rPr lang="es-ES" sz="2300" dirty="0"/>
              <a:t>Erradicación de plagas </a:t>
            </a:r>
          </a:p>
          <a:p>
            <a:r>
              <a:rPr lang="es-ES" sz="2300" dirty="0"/>
              <a:t>Áreas libres de plagas</a:t>
            </a:r>
          </a:p>
        </p:txBody>
      </p:sp>
    </p:spTree>
    <p:extLst>
      <p:ext uri="{BB962C8B-B14F-4D97-AF65-F5344CB8AC3E}">
        <p14:creationId xmlns:p14="http://schemas.microsoft.com/office/powerpoint/2010/main" val="1762480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Las NIMF: marco de los sistemas y actividades fitosanitarias</a:t>
            </a:r>
            <a:endParaRPr lang="es-ES" dirty="0"/>
          </a:p>
        </p:txBody>
      </p:sp>
      <p:sp>
        <p:nvSpPr>
          <p:cNvPr id="3" name="Content Placeholder 2"/>
          <p:cNvSpPr>
            <a:spLocks noGrp="1"/>
          </p:cNvSpPr>
          <p:nvPr>
            <p:ph idx="1"/>
          </p:nvPr>
        </p:nvSpPr>
        <p:spPr/>
        <p:txBody>
          <a:bodyPr>
            <a:normAutofit lnSpcReduction="10000"/>
          </a:bodyPr>
          <a:lstStyle/>
          <a:p>
            <a:pPr marL="0" indent="0">
              <a:buNone/>
            </a:pPr>
            <a:r>
              <a:rPr lang="es-ES" b="1" dirty="0">
                <a:solidFill>
                  <a:schemeClr val="accent3"/>
                </a:solidFill>
              </a:rPr>
              <a:t>Tipos de NIMF: </a:t>
            </a:r>
          </a:p>
          <a:p>
            <a:r>
              <a:rPr lang="es-ES" dirty="0"/>
              <a:t>37 NIMF + 12 protocolos de diagnóstico y 21 tratamientos fitosanitarios</a:t>
            </a:r>
          </a:p>
          <a:p>
            <a:r>
              <a:rPr lang="es-ES" dirty="0"/>
              <a:t>Conceptuales: 1, 2, 3, 4, 6, 7, 8, 9, 10, 11, 12, 13, 14, 16,17,18, 19, 20, 21, 22, 23, 24, 25, 26, 29, 30, 31, 32, 34, 35, 36 </a:t>
            </a:r>
          </a:p>
          <a:p>
            <a:r>
              <a:rPr lang="es-ES" dirty="0"/>
              <a:t>Referencia: 5 </a:t>
            </a:r>
          </a:p>
          <a:p>
            <a:r>
              <a:rPr lang="es-ES" dirty="0"/>
              <a:t>Normas generales: 27 y 28 </a:t>
            </a:r>
          </a:p>
          <a:p>
            <a:r>
              <a:rPr lang="es-ES" dirty="0"/>
              <a:t>Específicas: 15 y 33</a:t>
            </a:r>
          </a:p>
        </p:txBody>
      </p:sp>
    </p:spTree>
    <p:extLst>
      <p:ext uri="{BB962C8B-B14F-4D97-AF65-F5344CB8AC3E}">
        <p14:creationId xmlns:p14="http://schemas.microsoft.com/office/powerpoint/2010/main" val="3460162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dirty="0"/>
              <a:t>NIMF 5: </a:t>
            </a:r>
            <a:r>
              <a:rPr lang="es-ES" sz="3000" dirty="0"/>
              <a:t>Glosario de términos fitosanitarios </a:t>
            </a:r>
          </a:p>
        </p:txBody>
      </p:sp>
      <p:sp>
        <p:nvSpPr>
          <p:cNvPr id="3" name="Content Placeholder 2"/>
          <p:cNvSpPr>
            <a:spLocks noGrp="1"/>
          </p:cNvSpPr>
          <p:nvPr>
            <p:ph idx="1"/>
          </p:nvPr>
        </p:nvSpPr>
        <p:spPr/>
        <p:txBody>
          <a:bodyPr>
            <a:normAutofit/>
          </a:bodyPr>
          <a:lstStyle/>
          <a:p>
            <a:pPr marL="0" indent="0">
              <a:buNone/>
            </a:pPr>
            <a:r>
              <a:rPr lang="es-ES" b="1" dirty="0">
                <a:solidFill>
                  <a:schemeClr val="accent3"/>
                </a:solidFill>
              </a:rPr>
              <a:t>Ámbito de acción:</a:t>
            </a:r>
          </a:p>
          <a:p>
            <a:pPr marL="0" indent="0" algn="just">
              <a:buNone/>
            </a:pPr>
            <a:r>
              <a:rPr lang="es-ES" i="1" dirty="0"/>
              <a:t>Esta norma de referencia es una lista de términos y definiciones con significado específico para los sistemas fitosanitarios de todo el mundo. Se elaboró para proporcionar un vocabulario convenido, armonizado internacionalmente, relacionado con la aplicación de la Convención Internacional de Protección Fitosanitaria (CIPF) y las normas internacionales para medidas fitosanitarias (NIMF).</a:t>
            </a:r>
          </a:p>
        </p:txBody>
      </p:sp>
    </p:spTree>
    <p:extLst>
      <p:ext uri="{BB962C8B-B14F-4D97-AF65-F5344CB8AC3E}">
        <p14:creationId xmlns:p14="http://schemas.microsoft.com/office/powerpoint/2010/main" val="905545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Principios básicos de la CIPF para los sistemas fitosanitarios </a:t>
            </a:r>
            <a:endParaRPr lang="es-ES" dirty="0"/>
          </a:p>
        </p:txBody>
      </p:sp>
      <p:sp>
        <p:nvSpPr>
          <p:cNvPr id="3" name="Content Placeholder 2"/>
          <p:cNvSpPr>
            <a:spLocks noGrp="1"/>
          </p:cNvSpPr>
          <p:nvPr>
            <p:ph idx="1"/>
          </p:nvPr>
        </p:nvSpPr>
        <p:spPr>
          <a:xfrm>
            <a:off x="1298416" y="1369219"/>
            <a:ext cx="7169729" cy="3375309"/>
          </a:xfrm>
        </p:spPr>
        <p:txBody>
          <a:bodyPr>
            <a:normAutofit/>
          </a:bodyPr>
          <a:lstStyle/>
          <a:p>
            <a:pPr marL="0" indent="0">
              <a:buNone/>
            </a:pPr>
            <a:r>
              <a:rPr lang="es-ES" sz="2500" b="1" dirty="0">
                <a:solidFill>
                  <a:schemeClr val="accent3"/>
                </a:solidFill>
              </a:rPr>
              <a:t>NIMF 1: Principios básicos de la CIPF</a:t>
            </a:r>
          </a:p>
          <a:p>
            <a:r>
              <a:rPr lang="es-ES"/>
              <a:t>Soberanía</a:t>
            </a:r>
            <a:endParaRPr lang="es-ES" dirty="0"/>
          </a:p>
          <a:p>
            <a:r>
              <a:rPr lang="es-ES"/>
              <a:t>Necesidad</a:t>
            </a:r>
            <a:endParaRPr lang="es-ES" dirty="0"/>
          </a:p>
          <a:p>
            <a:r>
              <a:rPr lang="es-ES"/>
              <a:t>Riesgo manejado</a:t>
            </a:r>
          </a:p>
          <a:p>
            <a:r>
              <a:rPr lang="es-ES"/>
              <a:t>Impacto mínimo</a:t>
            </a:r>
          </a:p>
          <a:p>
            <a:r>
              <a:rPr lang="es-ES"/>
              <a:t>Transparencia</a:t>
            </a:r>
            <a:endParaRPr lang="es-ES" dirty="0"/>
          </a:p>
          <a:p>
            <a:r>
              <a:rPr lang="es-ES"/>
              <a:t>Armonización</a:t>
            </a:r>
            <a:endParaRPr lang="es-ES" dirty="0"/>
          </a:p>
        </p:txBody>
      </p:sp>
    </p:spTree>
    <p:extLst>
      <p:ext uri="{BB962C8B-B14F-4D97-AF65-F5344CB8AC3E}">
        <p14:creationId xmlns:p14="http://schemas.microsoft.com/office/powerpoint/2010/main" val="676176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a:t>Principios básicos de la CIPF para los sistemas fitosanitarios </a:t>
            </a:r>
            <a:endParaRPr lang="es-ES" dirty="0"/>
          </a:p>
        </p:txBody>
      </p:sp>
      <p:sp>
        <p:nvSpPr>
          <p:cNvPr id="3" name="Content Placeholder 2"/>
          <p:cNvSpPr>
            <a:spLocks noGrp="1"/>
          </p:cNvSpPr>
          <p:nvPr>
            <p:ph idx="1"/>
          </p:nvPr>
        </p:nvSpPr>
        <p:spPr/>
        <p:txBody>
          <a:bodyPr/>
          <a:lstStyle/>
          <a:p>
            <a:pPr marL="0" indent="0">
              <a:buNone/>
            </a:pPr>
            <a:r>
              <a:rPr lang="es-ES" sz="2500" b="1" dirty="0">
                <a:solidFill>
                  <a:schemeClr val="accent3"/>
                </a:solidFill>
              </a:rPr>
              <a:t>NIMF 1: Principios básicos de la CIPF</a:t>
            </a:r>
          </a:p>
          <a:p>
            <a:r>
              <a:rPr lang="es-ES"/>
              <a:t>No discriminación</a:t>
            </a:r>
            <a:endParaRPr lang="es-ES" dirty="0"/>
          </a:p>
          <a:p>
            <a:r>
              <a:rPr lang="es-ES"/>
              <a:t>Justificación técnica</a:t>
            </a:r>
          </a:p>
          <a:p>
            <a:r>
              <a:rPr lang="es-ES"/>
              <a:t>Cooperación</a:t>
            </a:r>
            <a:endParaRPr lang="es-ES" dirty="0"/>
          </a:p>
          <a:p>
            <a:r>
              <a:rPr lang="es-ES"/>
              <a:t>Equivalencia de las medidas fitosanitarias</a:t>
            </a:r>
          </a:p>
          <a:p>
            <a:r>
              <a:rPr lang="es-ES"/>
              <a:t>Modificación</a:t>
            </a:r>
            <a:endParaRPr lang="es-ES" dirty="0"/>
          </a:p>
        </p:txBody>
      </p:sp>
    </p:spTree>
    <p:extLst>
      <p:ext uri="{BB962C8B-B14F-4D97-AF65-F5344CB8AC3E}">
        <p14:creationId xmlns:p14="http://schemas.microsoft.com/office/powerpoint/2010/main" val="1644016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dirty="0"/>
              <a:t>NIMF 20: </a:t>
            </a:r>
            <a:r>
              <a:rPr lang="es-ES" sz="2900" dirty="0"/>
              <a:t>Directrices sobre un sistema fitosanitario de reglamentación de importaciones </a:t>
            </a:r>
          </a:p>
        </p:txBody>
      </p:sp>
      <p:sp>
        <p:nvSpPr>
          <p:cNvPr id="3" name="Content Placeholder 2"/>
          <p:cNvSpPr>
            <a:spLocks noGrp="1"/>
          </p:cNvSpPr>
          <p:nvPr>
            <p:ph idx="1"/>
          </p:nvPr>
        </p:nvSpPr>
        <p:spPr/>
        <p:txBody>
          <a:bodyPr>
            <a:normAutofit/>
          </a:bodyPr>
          <a:lstStyle/>
          <a:p>
            <a:pPr marL="0" indent="0">
              <a:buNone/>
            </a:pPr>
            <a:r>
              <a:rPr lang="es-ES" b="1" dirty="0">
                <a:solidFill>
                  <a:schemeClr val="accent3"/>
                </a:solidFill>
              </a:rPr>
              <a:t>Ámbito de acción:</a:t>
            </a:r>
          </a:p>
          <a:p>
            <a:pPr marL="0" indent="0">
              <a:buNone/>
            </a:pPr>
            <a:r>
              <a:rPr lang="es-ES" i="1" dirty="0"/>
              <a:t>Esta norma describe la estructura y el funcionamiento de un sistema fitosanitario de reglamentación de importaciones y los derechos, obligaciones y responsabilidades que deben considerarse en el establecimiento, funcionamiento y revisión del sistema. </a:t>
            </a:r>
          </a:p>
        </p:txBody>
      </p:sp>
    </p:spTree>
    <p:extLst>
      <p:ext uri="{BB962C8B-B14F-4D97-AF65-F5344CB8AC3E}">
        <p14:creationId xmlns:p14="http://schemas.microsoft.com/office/powerpoint/2010/main" val="2041650156"/>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1390</TotalTime>
  <Words>3648</Words>
  <Application>Microsoft Office PowerPoint</Application>
  <PresentationFormat>On-screen Show (16:9)</PresentationFormat>
  <Paragraphs>247</Paragraphs>
  <Slides>23</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Times New Roman</vt:lpstr>
      <vt:lpstr>Wingdings</vt:lpstr>
      <vt:lpstr>Office Theme</vt:lpstr>
      <vt:lpstr>    Normas internacionales para medidas fitosanitarias  (NIMF)</vt:lpstr>
      <vt:lpstr>Descripción  </vt:lpstr>
      <vt:lpstr>Misión y perspectiva de la CIPF  </vt:lpstr>
      <vt:lpstr>Sistema fitosanitarios </vt:lpstr>
      <vt:lpstr>Las NIMF: marco de los sistemas y actividades fitosanitarias</vt:lpstr>
      <vt:lpstr>NIMF 5: Glosario de términos fitosanitarios </vt:lpstr>
      <vt:lpstr>Principios básicos de la CIPF para los sistemas fitosanitarios </vt:lpstr>
      <vt:lpstr>Principios básicos de la CIPF para los sistemas fitosanitarios </vt:lpstr>
      <vt:lpstr>NIMF 20: Directrices sobre un sistema fitosanitario de reglamentación de importaciones </vt:lpstr>
      <vt:lpstr>Sistema fitosanitario de reglamentación de importaciones: NIMF correspondientes</vt:lpstr>
      <vt:lpstr>Sistema fitosanitario de reglamentación de importaciones: justificación de las medidas fitosanitarias </vt:lpstr>
      <vt:lpstr>NIMF7: Sistema de certificación fitosanitaria</vt:lpstr>
      <vt:lpstr>Componentes del Sistema de certificación fitosanitaria </vt:lpstr>
      <vt:lpstr>NIMF 6: Directrices para la vigilancia </vt:lpstr>
      <vt:lpstr>Vigilancia de plagas y listas de plagas reglamentadas</vt:lpstr>
      <vt:lpstr>NIMF 9: Directrices para los programas de erradicación de plagas </vt:lpstr>
      <vt:lpstr>Programas de erradicación de plagas: pasos y NIMF necesarios  </vt:lpstr>
      <vt:lpstr>Análisis de riesgo de plagas: NIMF 2, 11 y 21</vt:lpstr>
      <vt:lpstr>ARP: justificación de las medidas fitosanitarias  </vt:lpstr>
      <vt:lpstr>Áreas libres de plagas</vt:lpstr>
      <vt:lpstr>Áreas libres de plagas</vt:lpstr>
      <vt:lpstr>Áreas libres de plagas</vt:lpstr>
      <vt:lpstr> Áreas libres de plagas: Ejercicio en grupo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121</cp:revision>
  <cp:lastPrinted>2016-01-16T17:31:26Z</cp:lastPrinted>
  <dcterms:created xsi:type="dcterms:W3CDTF">2015-12-01T15:06:03Z</dcterms:created>
  <dcterms:modified xsi:type="dcterms:W3CDTF">2018-01-09T15:58:40Z</dcterms:modified>
</cp:coreProperties>
</file>