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61" r:id="rId1"/>
    <p:sldMasterId id="2147483749" r:id="rId2"/>
  </p:sldMasterIdLst>
  <p:notesMasterIdLst>
    <p:notesMasterId r:id="rId14"/>
  </p:notesMasterIdLst>
  <p:handoutMasterIdLst>
    <p:handoutMasterId r:id="rId15"/>
  </p:handoutMasterIdLst>
  <p:sldIdLst>
    <p:sldId id="334" r:id="rId3"/>
    <p:sldId id="318" r:id="rId4"/>
    <p:sldId id="321" r:id="rId5"/>
    <p:sldId id="335" r:id="rId6"/>
    <p:sldId id="331" r:id="rId7"/>
    <p:sldId id="329" r:id="rId8"/>
    <p:sldId id="337" r:id="rId9"/>
    <p:sldId id="330" r:id="rId10"/>
    <p:sldId id="332" r:id="rId11"/>
    <p:sldId id="336" r:id="rId12"/>
    <p:sldId id="323" r:id="rId13"/>
  </p:sldIdLst>
  <p:sldSz cx="9144000" cy="6858000" type="screen4x3"/>
  <p:notesSz cx="7099300" cy="102346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24">
          <p15:clr>
            <a:srgbClr val="A4A3A4"/>
          </p15:clr>
        </p15:guide>
        <p15:guide id="2" pos="2236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77CC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48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1" d="100"/>
          <a:sy n="61" d="100"/>
        </p:scale>
        <p:origin x="-1710" y="-72"/>
      </p:cViewPr>
      <p:guideLst>
        <p:guide orient="horz" pos="3224"/>
        <p:guide pos="2236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560D4DE-35C9-43EE-A3D5-74AA2A25E892}" type="doc">
      <dgm:prSet loTypeId="urn:microsoft.com/office/officeart/2005/8/layout/chevron2" loCatId="process" qsTypeId="urn:microsoft.com/office/officeart/2005/8/quickstyle/simple2" qsCatId="simple" csTypeId="urn:microsoft.com/office/officeart/2005/8/colors/accent3_2" csCatId="accent3" phldr="1"/>
      <dgm:spPr/>
      <dgm:t>
        <a:bodyPr/>
        <a:lstStyle/>
        <a:p>
          <a:endParaRPr lang="en-US"/>
        </a:p>
      </dgm:t>
    </dgm:pt>
    <dgm:pt modelId="{E9D3F0DA-D4EE-4776-B741-B0CABD1CC30C}">
      <dgm:prSet phldrT="[Tex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n-US" sz="2000" b="1" dirty="0" smtClean="0">
              <a:solidFill>
                <a:schemeClr val="bg2">
                  <a:lumMod val="10000"/>
                </a:schemeClr>
              </a:solidFill>
            </a:rPr>
            <a:t>Situation analysis </a:t>
          </a:r>
          <a:endParaRPr lang="en-US" sz="2000" b="1" dirty="0">
            <a:solidFill>
              <a:schemeClr val="bg2">
                <a:lumMod val="10000"/>
              </a:schemeClr>
            </a:solidFill>
          </a:endParaRPr>
        </a:p>
      </dgm:t>
    </dgm:pt>
    <dgm:pt modelId="{61D88E22-0E44-478D-B9E2-795B56EC8DAC}" type="parTrans" cxnId="{D1442580-589E-4ECF-803F-510E58F4CFC7}">
      <dgm:prSet/>
      <dgm:spPr/>
      <dgm:t>
        <a:bodyPr/>
        <a:lstStyle/>
        <a:p>
          <a:endParaRPr lang="en-US" sz="2000"/>
        </a:p>
      </dgm:t>
    </dgm:pt>
    <dgm:pt modelId="{D887BB93-B4E4-4585-B0F8-0509B640F51A}" type="sibTrans" cxnId="{D1442580-589E-4ECF-803F-510E58F4CFC7}">
      <dgm:prSet/>
      <dgm:spPr/>
      <dgm:t>
        <a:bodyPr/>
        <a:lstStyle/>
        <a:p>
          <a:endParaRPr lang="en-US" sz="2000"/>
        </a:p>
      </dgm:t>
    </dgm:pt>
    <dgm:pt modelId="{5F1D9F97-82A0-416C-97F1-93326EE848F9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20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identify strengths and weaknesses of the phytosanitary system of a country and prioritize them</a:t>
          </a:r>
          <a:endParaRPr lang="en-US" sz="20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84CF1519-8399-4D96-B51C-0500C6A83306}" type="parTrans" cxnId="{5428B2C7-4FC2-440F-B38F-486E622A0225}">
      <dgm:prSet/>
      <dgm:spPr/>
      <dgm:t>
        <a:bodyPr/>
        <a:lstStyle/>
        <a:p>
          <a:endParaRPr lang="en-US" sz="2000"/>
        </a:p>
      </dgm:t>
    </dgm:pt>
    <dgm:pt modelId="{2F8EBB97-8529-4FEA-9629-35BE64C68956}" type="sibTrans" cxnId="{5428B2C7-4FC2-440F-B38F-486E622A0225}">
      <dgm:prSet/>
      <dgm:spPr/>
      <dgm:t>
        <a:bodyPr/>
        <a:lstStyle/>
        <a:p>
          <a:endParaRPr lang="en-US" sz="2000"/>
        </a:p>
      </dgm:t>
    </dgm:pt>
    <dgm:pt modelId="{E2D2FCBF-383B-4F00-B882-789DEC4D4D95}">
      <dgm:prSet phldrT="[Tex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2000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2000" b="1" dirty="0" smtClean="0">
              <a:solidFill>
                <a:schemeClr val="bg2">
                  <a:lumMod val="10000"/>
                </a:schemeClr>
              </a:solidFill>
            </a:rPr>
            <a:t>Strategic planning</a:t>
          </a:r>
        </a:p>
        <a:p>
          <a:pPr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2000" dirty="0"/>
        </a:p>
      </dgm:t>
    </dgm:pt>
    <dgm:pt modelId="{A0EFE895-638C-4465-894B-E33965BEA832}" type="parTrans" cxnId="{641189A4-051A-4B6D-A924-B5CA33E4B6F9}">
      <dgm:prSet/>
      <dgm:spPr/>
      <dgm:t>
        <a:bodyPr/>
        <a:lstStyle/>
        <a:p>
          <a:endParaRPr lang="en-US" sz="2000"/>
        </a:p>
      </dgm:t>
    </dgm:pt>
    <dgm:pt modelId="{562A0214-5B16-46B2-90A5-DD062A0FBBBE}" type="sibTrans" cxnId="{641189A4-051A-4B6D-A924-B5CA33E4B6F9}">
      <dgm:prSet/>
      <dgm:spPr/>
      <dgm:t>
        <a:bodyPr/>
        <a:lstStyle/>
        <a:p>
          <a:endParaRPr lang="en-US" sz="2000"/>
        </a:p>
      </dgm:t>
    </dgm:pt>
    <dgm:pt modelId="{12F259EE-E940-4DF9-8F5B-9DDC620B538E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n-US" sz="2000" kern="1200" dirty="0" smtClean="0">
              <a:solidFill>
                <a:schemeClr val="tx1"/>
              </a:solidFill>
              <a:latin typeface="+mn-lt"/>
              <a:ea typeface="+mn-ea"/>
              <a:cs typeface="+mn-cs"/>
            </a:rPr>
            <a:t>identify strategic directions  and actions</a:t>
          </a:r>
          <a:endParaRPr lang="en-US" sz="20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41036690-5EDA-4AAB-9CF6-C8404FC34AD7}" type="parTrans" cxnId="{130D55A7-9A97-45CE-8A04-562E1B0192F0}">
      <dgm:prSet/>
      <dgm:spPr/>
      <dgm:t>
        <a:bodyPr/>
        <a:lstStyle/>
        <a:p>
          <a:endParaRPr lang="en-US" sz="2000"/>
        </a:p>
      </dgm:t>
    </dgm:pt>
    <dgm:pt modelId="{EB6F0B90-2B87-4DB9-9DB6-DF1359B30659}" type="sibTrans" cxnId="{130D55A7-9A97-45CE-8A04-562E1B0192F0}">
      <dgm:prSet/>
      <dgm:spPr/>
      <dgm:t>
        <a:bodyPr/>
        <a:lstStyle/>
        <a:p>
          <a:endParaRPr lang="en-US" sz="2000"/>
        </a:p>
      </dgm:t>
    </dgm:pt>
    <dgm:pt modelId="{C6073B43-0E33-46FD-90D5-264FF0E377B6}">
      <dgm:prSet phldrT="[Text]" custT="1">
        <dgm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endParaRPr lang="en-US" sz="2000" b="1" dirty="0" smtClean="0">
            <a:solidFill>
              <a:schemeClr val="bg2">
                <a:lumMod val="10000"/>
              </a:schemeClr>
            </a:solidFill>
          </a:endParaRPr>
        </a:p>
        <a:p>
          <a:r>
            <a:rPr lang="en-US" sz="2000" b="1" dirty="0" smtClean="0">
              <a:solidFill>
                <a:schemeClr val="bg2">
                  <a:lumMod val="10000"/>
                </a:schemeClr>
              </a:solidFill>
            </a:rPr>
            <a:t>Action plan</a:t>
          </a:r>
          <a:endParaRPr lang="en-US" sz="2000" b="1" dirty="0">
            <a:solidFill>
              <a:schemeClr val="bg2">
                <a:lumMod val="10000"/>
              </a:schemeClr>
            </a:solidFill>
          </a:endParaRPr>
        </a:p>
      </dgm:t>
    </dgm:pt>
    <dgm:pt modelId="{30812543-6655-4329-B022-709634F14869}" type="parTrans" cxnId="{89ECE10B-823E-4DB7-AC53-6C628C863F30}">
      <dgm:prSet/>
      <dgm:spPr/>
      <dgm:t>
        <a:bodyPr/>
        <a:lstStyle/>
        <a:p>
          <a:endParaRPr lang="en-US" sz="2000"/>
        </a:p>
      </dgm:t>
    </dgm:pt>
    <dgm:pt modelId="{DC79594B-65FD-41EB-975A-36C217741E42}" type="sibTrans" cxnId="{89ECE10B-823E-4DB7-AC53-6C628C863F30}">
      <dgm:prSet/>
      <dgm:spPr/>
      <dgm:t>
        <a:bodyPr/>
        <a:lstStyle/>
        <a:p>
          <a:endParaRPr lang="en-US" sz="2000"/>
        </a:p>
      </dgm:t>
    </dgm:pt>
    <dgm:pt modelId="{1609A7F5-DE72-4427-A3CC-68B1F48DF53D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GB" sz="2000" dirty="0" smtClean="0"/>
            <a:t> define activities to improve the situation over a pre determined period (usually 5 or more years) and validate. </a:t>
          </a:r>
          <a:endParaRPr lang="en-US" sz="2000" dirty="0"/>
        </a:p>
      </dgm:t>
    </dgm:pt>
    <dgm:pt modelId="{03863673-A9BA-4631-BF31-98AF8F11253A}" type="parTrans" cxnId="{2F94FF34-630E-4A88-BA46-8D40CFE4AA34}">
      <dgm:prSet/>
      <dgm:spPr/>
      <dgm:t>
        <a:bodyPr/>
        <a:lstStyle/>
        <a:p>
          <a:endParaRPr lang="en-US" sz="2000"/>
        </a:p>
      </dgm:t>
    </dgm:pt>
    <dgm:pt modelId="{94A2F41C-09E5-49A1-91EB-4C21AD666C65}" type="sibTrans" cxnId="{2F94FF34-630E-4A88-BA46-8D40CFE4AA34}">
      <dgm:prSet/>
      <dgm:spPr/>
      <dgm:t>
        <a:bodyPr/>
        <a:lstStyle/>
        <a:p>
          <a:endParaRPr lang="en-US" sz="2000"/>
        </a:p>
      </dgm:t>
    </dgm:pt>
    <dgm:pt modelId="{0BFCC42D-3F55-4E08-AFF7-0D7F028CC293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sz="20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DCBEACD7-1D5D-4DEF-A2A3-B1D8FC1229B0}" type="parTrans" cxnId="{A304AEF3-123D-4C36-A47F-0E9174F42725}">
      <dgm:prSet/>
      <dgm:spPr/>
      <dgm:t>
        <a:bodyPr/>
        <a:lstStyle/>
        <a:p>
          <a:endParaRPr lang="en-US" sz="2000"/>
        </a:p>
      </dgm:t>
    </dgm:pt>
    <dgm:pt modelId="{F827CE1C-67C1-4B18-B859-F3B9067BA513}" type="sibTrans" cxnId="{A304AEF3-123D-4C36-A47F-0E9174F42725}">
      <dgm:prSet/>
      <dgm:spPr/>
      <dgm:t>
        <a:bodyPr/>
        <a:lstStyle/>
        <a:p>
          <a:endParaRPr lang="en-US" sz="2000"/>
        </a:p>
      </dgm:t>
    </dgm:pt>
    <dgm:pt modelId="{979A866C-E131-4254-8458-365A92B13717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endParaRPr lang="en-US" sz="2000" kern="1200" dirty="0">
            <a:solidFill>
              <a:schemeClr val="tx1"/>
            </a:solidFill>
            <a:latin typeface="+mn-lt"/>
            <a:ea typeface="+mn-ea"/>
            <a:cs typeface="+mn-cs"/>
          </a:endParaRPr>
        </a:p>
      </dgm:t>
    </dgm:pt>
    <dgm:pt modelId="{2004F8C2-A6E3-4179-814C-A168F5CD548B}" type="parTrans" cxnId="{839609C0-7F79-49DC-A7A9-627770861CA5}">
      <dgm:prSet/>
      <dgm:spPr/>
      <dgm:t>
        <a:bodyPr/>
        <a:lstStyle/>
        <a:p>
          <a:endParaRPr lang="en-US" sz="2000"/>
        </a:p>
      </dgm:t>
    </dgm:pt>
    <dgm:pt modelId="{5155B2AE-4BE7-4F63-8697-737FD3BDD243}" type="sibTrans" cxnId="{839609C0-7F79-49DC-A7A9-627770861CA5}">
      <dgm:prSet/>
      <dgm:spPr/>
      <dgm:t>
        <a:bodyPr/>
        <a:lstStyle/>
        <a:p>
          <a:endParaRPr lang="en-US" sz="2000"/>
        </a:p>
      </dgm:t>
    </dgm:pt>
    <dgm:pt modelId="{30058983-E207-45EB-AFBB-002702215E25}">
      <dgm:prSet phldrT="[Text]"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pPr marL="228600" indent="0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None/>
          </a:pPr>
          <a:endParaRPr lang="en-US" sz="2000" dirty="0"/>
        </a:p>
      </dgm:t>
    </dgm:pt>
    <dgm:pt modelId="{51BDEA22-9999-45C1-B7C4-860386A41E02}" type="parTrans" cxnId="{A37FED72-A761-4430-9083-B4688091D37F}">
      <dgm:prSet/>
      <dgm:spPr/>
      <dgm:t>
        <a:bodyPr/>
        <a:lstStyle/>
        <a:p>
          <a:endParaRPr lang="en-US"/>
        </a:p>
      </dgm:t>
    </dgm:pt>
    <dgm:pt modelId="{0B3C3AE4-7858-4566-B58A-DCDA561E95BC}" type="sibTrans" cxnId="{A37FED72-A761-4430-9083-B4688091D37F}">
      <dgm:prSet/>
      <dgm:spPr/>
      <dgm:t>
        <a:bodyPr/>
        <a:lstStyle/>
        <a:p>
          <a:endParaRPr lang="en-US"/>
        </a:p>
      </dgm:t>
    </dgm:pt>
    <dgm:pt modelId="{68913222-550B-41C6-A570-434091772E1B}" type="pres">
      <dgm:prSet presAssocID="{9560D4DE-35C9-43EE-A3D5-74AA2A25E89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529C813-D168-40F5-96A9-8C2C5A06DC20}" type="pres">
      <dgm:prSet presAssocID="{E9D3F0DA-D4EE-4776-B741-B0CABD1CC30C}" presName="composite" presStyleCnt="0"/>
      <dgm:spPr/>
    </dgm:pt>
    <dgm:pt modelId="{39CED036-0572-408A-8890-47689E12A1AE}" type="pres">
      <dgm:prSet presAssocID="{E9D3F0DA-D4EE-4776-B741-B0CABD1CC30C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A5D96E-37CC-4553-9E5A-EAEDEAA9925B}" type="pres">
      <dgm:prSet presAssocID="{E9D3F0DA-D4EE-4776-B741-B0CABD1CC30C}" presName="descendantText" presStyleLbl="alignAcc1" presStyleIdx="0" presStyleCnt="3" custLinFactNeighborX="692" custLinFactNeighborY="-84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6E8CD1-09D8-45DB-B44A-3D5DCCB0A22E}" type="pres">
      <dgm:prSet presAssocID="{D887BB93-B4E4-4585-B0F8-0509B640F51A}" presName="sp" presStyleCnt="0"/>
      <dgm:spPr/>
    </dgm:pt>
    <dgm:pt modelId="{E40545D2-87BC-4318-9E3C-E1B38F39AF5B}" type="pres">
      <dgm:prSet presAssocID="{E2D2FCBF-383B-4F00-B882-789DEC4D4D95}" presName="composite" presStyleCnt="0"/>
      <dgm:spPr/>
    </dgm:pt>
    <dgm:pt modelId="{6C73F823-E7DB-4DF1-A0A8-DE39D50D85C3}" type="pres">
      <dgm:prSet presAssocID="{E2D2FCBF-383B-4F00-B882-789DEC4D4D95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B3369D5-780A-4C4F-872F-824D933BA8A3}" type="pres">
      <dgm:prSet presAssocID="{E2D2FCBF-383B-4F00-B882-789DEC4D4D95}" presName="descendantText" presStyleLbl="alignAcc1" presStyleIdx="1" presStyleCnt="3" custLinFactNeighborX="-833" custLinFactNeighborY="13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771251-61A5-4FD3-A193-71AD993D3847}" type="pres">
      <dgm:prSet presAssocID="{562A0214-5B16-46B2-90A5-DD062A0FBBBE}" presName="sp" presStyleCnt="0"/>
      <dgm:spPr/>
    </dgm:pt>
    <dgm:pt modelId="{775CFE43-DE6D-49BE-AD17-B7CF3DAB1FF0}" type="pres">
      <dgm:prSet presAssocID="{C6073B43-0E33-46FD-90D5-264FF0E377B6}" presName="composite" presStyleCnt="0"/>
      <dgm:spPr/>
    </dgm:pt>
    <dgm:pt modelId="{DCB91FA6-569A-43A2-8980-874038A028F7}" type="pres">
      <dgm:prSet presAssocID="{C6073B43-0E33-46FD-90D5-264FF0E377B6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5E947D-0B6B-42F8-8F45-06CD3022110B}" type="pres">
      <dgm:prSet presAssocID="{C6073B43-0E33-46FD-90D5-264FF0E377B6}" presName="descendantText" presStyleLbl="alignAcc1" presStyleIdx="2" presStyleCnt="3" custScaleY="107365" custLinFactNeighborX="672" custLinFactNeighborY="-492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4BFDF39-8053-4F11-B047-DA924A5B00DD}" type="presOf" srcId="{E2D2FCBF-383B-4F00-B882-789DEC4D4D95}" destId="{6C73F823-E7DB-4DF1-A0A8-DE39D50D85C3}" srcOrd="0" destOrd="0" presId="urn:microsoft.com/office/officeart/2005/8/layout/chevron2"/>
    <dgm:cxn modelId="{C5FFD800-DCC6-4F67-9BA4-0E68103AFCD0}" type="presOf" srcId="{E9D3F0DA-D4EE-4776-B741-B0CABD1CC30C}" destId="{39CED036-0572-408A-8890-47689E12A1AE}" srcOrd="0" destOrd="0" presId="urn:microsoft.com/office/officeart/2005/8/layout/chevron2"/>
    <dgm:cxn modelId="{E1EE872E-59FE-4D48-96FC-37E0EF416996}" type="presOf" srcId="{5F1D9F97-82A0-416C-97F1-93326EE848F9}" destId="{F0A5D96E-37CC-4553-9E5A-EAEDEAA9925B}" srcOrd="0" destOrd="0" presId="urn:microsoft.com/office/officeart/2005/8/layout/chevron2"/>
    <dgm:cxn modelId="{F3F5429A-B44F-42D5-8363-60A19F913A0F}" type="presOf" srcId="{30058983-E207-45EB-AFBB-002702215E25}" destId="{C05E947D-0B6B-42F8-8F45-06CD3022110B}" srcOrd="0" destOrd="1" presId="urn:microsoft.com/office/officeart/2005/8/layout/chevron2"/>
    <dgm:cxn modelId="{A37FED72-A761-4430-9083-B4688091D37F}" srcId="{C6073B43-0E33-46FD-90D5-264FF0E377B6}" destId="{30058983-E207-45EB-AFBB-002702215E25}" srcOrd="1" destOrd="0" parTransId="{51BDEA22-9999-45C1-B7C4-860386A41E02}" sibTransId="{0B3C3AE4-7858-4566-B58A-DCDA561E95BC}"/>
    <dgm:cxn modelId="{5E39446D-F332-4053-94E0-EAB55DED06EB}" type="presOf" srcId="{0BFCC42D-3F55-4E08-AFF7-0D7F028CC293}" destId="{1B3369D5-780A-4C4F-872F-824D933BA8A3}" srcOrd="0" destOrd="2" presId="urn:microsoft.com/office/officeart/2005/8/layout/chevron2"/>
    <dgm:cxn modelId="{89ECE10B-823E-4DB7-AC53-6C628C863F30}" srcId="{9560D4DE-35C9-43EE-A3D5-74AA2A25E892}" destId="{C6073B43-0E33-46FD-90D5-264FF0E377B6}" srcOrd="2" destOrd="0" parTransId="{30812543-6655-4329-B022-709634F14869}" sibTransId="{DC79594B-65FD-41EB-975A-36C217741E42}"/>
    <dgm:cxn modelId="{726E72C4-5DDE-4C89-A86E-B7E3BBB1A129}" type="presOf" srcId="{979A866C-E131-4254-8458-365A92B13717}" destId="{1B3369D5-780A-4C4F-872F-824D933BA8A3}" srcOrd="0" destOrd="0" presId="urn:microsoft.com/office/officeart/2005/8/layout/chevron2"/>
    <dgm:cxn modelId="{C71A9525-8C15-4E31-8725-32C63638C31A}" type="presOf" srcId="{12F259EE-E940-4DF9-8F5B-9DDC620B538E}" destId="{1B3369D5-780A-4C4F-872F-824D933BA8A3}" srcOrd="0" destOrd="1" presId="urn:microsoft.com/office/officeart/2005/8/layout/chevron2"/>
    <dgm:cxn modelId="{2F94FF34-630E-4A88-BA46-8D40CFE4AA34}" srcId="{C6073B43-0E33-46FD-90D5-264FF0E377B6}" destId="{1609A7F5-DE72-4427-A3CC-68B1F48DF53D}" srcOrd="0" destOrd="0" parTransId="{03863673-A9BA-4631-BF31-98AF8F11253A}" sibTransId="{94A2F41C-09E5-49A1-91EB-4C21AD666C65}"/>
    <dgm:cxn modelId="{641189A4-051A-4B6D-A924-B5CA33E4B6F9}" srcId="{9560D4DE-35C9-43EE-A3D5-74AA2A25E892}" destId="{E2D2FCBF-383B-4F00-B882-789DEC4D4D95}" srcOrd="1" destOrd="0" parTransId="{A0EFE895-638C-4465-894B-E33965BEA832}" sibTransId="{562A0214-5B16-46B2-90A5-DD062A0FBBBE}"/>
    <dgm:cxn modelId="{5428B2C7-4FC2-440F-B38F-486E622A0225}" srcId="{E9D3F0DA-D4EE-4776-B741-B0CABD1CC30C}" destId="{5F1D9F97-82A0-416C-97F1-93326EE848F9}" srcOrd="0" destOrd="0" parTransId="{84CF1519-8399-4D96-B51C-0500C6A83306}" sibTransId="{2F8EBB97-8529-4FEA-9629-35BE64C68956}"/>
    <dgm:cxn modelId="{00B20308-CCBC-4340-A43A-3F8DF8955DF6}" type="presOf" srcId="{C6073B43-0E33-46FD-90D5-264FF0E377B6}" destId="{DCB91FA6-569A-43A2-8980-874038A028F7}" srcOrd="0" destOrd="0" presId="urn:microsoft.com/office/officeart/2005/8/layout/chevron2"/>
    <dgm:cxn modelId="{130D55A7-9A97-45CE-8A04-562E1B0192F0}" srcId="{E2D2FCBF-383B-4F00-B882-789DEC4D4D95}" destId="{12F259EE-E940-4DF9-8F5B-9DDC620B538E}" srcOrd="1" destOrd="0" parTransId="{41036690-5EDA-4AAB-9CF6-C8404FC34AD7}" sibTransId="{EB6F0B90-2B87-4DB9-9DB6-DF1359B30659}"/>
    <dgm:cxn modelId="{A304AEF3-123D-4C36-A47F-0E9174F42725}" srcId="{E2D2FCBF-383B-4F00-B882-789DEC4D4D95}" destId="{0BFCC42D-3F55-4E08-AFF7-0D7F028CC293}" srcOrd="2" destOrd="0" parTransId="{DCBEACD7-1D5D-4DEF-A2A3-B1D8FC1229B0}" sibTransId="{F827CE1C-67C1-4B18-B859-F3B9067BA513}"/>
    <dgm:cxn modelId="{839609C0-7F79-49DC-A7A9-627770861CA5}" srcId="{E2D2FCBF-383B-4F00-B882-789DEC4D4D95}" destId="{979A866C-E131-4254-8458-365A92B13717}" srcOrd="0" destOrd="0" parTransId="{2004F8C2-A6E3-4179-814C-A168F5CD548B}" sibTransId="{5155B2AE-4BE7-4F63-8697-737FD3BDD243}"/>
    <dgm:cxn modelId="{D1442580-589E-4ECF-803F-510E58F4CFC7}" srcId="{9560D4DE-35C9-43EE-A3D5-74AA2A25E892}" destId="{E9D3F0DA-D4EE-4776-B741-B0CABD1CC30C}" srcOrd="0" destOrd="0" parTransId="{61D88E22-0E44-478D-B9E2-795B56EC8DAC}" sibTransId="{D887BB93-B4E4-4585-B0F8-0509B640F51A}"/>
    <dgm:cxn modelId="{22B8D3FC-0C8F-40AB-A74D-CB183D67705E}" type="presOf" srcId="{9560D4DE-35C9-43EE-A3D5-74AA2A25E892}" destId="{68913222-550B-41C6-A570-434091772E1B}" srcOrd="0" destOrd="0" presId="urn:microsoft.com/office/officeart/2005/8/layout/chevron2"/>
    <dgm:cxn modelId="{81562AD2-05E0-430C-9FC9-446C289BAAA3}" type="presOf" srcId="{1609A7F5-DE72-4427-A3CC-68B1F48DF53D}" destId="{C05E947D-0B6B-42F8-8F45-06CD3022110B}" srcOrd="0" destOrd="0" presId="urn:microsoft.com/office/officeart/2005/8/layout/chevron2"/>
    <dgm:cxn modelId="{2C335E05-B2ED-4CF9-B715-82C95CAFC8F4}" type="presParOf" srcId="{68913222-550B-41C6-A570-434091772E1B}" destId="{4529C813-D168-40F5-96A9-8C2C5A06DC20}" srcOrd="0" destOrd="0" presId="urn:microsoft.com/office/officeart/2005/8/layout/chevron2"/>
    <dgm:cxn modelId="{B3985AE6-2C13-4852-A5C8-EB92E8392768}" type="presParOf" srcId="{4529C813-D168-40F5-96A9-8C2C5A06DC20}" destId="{39CED036-0572-408A-8890-47689E12A1AE}" srcOrd="0" destOrd="0" presId="urn:microsoft.com/office/officeart/2005/8/layout/chevron2"/>
    <dgm:cxn modelId="{448E794E-C816-4D7C-B95B-B5F57134C2C0}" type="presParOf" srcId="{4529C813-D168-40F5-96A9-8C2C5A06DC20}" destId="{F0A5D96E-37CC-4553-9E5A-EAEDEAA9925B}" srcOrd="1" destOrd="0" presId="urn:microsoft.com/office/officeart/2005/8/layout/chevron2"/>
    <dgm:cxn modelId="{041DB234-006A-4103-9468-9C5DC80A1B9E}" type="presParOf" srcId="{68913222-550B-41C6-A570-434091772E1B}" destId="{FC6E8CD1-09D8-45DB-B44A-3D5DCCB0A22E}" srcOrd="1" destOrd="0" presId="urn:microsoft.com/office/officeart/2005/8/layout/chevron2"/>
    <dgm:cxn modelId="{EF51471A-1B51-4AFF-A789-BDE6820EC95A}" type="presParOf" srcId="{68913222-550B-41C6-A570-434091772E1B}" destId="{E40545D2-87BC-4318-9E3C-E1B38F39AF5B}" srcOrd="2" destOrd="0" presId="urn:microsoft.com/office/officeart/2005/8/layout/chevron2"/>
    <dgm:cxn modelId="{51603BFA-029F-4C65-9C0D-EF794045E7C0}" type="presParOf" srcId="{E40545D2-87BC-4318-9E3C-E1B38F39AF5B}" destId="{6C73F823-E7DB-4DF1-A0A8-DE39D50D85C3}" srcOrd="0" destOrd="0" presId="urn:microsoft.com/office/officeart/2005/8/layout/chevron2"/>
    <dgm:cxn modelId="{6439EBED-44B4-4F92-A9AF-0029F870806B}" type="presParOf" srcId="{E40545D2-87BC-4318-9E3C-E1B38F39AF5B}" destId="{1B3369D5-780A-4C4F-872F-824D933BA8A3}" srcOrd="1" destOrd="0" presId="urn:microsoft.com/office/officeart/2005/8/layout/chevron2"/>
    <dgm:cxn modelId="{5A22D2AB-C903-4FD5-803E-CF2D0C96DD57}" type="presParOf" srcId="{68913222-550B-41C6-A570-434091772E1B}" destId="{F0771251-61A5-4FD3-A193-71AD993D3847}" srcOrd="3" destOrd="0" presId="urn:microsoft.com/office/officeart/2005/8/layout/chevron2"/>
    <dgm:cxn modelId="{4081176E-6DAD-41D8-90F7-0259418B4114}" type="presParOf" srcId="{68913222-550B-41C6-A570-434091772E1B}" destId="{775CFE43-DE6D-49BE-AD17-B7CF3DAB1FF0}" srcOrd="4" destOrd="0" presId="urn:microsoft.com/office/officeart/2005/8/layout/chevron2"/>
    <dgm:cxn modelId="{44A313C0-86E7-45C8-A58C-3BFB1CD476F9}" type="presParOf" srcId="{775CFE43-DE6D-49BE-AD17-B7CF3DAB1FF0}" destId="{DCB91FA6-569A-43A2-8980-874038A028F7}" srcOrd="0" destOrd="0" presId="urn:microsoft.com/office/officeart/2005/8/layout/chevron2"/>
    <dgm:cxn modelId="{592ECDF1-BCC4-45E4-9F06-092A9F1DB6DE}" type="presParOf" srcId="{775CFE43-DE6D-49BE-AD17-B7CF3DAB1FF0}" destId="{C05E947D-0B6B-42F8-8F45-06CD3022110B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85AC969-9FA4-49F5-967A-567486B49C7D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6F5BA1CA-264E-41E2-A7AD-870BA13749F1}">
      <dgm:prSet phldrT="[Text]" custT="1"/>
      <dgm:spPr/>
      <dgm:t>
        <a:bodyPr/>
        <a:lstStyle/>
        <a:p>
          <a:r>
            <a:rPr lang="en-GB" sz="1700" b="1" dirty="0" err="1"/>
            <a:t>Phytosanitary</a:t>
          </a:r>
          <a:r>
            <a:rPr lang="en-GB" sz="1700" b="1" dirty="0"/>
            <a:t> System level</a:t>
          </a:r>
          <a:endParaRPr lang="en-US" sz="1700" b="1" dirty="0"/>
        </a:p>
      </dgm:t>
    </dgm:pt>
    <dgm:pt modelId="{79385435-7885-4025-855A-DB1A86CDB835}" type="parTrans" cxnId="{B73CC246-5B4B-4119-B8B1-928D58CCC33B}">
      <dgm:prSet/>
      <dgm:spPr/>
      <dgm:t>
        <a:bodyPr/>
        <a:lstStyle/>
        <a:p>
          <a:endParaRPr lang="en-US"/>
        </a:p>
      </dgm:t>
    </dgm:pt>
    <dgm:pt modelId="{FC1ECA0C-F9A3-46B4-91E0-92C55CDF22F7}" type="sibTrans" cxnId="{B73CC246-5B4B-4119-B8B1-928D58CCC33B}">
      <dgm:prSet/>
      <dgm:spPr/>
      <dgm:t>
        <a:bodyPr/>
        <a:lstStyle/>
        <a:p>
          <a:endParaRPr lang="en-US"/>
        </a:p>
      </dgm:t>
    </dgm:pt>
    <dgm:pt modelId="{CD5DC8BC-3712-4848-8495-959643F25F3D}">
      <dgm:prSet custT="1"/>
      <dgm:spPr/>
      <dgm:t>
        <a:bodyPr/>
        <a:lstStyle/>
        <a:p>
          <a:r>
            <a:rPr lang="en-GB" sz="1700" b="1" dirty="0"/>
            <a:t>NPPO management level</a:t>
          </a:r>
          <a:endParaRPr lang="en-US" sz="1700" b="1" dirty="0"/>
        </a:p>
      </dgm:t>
    </dgm:pt>
    <dgm:pt modelId="{4D0FF2EF-2CC1-4B7B-B873-5049ADD64263}" type="parTrans" cxnId="{FA35E6B2-A06A-4520-B655-D70E1F661522}">
      <dgm:prSet/>
      <dgm:spPr/>
      <dgm:t>
        <a:bodyPr/>
        <a:lstStyle/>
        <a:p>
          <a:endParaRPr lang="en-US"/>
        </a:p>
      </dgm:t>
    </dgm:pt>
    <dgm:pt modelId="{5F776A06-0096-4412-B0DD-65D51FB6A5BB}" type="sibTrans" cxnId="{FA35E6B2-A06A-4520-B655-D70E1F661522}">
      <dgm:prSet/>
      <dgm:spPr/>
      <dgm:t>
        <a:bodyPr/>
        <a:lstStyle/>
        <a:p>
          <a:endParaRPr lang="en-US"/>
        </a:p>
      </dgm:t>
    </dgm:pt>
    <dgm:pt modelId="{531AD776-E774-45C8-A104-3E0FAFDC3CAB}">
      <dgm:prSet custT="1"/>
      <dgm:spPr/>
      <dgm:t>
        <a:bodyPr/>
        <a:lstStyle/>
        <a:p>
          <a:r>
            <a:rPr lang="en-GB" sz="1700" b="1" dirty="0" err="1"/>
            <a:t>Phytosanitary</a:t>
          </a:r>
          <a:r>
            <a:rPr lang="en-GB" sz="1700" b="1" dirty="0"/>
            <a:t> core activity level</a:t>
          </a:r>
          <a:endParaRPr lang="en-US" sz="1700" b="1" dirty="0"/>
        </a:p>
      </dgm:t>
    </dgm:pt>
    <dgm:pt modelId="{68A0CD20-0E82-4144-BE67-2621E458C689}" type="parTrans" cxnId="{56008BA3-E5FF-4F97-9AD4-2CC379F43383}">
      <dgm:prSet/>
      <dgm:spPr/>
      <dgm:t>
        <a:bodyPr/>
        <a:lstStyle/>
        <a:p>
          <a:endParaRPr lang="en-US"/>
        </a:p>
      </dgm:t>
    </dgm:pt>
    <dgm:pt modelId="{8C397B68-3B44-4309-9A28-5D9A1EAC4FED}" type="sibTrans" cxnId="{56008BA3-E5FF-4F97-9AD4-2CC379F43383}">
      <dgm:prSet/>
      <dgm:spPr/>
      <dgm:t>
        <a:bodyPr/>
        <a:lstStyle/>
        <a:p>
          <a:endParaRPr lang="en-US"/>
        </a:p>
      </dgm:t>
    </dgm:pt>
    <dgm:pt modelId="{E627F618-1809-43E2-97B9-462ED7B0D8F4}">
      <dgm:prSet custT="1"/>
      <dgm:spPr/>
      <dgm:t>
        <a:bodyPr/>
        <a:lstStyle/>
        <a:p>
          <a:r>
            <a:rPr lang="en-GB" sz="1400" dirty="0"/>
            <a:t>Standard-specific (e.g. pest free areas and export certification) or cross-cutting (e.g. import regulatory system.  </a:t>
          </a:r>
          <a:endParaRPr lang="en-US" sz="1400" dirty="0"/>
        </a:p>
      </dgm:t>
    </dgm:pt>
    <dgm:pt modelId="{5B52CC16-D4B4-4451-9BBD-2829101545CA}" type="parTrans" cxnId="{9A4D303F-7B11-418E-B779-C977E85B8EBC}">
      <dgm:prSet/>
      <dgm:spPr/>
      <dgm:t>
        <a:bodyPr/>
        <a:lstStyle/>
        <a:p>
          <a:endParaRPr lang="en-US"/>
        </a:p>
      </dgm:t>
    </dgm:pt>
    <dgm:pt modelId="{A89E087B-36BC-4332-A4EC-580327480872}" type="sibTrans" cxnId="{9A4D303F-7B11-418E-B779-C977E85B8EBC}">
      <dgm:prSet/>
      <dgm:spPr/>
      <dgm:t>
        <a:bodyPr/>
        <a:lstStyle/>
        <a:p>
          <a:endParaRPr lang="en-US"/>
        </a:p>
      </dgm:t>
    </dgm:pt>
    <dgm:pt modelId="{A4D1D8AC-55CB-4C33-9CF6-4949BC5215B6}">
      <dgm:prSet custT="1"/>
      <dgm:spPr/>
      <dgm:t>
        <a:bodyPr/>
        <a:lstStyle/>
        <a:p>
          <a:r>
            <a:rPr lang="en-GB" sz="1400" dirty="0"/>
            <a:t>Policy, Administration, Resources</a:t>
          </a:r>
          <a:endParaRPr lang="en-US" sz="1400" dirty="0"/>
        </a:p>
      </dgm:t>
    </dgm:pt>
    <dgm:pt modelId="{AE6E1367-16E2-419D-9037-32419F688316}" type="parTrans" cxnId="{0A40B922-E836-4D9D-9D72-FB8C95FDA8EB}">
      <dgm:prSet/>
      <dgm:spPr/>
      <dgm:t>
        <a:bodyPr/>
        <a:lstStyle/>
        <a:p>
          <a:endParaRPr lang="en-US"/>
        </a:p>
      </dgm:t>
    </dgm:pt>
    <dgm:pt modelId="{911776D4-46BD-44E9-AD12-42C15D402B14}" type="sibTrans" cxnId="{0A40B922-E836-4D9D-9D72-FB8C95FDA8EB}">
      <dgm:prSet/>
      <dgm:spPr/>
      <dgm:t>
        <a:bodyPr/>
        <a:lstStyle/>
        <a:p>
          <a:endParaRPr lang="en-US"/>
        </a:p>
      </dgm:t>
    </dgm:pt>
    <dgm:pt modelId="{A9663696-BFD2-418D-B923-1A9C333453E5}">
      <dgm:prSet phldrT="[Text]" custT="1"/>
      <dgm:spPr/>
      <dgm:t>
        <a:bodyPr/>
        <a:lstStyle/>
        <a:p>
          <a:r>
            <a:rPr lang="en-GB" sz="1400" dirty="0"/>
            <a:t>Trade environment, Regulatory framework, and Policy environment</a:t>
          </a:r>
          <a:endParaRPr lang="en-US" sz="1400" dirty="0"/>
        </a:p>
      </dgm:t>
    </dgm:pt>
    <dgm:pt modelId="{DD016841-EBC5-432A-B14A-19AC3F78F546}" type="parTrans" cxnId="{F600FF66-571E-4694-9718-BA347049197E}">
      <dgm:prSet/>
      <dgm:spPr/>
      <dgm:t>
        <a:bodyPr/>
        <a:lstStyle/>
        <a:p>
          <a:endParaRPr lang="en-US"/>
        </a:p>
      </dgm:t>
    </dgm:pt>
    <dgm:pt modelId="{2457DCF3-0CD4-405F-8996-895D703063DE}" type="sibTrans" cxnId="{F600FF66-571E-4694-9718-BA347049197E}">
      <dgm:prSet/>
      <dgm:spPr/>
      <dgm:t>
        <a:bodyPr/>
        <a:lstStyle/>
        <a:p>
          <a:endParaRPr lang="en-US"/>
        </a:p>
      </dgm:t>
    </dgm:pt>
    <dgm:pt modelId="{B6B9BD45-880F-41DD-9ED6-CFFFDC5076BF}" type="pres">
      <dgm:prSet presAssocID="{B85AC969-9FA4-49F5-967A-567486B49C7D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5EE91D4-3A2E-4246-BCB3-6A9744242607}" type="pres">
      <dgm:prSet presAssocID="{B85AC969-9FA4-49F5-967A-567486B49C7D}" presName="dummyMaxCanvas" presStyleCnt="0">
        <dgm:presLayoutVars/>
      </dgm:prSet>
      <dgm:spPr/>
    </dgm:pt>
    <dgm:pt modelId="{985DC8C4-AE7E-4C5F-AAA7-851F77CFA9C2}" type="pres">
      <dgm:prSet presAssocID="{B85AC969-9FA4-49F5-967A-567486B49C7D}" presName="ThreeNodes_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12B83F-E7B7-4382-94EC-1CC9383D0208}" type="pres">
      <dgm:prSet presAssocID="{B85AC969-9FA4-49F5-967A-567486B49C7D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98D4A4-E72E-4ECD-95EC-F49ECD612725}" type="pres">
      <dgm:prSet presAssocID="{B85AC969-9FA4-49F5-967A-567486B49C7D}" presName="ThreeNodes_3" presStyleLbl="node1" presStyleIdx="2" presStyleCnt="3" custLinFactNeighborX="786" custLinFactNeighborY="144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BC1EB9-4D4C-4D37-B3B7-738453F85DAA}" type="pres">
      <dgm:prSet presAssocID="{B85AC969-9FA4-49F5-967A-567486B49C7D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AB9DAA6-4D58-4868-ACC5-07E9B5A2D1DF}" type="pres">
      <dgm:prSet presAssocID="{B85AC969-9FA4-49F5-967A-567486B49C7D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1BD32EC-D2F6-4DC1-8187-790AC564ADAC}" type="pres">
      <dgm:prSet presAssocID="{B85AC969-9FA4-49F5-967A-567486B49C7D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F00B7C-4C13-46A5-B0F7-5F4CEBA4228E}" type="pres">
      <dgm:prSet presAssocID="{B85AC969-9FA4-49F5-967A-567486B49C7D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D74E6B-00C8-4ED6-BA08-EE2A63048131}" type="pres">
      <dgm:prSet presAssocID="{B85AC969-9FA4-49F5-967A-567486B49C7D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E0A77-C8DE-43B0-A56B-A83708265039}" type="presOf" srcId="{531AD776-E774-45C8-A104-3E0FAFDC3CAB}" destId="{5698D4A4-E72E-4ECD-95EC-F49ECD612725}" srcOrd="0" destOrd="0" presId="urn:microsoft.com/office/officeart/2005/8/layout/vProcess5"/>
    <dgm:cxn modelId="{F6AF658D-096D-4A5A-8250-21DD66CBC8B6}" type="presOf" srcId="{6F5BA1CA-264E-41E2-A7AD-870BA13749F1}" destId="{985DC8C4-AE7E-4C5F-AAA7-851F77CFA9C2}" srcOrd="0" destOrd="0" presId="urn:microsoft.com/office/officeart/2005/8/layout/vProcess5"/>
    <dgm:cxn modelId="{B73CC246-5B4B-4119-B8B1-928D58CCC33B}" srcId="{B85AC969-9FA4-49F5-967A-567486B49C7D}" destId="{6F5BA1CA-264E-41E2-A7AD-870BA13749F1}" srcOrd="0" destOrd="0" parTransId="{79385435-7885-4025-855A-DB1A86CDB835}" sibTransId="{FC1ECA0C-F9A3-46B4-91E0-92C55CDF22F7}"/>
    <dgm:cxn modelId="{A0A3A23A-346C-4E50-85FA-C4B65F9C7BA6}" type="presOf" srcId="{E627F618-1809-43E2-97B9-462ED7B0D8F4}" destId="{D4D74E6B-00C8-4ED6-BA08-EE2A63048131}" srcOrd="1" destOrd="1" presId="urn:microsoft.com/office/officeart/2005/8/layout/vProcess5"/>
    <dgm:cxn modelId="{F00B65EF-EF7B-4130-AF61-68243F553ECB}" type="presOf" srcId="{FC1ECA0C-F9A3-46B4-91E0-92C55CDF22F7}" destId="{D0BC1EB9-4D4C-4D37-B3B7-738453F85DAA}" srcOrd="0" destOrd="0" presId="urn:microsoft.com/office/officeart/2005/8/layout/vProcess5"/>
    <dgm:cxn modelId="{EF72CC46-B82F-4803-9AB0-06011ABEA4A9}" type="presOf" srcId="{CD5DC8BC-3712-4848-8495-959643F25F3D}" destId="{5812B83F-E7B7-4382-94EC-1CC9383D0208}" srcOrd="0" destOrd="0" presId="urn:microsoft.com/office/officeart/2005/8/layout/vProcess5"/>
    <dgm:cxn modelId="{0A40B922-E836-4D9D-9D72-FB8C95FDA8EB}" srcId="{CD5DC8BC-3712-4848-8495-959643F25F3D}" destId="{A4D1D8AC-55CB-4C33-9CF6-4949BC5215B6}" srcOrd="0" destOrd="0" parTransId="{AE6E1367-16E2-419D-9037-32419F688316}" sibTransId="{911776D4-46BD-44E9-AD12-42C15D402B14}"/>
    <dgm:cxn modelId="{56008BA3-E5FF-4F97-9AD4-2CC379F43383}" srcId="{B85AC969-9FA4-49F5-967A-567486B49C7D}" destId="{531AD776-E774-45C8-A104-3E0FAFDC3CAB}" srcOrd="2" destOrd="0" parTransId="{68A0CD20-0E82-4144-BE67-2621E458C689}" sibTransId="{8C397B68-3B44-4309-9A28-5D9A1EAC4FED}"/>
    <dgm:cxn modelId="{AF0A7FA7-0AA7-4FDD-86F7-3016FFBB5131}" type="presOf" srcId="{531AD776-E774-45C8-A104-3E0FAFDC3CAB}" destId="{D4D74E6B-00C8-4ED6-BA08-EE2A63048131}" srcOrd="1" destOrd="0" presId="urn:microsoft.com/office/officeart/2005/8/layout/vProcess5"/>
    <dgm:cxn modelId="{A8DB17BF-FD04-4700-9869-13A3CB8C75D6}" type="presOf" srcId="{5F776A06-0096-4412-B0DD-65D51FB6A5BB}" destId="{EAB9DAA6-4D58-4868-ACC5-07E9B5A2D1DF}" srcOrd="0" destOrd="0" presId="urn:microsoft.com/office/officeart/2005/8/layout/vProcess5"/>
    <dgm:cxn modelId="{BF04C0F1-6875-4497-B765-676E8AC43645}" type="presOf" srcId="{CD5DC8BC-3712-4848-8495-959643F25F3D}" destId="{39F00B7C-4C13-46A5-B0F7-5F4CEBA4228E}" srcOrd="1" destOrd="0" presId="urn:microsoft.com/office/officeart/2005/8/layout/vProcess5"/>
    <dgm:cxn modelId="{6C4C22DC-A900-4AF0-B124-0DDDB3459733}" type="presOf" srcId="{A4D1D8AC-55CB-4C33-9CF6-4949BC5215B6}" destId="{5812B83F-E7B7-4382-94EC-1CC9383D0208}" srcOrd="0" destOrd="1" presId="urn:microsoft.com/office/officeart/2005/8/layout/vProcess5"/>
    <dgm:cxn modelId="{3CD8571D-A0DB-4455-AB80-FBF75EBB6193}" type="presOf" srcId="{6F5BA1CA-264E-41E2-A7AD-870BA13749F1}" destId="{81BD32EC-D2F6-4DC1-8187-790AC564ADAC}" srcOrd="1" destOrd="0" presId="urn:microsoft.com/office/officeart/2005/8/layout/vProcess5"/>
    <dgm:cxn modelId="{F13A8386-E91C-4BEE-8EB6-7D0753A0D2E6}" type="presOf" srcId="{A9663696-BFD2-418D-B923-1A9C333453E5}" destId="{81BD32EC-D2F6-4DC1-8187-790AC564ADAC}" srcOrd="1" destOrd="1" presId="urn:microsoft.com/office/officeart/2005/8/layout/vProcess5"/>
    <dgm:cxn modelId="{221E5D9A-796C-446C-8413-4824D1EA1D80}" type="presOf" srcId="{A9663696-BFD2-418D-B923-1A9C333453E5}" destId="{985DC8C4-AE7E-4C5F-AAA7-851F77CFA9C2}" srcOrd="0" destOrd="1" presId="urn:microsoft.com/office/officeart/2005/8/layout/vProcess5"/>
    <dgm:cxn modelId="{F600FF66-571E-4694-9718-BA347049197E}" srcId="{6F5BA1CA-264E-41E2-A7AD-870BA13749F1}" destId="{A9663696-BFD2-418D-B923-1A9C333453E5}" srcOrd="0" destOrd="0" parTransId="{DD016841-EBC5-432A-B14A-19AC3F78F546}" sibTransId="{2457DCF3-0CD4-405F-8996-895D703063DE}"/>
    <dgm:cxn modelId="{9A4D303F-7B11-418E-B779-C977E85B8EBC}" srcId="{531AD776-E774-45C8-A104-3E0FAFDC3CAB}" destId="{E627F618-1809-43E2-97B9-462ED7B0D8F4}" srcOrd="0" destOrd="0" parTransId="{5B52CC16-D4B4-4451-9BBD-2829101545CA}" sibTransId="{A89E087B-36BC-4332-A4EC-580327480872}"/>
    <dgm:cxn modelId="{FA35E6B2-A06A-4520-B655-D70E1F661522}" srcId="{B85AC969-9FA4-49F5-967A-567486B49C7D}" destId="{CD5DC8BC-3712-4848-8495-959643F25F3D}" srcOrd="1" destOrd="0" parTransId="{4D0FF2EF-2CC1-4B7B-B873-5049ADD64263}" sibTransId="{5F776A06-0096-4412-B0DD-65D51FB6A5BB}"/>
    <dgm:cxn modelId="{F3CF25C4-B4E5-403C-B96D-15CE62889D0E}" type="presOf" srcId="{E627F618-1809-43E2-97B9-462ED7B0D8F4}" destId="{5698D4A4-E72E-4ECD-95EC-F49ECD612725}" srcOrd="0" destOrd="1" presId="urn:microsoft.com/office/officeart/2005/8/layout/vProcess5"/>
    <dgm:cxn modelId="{53652EDC-E52D-4E60-A084-C9C26B2B3987}" type="presOf" srcId="{B85AC969-9FA4-49F5-967A-567486B49C7D}" destId="{B6B9BD45-880F-41DD-9ED6-CFFFDC5076BF}" srcOrd="0" destOrd="0" presId="urn:microsoft.com/office/officeart/2005/8/layout/vProcess5"/>
    <dgm:cxn modelId="{294C2C44-FE43-480C-9CF5-A6E9D1366F41}" type="presOf" srcId="{A4D1D8AC-55CB-4C33-9CF6-4949BC5215B6}" destId="{39F00B7C-4C13-46A5-B0F7-5F4CEBA4228E}" srcOrd="1" destOrd="1" presId="urn:microsoft.com/office/officeart/2005/8/layout/vProcess5"/>
    <dgm:cxn modelId="{E3F08402-B82F-45C8-9D75-6764D507C812}" type="presParOf" srcId="{B6B9BD45-880F-41DD-9ED6-CFFFDC5076BF}" destId="{A5EE91D4-3A2E-4246-BCB3-6A9744242607}" srcOrd="0" destOrd="0" presId="urn:microsoft.com/office/officeart/2005/8/layout/vProcess5"/>
    <dgm:cxn modelId="{21782DE7-9C0D-4AA5-AA54-33AF1FA8D68F}" type="presParOf" srcId="{B6B9BD45-880F-41DD-9ED6-CFFFDC5076BF}" destId="{985DC8C4-AE7E-4C5F-AAA7-851F77CFA9C2}" srcOrd="1" destOrd="0" presId="urn:microsoft.com/office/officeart/2005/8/layout/vProcess5"/>
    <dgm:cxn modelId="{6172DA43-15F0-40EC-9812-D966B059415B}" type="presParOf" srcId="{B6B9BD45-880F-41DD-9ED6-CFFFDC5076BF}" destId="{5812B83F-E7B7-4382-94EC-1CC9383D0208}" srcOrd="2" destOrd="0" presId="urn:microsoft.com/office/officeart/2005/8/layout/vProcess5"/>
    <dgm:cxn modelId="{C1348D25-D10C-4638-ACCD-F0B138F99A07}" type="presParOf" srcId="{B6B9BD45-880F-41DD-9ED6-CFFFDC5076BF}" destId="{5698D4A4-E72E-4ECD-95EC-F49ECD612725}" srcOrd="3" destOrd="0" presId="urn:microsoft.com/office/officeart/2005/8/layout/vProcess5"/>
    <dgm:cxn modelId="{23B6B6DF-B446-444E-9CF5-017492FCB11E}" type="presParOf" srcId="{B6B9BD45-880F-41DD-9ED6-CFFFDC5076BF}" destId="{D0BC1EB9-4D4C-4D37-B3B7-738453F85DAA}" srcOrd="4" destOrd="0" presId="urn:microsoft.com/office/officeart/2005/8/layout/vProcess5"/>
    <dgm:cxn modelId="{C9209F32-25D9-4643-9A27-B01C98413CFF}" type="presParOf" srcId="{B6B9BD45-880F-41DD-9ED6-CFFFDC5076BF}" destId="{EAB9DAA6-4D58-4868-ACC5-07E9B5A2D1DF}" srcOrd="5" destOrd="0" presId="urn:microsoft.com/office/officeart/2005/8/layout/vProcess5"/>
    <dgm:cxn modelId="{32AD4728-5032-42A2-B84E-CD32C1F1BC93}" type="presParOf" srcId="{B6B9BD45-880F-41DD-9ED6-CFFFDC5076BF}" destId="{81BD32EC-D2F6-4DC1-8187-790AC564ADAC}" srcOrd="6" destOrd="0" presId="urn:microsoft.com/office/officeart/2005/8/layout/vProcess5"/>
    <dgm:cxn modelId="{45348DD2-FAEE-4C82-97AC-F600EBDC0482}" type="presParOf" srcId="{B6B9BD45-880F-41DD-9ED6-CFFFDC5076BF}" destId="{39F00B7C-4C13-46A5-B0F7-5F4CEBA4228E}" srcOrd="7" destOrd="0" presId="urn:microsoft.com/office/officeart/2005/8/layout/vProcess5"/>
    <dgm:cxn modelId="{278DA36F-E6CD-42C0-B1E8-5D7925AF0831}" type="presParOf" srcId="{B6B9BD45-880F-41DD-9ED6-CFFFDC5076BF}" destId="{D4D74E6B-00C8-4ED6-BA08-EE2A63048131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C7E90D3-9A76-45EC-A646-E52C45756FE9}" type="doc">
      <dgm:prSet loTypeId="urn:diagrams.loki3.com/Bracke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2C0AE062-4697-4E70-B9C5-9C55F6125902}">
      <dgm:prSet/>
      <dgm:spPr/>
      <dgm:t>
        <a:bodyPr/>
        <a:lstStyle/>
        <a:p>
          <a:pPr rtl="0"/>
          <a:r>
            <a:rPr lang="en-US" dirty="0" smtClean="0"/>
            <a:t>System wide</a:t>
          </a:r>
          <a:endParaRPr lang="en-US" dirty="0"/>
        </a:p>
      </dgm:t>
    </dgm:pt>
    <dgm:pt modelId="{529E9C95-EC9E-4763-886D-ADA94BBE356E}" type="parTrans" cxnId="{2968F9FE-0E05-4FC5-B081-19649E4F2600}">
      <dgm:prSet/>
      <dgm:spPr/>
      <dgm:t>
        <a:bodyPr/>
        <a:lstStyle/>
        <a:p>
          <a:endParaRPr lang="en-US"/>
        </a:p>
      </dgm:t>
    </dgm:pt>
    <dgm:pt modelId="{244CE291-178F-41E1-AED1-9E528CC0E1A5}" type="sibTrans" cxnId="{2968F9FE-0E05-4FC5-B081-19649E4F2600}">
      <dgm:prSet/>
      <dgm:spPr/>
      <dgm:t>
        <a:bodyPr/>
        <a:lstStyle/>
        <a:p>
          <a:endParaRPr lang="en-US"/>
        </a:p>
      </dgm:t>
    </dgm:pt>
    <dgm:pt modelId="{1C0EDFC5-EB51-4DE3-A96C-9ECCE88817C3}">
      <dgm:prSet/>
      <dgm:spPr/>
      <dgm:t>
        <a:bodyPr/>
        <a:lstStyle/>
        <a:p>
          <a:pPr rtl="0"/>
          <a:r>
            <a:rPr lang="en-US" dirty="0" smtClean="0"/>
            <a:t>1. Country Profile</a:t>
          </a:r>
          <a:endParaRPr lang="en-US" dirty="0"/>
        </a:p>
      </dgm:t>
    </dgm:pt>
    <dgm:pt modelId="{C143AC28-3ED7-4B02-AAB6-E57C181BDDA3}" type="parTrans" cxnId="{BDF832BA-3298-4EA5-8D45-5F1EF7EA39ED}">
      <dgm:prSet/>
      <dgm:spPr/>
      <dgm:t>
        <a:bodyPr/>
        <a:lstStyle/>
        <a:p>
          <a:endParaRPr lang="en-US"/>
        </a:p>
      </dgm:t>
    </dgm:pt>
    <dgm:pt modelId="{E80C96FB-1F07-477A-B750-9822FC7B61EE}" type="sibTrans" cxnId="{BDF832BA-3298-4EA5-8D45-5F1EF7EA39ED}">
      <dgm:prSet/>
      <dgm:spPr/>
      <dgm:t>
        <a:bodyPr/>
        <a:lstStyle/>
        <a:p>
          <a:endParaRPr lang="en-US"/>
        </a:p>
      </dgm:t>
    </dgm:pt>
    <dgm:pt modelId="{9BDD60B3-F04B-4B97-AFBA-41FAF0688CC7}">
      <dgm:prSet/>
      <dgm:spPr/>
      <dgm:t>
        <a:bodyPr/>
        <a:lstStyle/>
        <a:p>
          <a:pPr rtl="0"/>
          <a:r>
            <a:rPr lang="en-US" dirty="0" smtClean="0"/>
            <a:t>2. Legislation</a:t>
          </a:r>
          <a:endParaRPr lang="en-US" dirty="0"/>
        </a:p>
      </dgm:t>
    </dgm:pt>
    <dgm:pt modelId="{ACA35ECF-C099-4895-8A26-D4AB33F95792}" type="parTrans" cxnId="{56514460-85A0-4CE5-9767-A0C720FE1C60}">
      <dgm:prSet/>
      <dgm:spPr/>
      <dgm:t>
        <a:bodyPr/>
        <a:lstStyle/>
        <a:p>
          <a:endParaRPr lang="en-US"/>
        </a:p>
      </dgm:t>
    </dgm:pt>
    <dgm:pt modelId="{24C816A5-77A0-423B-B416-DB52BC44E792}" type="sibTrans" cxnId="{56514460-85A0-4CE5-9767-A0C720FE1C60}">
      <dgm:prSet/>
      <dgm:spPr/>
      <dgm:t>
        <a:bodyPr/>
        <a:lstStyle/>
        <a:p>
          <a:endParaRPr lang="en-US"/>
        </a:p>
      </dgm:t>
    </dgm:pt>
    <dgm:pt modelId="{6602754E-38BF-4D9F-812B-57DABF1ED9A3}">
      <dgm:prSet/>
      <dgm:spPr/>
      <dgm:t>
        <a:bodyPr/>
        <a:lstStyle/>
        <a:p>
          <a:pPr rtl="0"/>
          <a:r>
            <a:rPr lang="en-US" dirty="0" smtClean="0"/>
            <a:t>3. Environmental forces</a:t>
          </a:r>
          <a:endParaRPr lang="en-US" dirty="0"/>
        </a:p>
      </dgm:t>
    </dgm:pt>
    <dgm:pt modelId="{6408F344-E534-4BEA-A561-FD5E977A8F72}" type="parTrans" cxnId="{10C74A8F-CC85-42EA-9AD6-AD40A8D38F4C}">
      <dgm:prSet/>
      <dgm:spPr/>
      <dgm:t>
        <a:bodyPr/>
        <a:lstStyle/>
        <a:p>
          <a:endParaRPr lang="en-US"/>
        </a:p>
      </dgm:t>
    </dgm:pt>
    <dgm:pt modelId="{C254D961-6F74-4815-89AF-AB2C469FD573}" type="sibTrans" cxnId="{10C74A8F-CC85-42EA-9AD6-AD40A8D38F4C}">
      <dgm:prSet/>
      <dgm:spPr/>
      <dgm:t>
        <a:bodyPr/>
        <a:lstStyle/>
        <a:p>
          <a:endParaRPr lang="en-US"/>
        </a:p>
      </dgm:t>
    </dgm:pt>
    <dgm:pt modelId="{C1690FB0-8948-4D03-A6A7-1B397D9607BF}" type="pres">
      <dgm:prSet presAssocID="{CC7E90D3-9A76-45EC-A646-E52C45756FE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4D31987-BD38-4651-A141-6DCACAD5A223}" type="pres">
      <dgm:prSet presAssocID="{2C0AE062-4697-4E70-B9C5-9C55F6125902}" presName="linNode" presStyleCnt="0"/>
      <dgm:spPr/>
    </dgm:pt>
    <dgm:pt modelId="{C01CEFBC-C87A-4A5F-A484-8F852A244F1C}" type="pres">
      <dgm:prSet presAssocID="{2C0AE062-4697-4E70-B9C5-9C55F6125902}" presName="parTx" presStyleLbl="revTx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F223B8-6164-4830-8111-DDCC3F8E43A6}" type="pres">
      <dgm:prSet presAssocID="{2C0AE062-4697-4E70-B9C5-9C55F6125902}" presName="bracket" presStyleLbl="parChTrans1D1" presStyleIdx="0" presStyleCnt="1"/>
      <dgm:spPr/>
    </dgm:pt>
    <dgm:pt modelId="{9340FBB8-3A1C-4F62-8F2E-2373DD5B447C}" type="pres">
      <dgm:prSet presAssocID="{2C0AE062-4697-4E70-B9C5-9C55F6125902}" presName="spH" presStyleCnt="0"/>
      <dgm:spPr/>
    </dgm:pt>
    <dgm:pt modelId="{B6A6468E-3602-4B5F-AD7E-B1E3EC372DCC}" type="pres">
      <dgm:prSet presAssocID="{2C0AE062-4697-4E70-B9C5-9C55F6125902}" presName="des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ED33F4E-653D-4FCD-9B49-3FD54E6E03EA}" type="presOf" srcId="{9BDD60B3-F04B-4B97-AFBA-41FAF0688CC7}" destId="{B6A6468E-3602-4B5F-AD7E-B1E3EC372DCC}" srcOrd="0" destOrd="1" presId="urn:diagrams.loki3.com/BracketList"/>
    <dgm:cxn modelId="{95434CB7-742A-43A2-B271-4693F62C470F}" type="presOf" srcId="{1C0EDFC5-EB51-4DE3-A96C-9ECCE88817C3}" destId="{B6A6468E-3602-4B5F-AD7E-B1E3EC372DCC}" srcOrd="0" destOrd="0" presId="urn:diagrams.loki3.com/BracketList"/>
    <dgm:cxn modelId="{AF4D1195-35DE-4888-A3F3-E06F4DB31BAA}" type="presOf" srcId="{2C0AE062-4697-4E70-B9C5-9C55F6125902}" destId="{C01CEFBC-C87A-4A5F-A484-8F852A244F1C}" srcOrd="0" destOrd="0" presId="urn:diagrams.loki3.com/BracketList"/>
    <dgm:cxn modelId="{2968F9FE-0E05-4FC5-B081-19649E4F2600}" srcId="{CC7E90D3-9A76-45EC-A646-E52C45756FE9}" destId="{2C0AE062-4697-4E70-B9C5-9C55F6125902}" srcOrd="0" destOrd="0" parTransId="{529E9C95-EC9E-4763-886D-ADA94BBE356E}" sibTransId="{244CE291-178F-41E1-AED1-9E528CC0E1A5}"/>
    <dgm:cxn modelId="{10C74A8F-CC85-42EA-9AD6-AD40A8D38F4C}" srcId="{2C0AE062-4697-4E70-B9C5-9C55F6125902}" destId="{6602754E-38BF-4D9F-812B-57DABF1ED9A3}" srcOrd="2" destOrd="0" parTransId="{6408F344-E534-4BEA-A561-FD5E977A8F72}" sibTransId="{C254D961-6F74-4815-89AF-AB2C469FD573}"/>
    <dgm:cxn modelId="{5169DF07-30DF-47D1-8E45-63330001E613}" type="presOf" srcId="{CC7E90D3-9A76-45EC-A646-E52C45756FE9}" destId="{C1690FB0-8948-4D03-A6A7-1B397D9607BF}" srcOrd="0" destOrd="0" presId="urn:diagrams.loki3.com/BracketList"/>
    <dgm:cxn modelId="{B44159DB-761A-4CF3-94CD-B81BCDAAADFD}" type="presOf" srcId="{6602754E-38BF-4D9F-812B-57DABF1ED9A3}" destId="{B6A6468E-3602-4B5F-AD7E-B1E3EC372DCC}" srcOrd="0" destOrd="2" presId="urn:diagrams.loki3.com/BracketList"/>
    <dgm:cxn modelId="{56514460-85A0-4CE5-9767-A0C720FE1C60}" srcId="{2C0AE062-4697-4E70-B9C5-9C55F6125902}" destId="{9BDD60B3-F04B-4B97-AFBA-41FAF0688CC7}" srcOrd="1" destOrd="0" parTransId="{ACA35ECF-C099-4895-8A26-D4AB33F95792}" sibTransId="{24C816A5-77A0-423B-B416-DB52BC44E792}"/>
    <dgm:cxn modelId="{BDF832BA-3298-4EA5-8D45-5F1EF7EA39ED}" srcId="{2C0AE062-4697-4E70-B9C5-9C55F6125902}" destId="{1C0EDFC5-EB51-4DE3-A96C-9ECCE88817C3}" srcOrd="0" destOrd="0" parTransId="{C143AC28-3ED7-4B02-AAB6-E57C181BDDA3}" sibTransId="{E80C96FB-1F07-477A-B750-9822FC7B61EE}"/>
    <dgm:cxn modelId="{C3BFBD41-60FF-43F1-A944-56AB4933CE5E}" type="presParOf" srcId="{C1690FB0-8948-4D03-A6A7-1B397D9607BF}" destId="{74D31987-BD38-4651-A141-6DCACAD5A223}" srcOrd="0" destOrd="0" presId="urn:diagrams.loki3.com/BracketList"/>
    <dgm:cxn modelId="{F77E7F82-B0F7-4364-B26D-27E0FD85B764}" type="presParOf" srcId="{74D31987-BD38-4651-A141-6DCACAD5A223}" destId="{C01CEFBC-C87A-4A5F-A484-8F852A244F1C}" srcOrd="0" destOrd="0" presId="urn:diagrams.loki3.com/BracketList"/>
    <dgm:cxn modelId="{AEAEFA6A-D3E2-48E9-A5D0-054F33F491A3}" type="presParOf" srcId="{74D31987-BD38-4651-A141-6DCACAD5A223}" destId="{60F223B8-6164-4830-8111-DDCC3F8E43A6}" srcOrd="1" destOrd="0" presId="urn:diagrams.loki3.com/BracketList"/>
    <dgm:cxn modelId="{F17E4EF5-60A2-4B8B-A810-39CE1C2E8378}" type="presParOf" srcId="{74D31987-BD38-4651-A141-6DCACAD5A223}" destId="{9340FBB8-3A1C-4F62-8F2E-2373DD5B447C}" srcOrd="2" destOrd="0" presId="urn:diagrams.loki3.com/BracketList"/>
    <dgm:cxn modelId="{78A0A3E7-CF5D-4BC9-B851-520BD0DD870A}" type="presParOf" srcId="{74D31987-BD38-4651-A141-6DCACAD5A223}" destId="{B6A6468E-3602-4B5F-AD7E-B1E3EC372DCC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65D1578-A192-4AFF-87ED-FE2B177BECD7}" type="doc">
      <dgm:prSet loTypeId="urn:diagrams.loki3.com/Bracke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DE38D208-80E5-4AEB-AD40-27DCC5DA0855}">
      <dgm:prSet custT="1"/>
      <dgm:spPr/>
      <dgm:t>
        <a:bodyPr/>
        <a:lstStyle/>
        <a:p>
          <a:pPr rtl="0"/>
          <a:r>
            <a:rPr lang="en-US" sz="2600" dirty="0" smtClean="0"/>
            <a:t>Organization level</a:t>
          </a:r>
          <a:endParaRPr lang="en-US" sz="2600" dirty="0"/>
        </a:p>
      </dgm:t>
    </dgm:pt>
    <dgm:pt modelId="{8FA41BF5-601E-4487-B280-335B86651C71}" type="parTrans" cxnId="{86138BF8-6499-4332-837A-70008E1E16E9}">
      <dgm:prSet/>
      <dgm:spPr/>
      <dgm:t>
        <a:bodyPr/>
        <a:lstStyle/>
        <a:p>
          <a:endParaRPr lang="en-US"/>
        </a:p>
      </dgm:t>
    </dgm:pt>
    <dgm:pt modelId="{6CE2F371-8686-4138-86ED-11932B14F535}" type="sibTrans" cxnId="{86138BF8-6499-4332-837A-70008E1E16E9}">
      <dgm:prSet/>
      <dgm:spPr/>
      <dgm:t>
        <a:bodyPr/>
        <a:lstStyle/>
        <a:p>
          <a:endParaRPr lang="en-US"/>
        </a:p>
      </dgm:t>
    </dgm:pt>
    <dgm:pt modelId="{7BA47B9F-6A94-47C9-96A4-3A1B31EA832F}">
      <dgm:prSet/>
      <dgm:spPr/>
      <dgm:t>
        <a:bodyPr/>
        <a:lstStyle/>
        <a:p>
          <a:pPr rtl="0"/>
          <a:r>
            <a:rPr lang="en-US" dirty="0" smtClean="0"/>
            <a:t>4. NPPO’s mission and strategy</a:t>
          </a:r>
          <a:endParaRPr lang="en-US" dirty="0"/>
        </a:p>
      </dgm:t>
    </dgm:pt>
    <dgm:pt modelId="{D6B8EC1F-61D1-4F8E-BE77-A214A8304D97}" type="parTrans" cxnId="{AA71A18C-E656-4594-BD73-3C910E87F9BA}">
      <dgm:prSet/>
      <dgm:spPr/>
      <dgm:t>
        <a:bodyPr/>
        <a:lstStyle/>
        <a:p>
          <a:endParaRPr lang="en-US"/>
        </a:p>
      </dgm:t>
    </dgm:pt>
    <dgm:pt modelId="{40EC0BD5-4CDF-4EA0-82A7-B5157B763267}" type="sibTrans" cxnId="{AA71A18C-E656-4594-BD73-3C910E87F9BA}">
      <dgm:prSet/>
      <dgm:spPr/>
      <dgm:t>
        <a:bodyPr/>
        <a:lstStyle/>
        <a:p>
          <a:endParaRPr lang="en-US"/>
        </a:p>
      </dgm:t>
    </dgm:pt>
    <dgm:pt modelId="{7F68909C-7A54-4A98-8BE6-24D2E0CA60FE}">
      <dgm:prSet/>
      <dgm:spPr/>
      <dgm:t>
        <a:bodyPr/>
        <a:lstStyle/>
        <a:p>
          <a:pPr rtl="0"/>
          <a:r>
            <a:rPr lang="en-US" dirty="0" smtClean="0"/>
            <a:t>5. NPPO’s structure and processes</a:t>
          </a:r>
          <a:endParaRPr lang="en-US" dirty="0"/>
        </a:p>
      </dgm:t>
    </dgm:pt>
    <dgm:pt modelId="{1A00D375-C420-44A8-A6CB-EA081D7987C4}" type="parTrans" cxnId="{33143945-7D5C-410E-BB51-CB1739935347}">
      <dgm:prSet/>
      <dgm:spPr/>
      <dgm:t>
        <a:bodyPr/>
        <a:lstStyle/>
        <a:p>
          <a:endParaRPr lang="en-US"/>
        </a:p>
      </dgm:t>
    </dgm:pt>
    <dgm:pt modelId="{B3699B67-1D5D-4117-88D3-1E66C2E2B687}" type="sibTrans" cxnId="{33143945-7D5C-410E-BB51-CB1739935347}">
      <dgm:prSet/>
      <dgm:spPr/>
      <dgm:t>
        <a:bodyPr/>
        <a:lstStyle/>
        <a:p>
          <a:endParaRPr lang="en-US"/>
        </a:p>
      </dgm:t>
    </dgm:pt>
    <dgm:pt modelId="{64F5D658-E0EA-4FD7-982F-09C244F21DA7}">
      <dgm:prSet/>
      <dgm:spPr/>
      <dgm:t>
        <a:bodyPr/>
        <a:lstStyle/>
        <a:p>
          <a:pPr rtl="0"/>
          <a:r>
            <a:rPr lang="en-US" dirty="0" smtClean="0"/>
            <a:t>6. NPPO’s resources</a:t>
          </a:r>
          <a:endParaRPr lang="en-US" dirty="0"/>
        </a:p>
      </dgm:t>
    </dgm:pt>
    <dgm:pt modelId="{02CD2205-D5D5-4F1A-BEDA-D4558E9D2B00}" type="parTrans" cxnId="{DB9849E5-CD52-4C12-939A-51E5BE32239D}">
      <dgm:prSet/>
      <dgm:spPr/>
      <dgm:t>
        <a:bodyPr/>
        <a:lstStyle/>
        <a:p>
          <a:endParaRPr lang="en-US"/>
        </a:p>
      </dgm:t>
    </dgm:pt>
    <dgm:pt modelId="{A5FBDCB2-2D2C-459D-B903-8DBBEA5BC9F1}" type="sibTrans" cxnId="{DB9849E5-CD52-4C12-939A-51E5BE32239D}">
      <dgm:prSet/>
      <dgm:spPr/>
      <dgm:t>
        <a:bodyPr/>
        <a:lstStyle/>
        <a:p>
          <a:endParaRPr lang="en-US"/>
        </a:p>
      </dgm:t>
    </dgm:pt>
    <dgm:pt modelId="{0FD5CE71-BF5C-4559-8E67-B94640A0FA28}" type="pres">
      <dgm:prSet presAssocID="{265D1578-A192-4AFF-87ED-FE2B177BECD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7BDC672C-8056-42AD-89EA-9414CEE1289D}" type="pres">
      <dgm:prSet presAssocID="{DE38D208-80E5-4AEB-AD40-27DCC5DA0855}" presName="linNode" presStyleCnt="0"/>
      <dgm:spPr/>
    </dgm:pt>
    <dgm:pt modelId="{FCFC2675-0B1B-4F3A-B2EF-B491D9FC2564}" type="pres">
      <dgm:prSet presAssocID="{DE38D208-80E5-4AEB-AD40-27DCC5DA0855}" presName="parTx" presStyleLbl="revTx" presStyleIdx="0" presStyleCnt="1" custScaleX="100196" custScaleY="109805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6063D56-03CD-4926-9F36-0ACC316C930B}" type="pres">
      <dgm:prSet presAssocID="{DE38D208-80E5-4AEB-AD40-27DCC5DA0855}" presName="bracket" presStyleLbl="parChTrans1D1" presStyleIdx="0" presStyleCnt="1"/>
      <dgm:spPr/>
    </dgm:pt>
    <dgm:pt modelId="{48EF5A2B-EA8F-46F3-8A4C-2F24F01D2F9D}" type="pres">
      <dgm:prSet presAssocID="{DE38D208-80E5-4AEB-AD40-27DCC5DA0855}" presName="spH" presStyleCnt="0"/>
      <dgm:spPr/>
    </dgm:pt>
    <dgm:pt modelId="{802A56E8-C263-4AD9-A341-E07D0975F69E}" type="pres">
      <dgm:prSet presAssocID="{DE38D208-80E5-4AEB-AD40-27DCC5DA0855}" presName="desTx" presStyleLbl="node1" presStyleIdx="0" presStyleCnt="1" custScaleX="9469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6138BF8-6499-4332-837A-70008E1E16E9}" srcId="{265D1578-A192-4AFF-87ED-FE2B177BECD7}" destId="{DE38D208-80E5-4AEB-AD40-27DCC5DA0855}" srcOrd="0" destOrd="0" parTransId="{8FA41BF5-601E-4487-B280-335B86651C71}" sibTransId="{6CE2F371-8686-4138-86ED-11932B14F535}"/>
    <dgm:cxn modelId="{FF2FE452-178B-4FBE-B4FC-4E63D53D54CE}" type="presOf" srcId="{7BA47B9F-6A94-47C9-96A4-3A1B31EA832F}" destId="{802A56E8-C263-4AD9-A341-E07D0975F69E}" srcOrd="0" destOrd="0" presId="urn:diagrams.loki3.com/BracketList"/>
    <dgm:cxn modelId="{DB9849E5-CD52-4C12-939A-51E5BE32239D}" srcId="{DE38D208-80E5-4AEB-AD40-27DCC5DA0855}" destId="{64F5D658-E0EA-4FD7-982F-09C244F21DA7}" srcOrd="2" destOrd="0" parTransId="{02CD2205-D5D5-4F1A-BEDA-D4558E9D2B00}" sibTransId="{A5FBDCB2-2D2C-459D-B903-8DBBEA5BC9F1}"/>
    <dgm:cxn modelId="{33143945-7D5C-410E-BB51-CB1739935347}" srcId="{DE38D208-80E5-4AEB-AD40-27DCC5DA0855}" destId="{7F68909C-7A54-4A98-8BE6-24D2E0CA60FE}" srcOrd="1" destOrd="0" parTransId="{1A00D375-C420-44A8-A6CB-EA081D7987C4}" sibTransId="{B3699B67-1D5D-4117-88D3-1E66C2E2B687}"/>
    <dgm:cxn modelId="{2A626EB2-4FB7-4924-90FF-9C9448B2084D}" type="presOf" srcId="{64F5D658-E0EA-4FD7-982F-09C244F21DA7}" destId="{802A56E8-C263-4AD9-A341-E07D0975F69E}" srcOrd="0" destOrd="2" presId="urn:diagrams.loki3.com/BracketList"/>
    <dgm:cxn modelId="{428F6ECB-67B2-4EC1-B2B3-B4866CEA41A3}" type="presOf" srcId="{DE38D208-80E5-4AEB-AD40-27DCC5DA0855}" destId="{FCFC2675-0B1B-4F3A-B2EF-B491D9FC2564}" srcOrd="0" destOrd="0" presId="urn:diagrams.loki3.com/BracketList"/>
    <dgm:cxn modelId="{AA71A18C-E656-4594-BD73-3C910E87F9BA}" srcId="{DE38D208-80E5-4AEB-AD40-27DCC5DA0855}" destId="{7BA47B9F-6A94-47C9-96A4-3A1B31EA832F}" srcOrd="0" destOrd="0" parTransId="{D6B8EC1F-61D1-4F8E-BE77-A214A8304D97}" sibTransId="{40EC0BD5-4CDF-4EA0-82A7-B5157B763267}"/>
    <dgm:cxn modelId="{F7536245-BEE6-4636-AA46-89EAB1721A2C}" type="presOf" srcId="{7F68909C-7A54-4A98-8BE6-24D2E0CA60FE}" destId="{802A56E8-C263-4AD9-A341-E07D0975F69E}" srcOrd="0" destOrd="1" presId="urn:diagrams.loki3.com/BracketList"/>
    <dgm:cxn modelId="{2E077992-C47A-4A1B-BE4D-6DF43C0E658F}" type="presOf" srcId="{265D1578-A192-4AFF-87ED-FE2B177BECD7}" destId="{0FD5CE71-BF5C-4559-8E67-B94640A0FA28}" srcOrd="0" destOrd="0" presId="urn:diagrams.loki3.com/BracketList"/>
    <dgm:cxn modelId="{57EFDC57-C6F8-40A0-8AAB-17974DD89FB9}" type="presParOf" srcId="{0FD5CE71-BF5C-4559-8E67-B94640A0FA28}" destId="{7BDC672C-8056-42AD-89EA-9414CEE1289D}" srcOrd="0" destOrd="0" presId="urn:diagrams.loki3.com/BracketList"/>
    <dgm:cxn modelId="{479D83C7-1A6D-4582-B302-F457CC7B7EA9}" type="presParOf" srcId="{7BDC672C-8056-42AD-89EA-9414CEE1289D}" destId="{FCFC2675-0B1B-4F3A-B2EF-B491D9FC2564}" srcOrd="0" destOrd="0" presId="urn:diagrams.loki3.com/BracketList"/>
    <dgm:cxn modelId="{C5B766C9-E23B-4143-8D4F-54E435CB25A4}" type="presParOf" srcId="{7BDC672C-8056-42AD-89EA-9414CEE1289D}" destId="{C6063D56-03CD-4926-9F36-0ACC316C930B}" srcOrd="1" destOrd="0" presId="urn:diagrams.loki3.com/BracketList"/>
    <dgm:cxn modelId="{030A2FBF-4B62-4DF6-B3A6-310B2FA427C4}" type="presParOf" srcId="{7BDC672C-8056-42AD-89EA-9414CEE1289D}" destId="{48EF5A2B-EA8F-46F3-8A4C-2F24F01D2F9D}" srcOrd="2" destOrd="0" presId="urn:diagrams.loki3.com/BracketList"/>
    <dgm:cxn modelId="{6A014AFE-C625-4BF9-9BEF-D75E7FFD6BF0}" type="presParOf" srcId="{7BDC672C-8056-42AD-89EA-9414CEE1289D}" destId="{802A56E8-C263-4AD9-A341-E07D0975F69E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C7E90D3-9A76-45EC-A646-E52C45756FE9}" type="doc">
      <dgm:prSet loTypeId="urn:diagrams.loki3.com/Bracket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6F11AB4-EC2F-4B58-B9AB-8CF59FEF9935}">
      <dgm:prSet/>
      <dgm:spPr/>
      <dgm:t>
        <a:bodyPr/>
        <a:lstStyle/>
        <a:p>
          <a:r>
            <a:rPr lang="en-US" dirty="0" smtClean="0"/>
            <a:t>Technical Level</a:t>
          </a:r>
          <a:endParaRPr lang="en-US" dirty="0"/>
        </a:p>
      </dgm:t>
    </dgm:pt>
    <dgm:pt modelId="{B1B3D3B6-F7C7-4796-AA76-FF995434E4D2}" type="parTrans" cxnId="{C1DAD801-7D31-41B5-A7DD-CE00EB59328F}">
      <dgm:prSet/>
      <dgm:spPr/>
      <dgm:t>
        <a:bodyPr/>
        <a:lstStyle/>
        <a:p>
          <a:endParaRPr lang="en-US"/>
        </a:p>
      </dgm:t>
    </dgm:pt>
    <dgm:pt modelId="{4BA6081E-3E74-4343-BC65-AA113F864623}" type="sibTrans" cxnId="{C1DAD801-7D31-41B5-A7DD-CE00EB59328F}">
      <dgm:prSet/>
      <dgm:spPr/>
      <dgm:t>
        <a:bodyPr/>
        <a:lstStyle/>
        <a:p>
          <a:endParaRPr lang="en-US"/>
        </a:p>
      </dgm:t>
    </dgm:pt>
    <dgm:pt modelId="{7190E93C-14A5-4F9A-910D-7150E785C4BE}">
      <dgm:prSet/>
      <dgm:spPr/>
      <dgm:t>
        <a:bodyPr/>
        <a:lstStyle/>
        <a:p>
          <a:pPr rtl="0"/>
          <a:r>
            <a:rPr lang="en-US" dirty="0" smtClean="0"/>
            <a:t>7. Pest Diagnostic capabilities </a:t>
          </a:r>
          <a:endParaRPr lang="en-US" dirty="0"/>
        </a:p>
      </dgm:t>
    </dgm:pt>
    <dgm:pt modelId="{72704E35-3ECB-4A38-8847-47542A2C2AFA}" type="parTrans" cxnId="{03C064AA-923C-4880-B38E-15C8FCA2F556}">
      <dgm:prSet/>
      <dgm:spPr/>
      <dgm:t>
        <a:bodyPr/>
        <a:lstStyle/>
        <a:p>
          <a:endParaRPr lang="en-US"/>
        </a:p>
      </dgm:t>
    </dgm:pt>
    <dgm:pt modelId="{D2A94802-8153-47A5-8F79-0FF432C3A838}" type="sibTrans" cxnId="{03C064AA-923C-4880-B38E-15C8FCA2F556}">
      <dgm:prSet/>
      <dgm:spPr/>
      <dgm:t>
        <a:bodyPr/>
        <a:lstStyle/>
        <a:p>
          <a:endParaRPr lang="en-US"/>
        </a:p>
      </dgm:t>
    </dgm:pt>
    <dgm:pt modelId="{D783131A-4C5B-4108-8EA3-5AE356E65EA8}">
      <dgm:prSet/>
      <dgm:spPr/>
      <dgm:t>
        <a:bodyPr/>
        <a:lstStyle/>
        <a:p>
          <a:pPr rtl="0"/>
          <a:r>
            <a:rPr lang="en-US" dirty="0" smtClean="0"/>
            <a:t>8. Surveillance and pest  reporting</a:t>
          </a:r>
          <a:endParaRPr lang="en-US" dirty="0"/>
        </a:p>
      </dgm:t>
    </dgm:pt>
    <dgm:pt modelId="{CA458704-0280-4DCC-9F90-9CD6BF7349D3}" type="parTrans" cxnId="{A6442193-F020-40DF-A105-F8D364FADEA3}">
      <dgm:prSet/>
      <dgm:spPr/>
      <dgm:t>
        <a:bodyPr/>
        <a:lstStyle/>
        <a:p>
          <a:endParaRPr lang="en-US"/>
        </a:p>
      </dgm:t>
    </dgm:pt>
    <dgm:pt modelId="{CDF485E6-C03C-46BA-8A21-E8096A2EC656}" type="sibTrans" cxnId="{A6442193-F020-40DF-A105-F8D364FADEA3}">
      <dgm:prSet/>
      <dgm:spPr/>
      <dgm:t>
        <a:bodyPr/>
        <a:lstStyle/>
        <a:p>
          <a:endParaRPr lang="en-US"/>
        </a:p>
      </dgm:t>
    </dgm:pt>
    <dgm:pt modelId="{8B42183B-7293-47CE-AFF6-6CA2C2A1C799}">
      <dgm:prSet/>
      <dgm:spPr/>
      <dgm:t>
        <a:bodyPr/>
        <a:lstStyle/>
        <a:p>
          <a:pPr rtl="0"/>
          <a:r>
            <a:rPr lang="en-US" dirty="0" smtClean="0"/>
            <a:t>11. Pest risk analysis</a:t>
          </a:r>
          <a:endParaRPr lang="en-US" dirty="0"/>
        </a:p>
      </dgm:t>
    </dgm:pt>
    <dgm:pt modelId="{9C372020-DC66-49E4-BAB6-9B5CCED83731}" type="parTrans" cxnId="{D34829E6-8918-494D-968B-63683BB4A17B}">
      <dgm:prSet/>
      <dgm:spPr/>
      <dgm:t>
        <a:bodyPr/>
        <a:lstStyle/>
        <a:p>
          <a:endParaRPr lang="en-US"/>
        </a:p>
      </dgm:t>
    </dgm:pt>
    <dgm:pt modelId="{2B4D18C6-BAFF-4EC3-BEED-9BF151BDE454}" type="sibTrans" cxnId="{D34829E6-8918-494D-968B-63683BB4A17B}">
      <dgm:prSet/>
      <dgm:spPr/>
      <dgm:t>
        <a:bodyPr/>
        <a:lstStyle/>
        <a:p>
          <a:endParaRPr lang="en-US"/>
        </a:p>
      </dgm:t>
    </dgm:pt>
    <dgm:pt modelId="{68F25D89-9B65-4973-9AD4-A763DFF2DE84}">
      <dgm:prSet/>
      <dgm:spPr/>
      <dgm:t>
        <a:bodyPr/>
        <a:lstStyle/>
        <a:p>
          <a:pPr rtl="0"/>
          <a:r>
            <a:rPr lang="en-US" dirty="0" smtClean="0"/>
            <a:t>13. Export certification and transit</a:t>
          </a:r>
          <a:endParaRPr lang="en-US" dirty="0"/>
        </a:p>
      </dgm:t>
    </dgm:pt>
    <dgm:pt modelId="{082335BE-1D9A-4993-BB3A-FAA3C438D5DB}" type="parTrans" cxnId="{81441981-1554-45E7-89B8-DAF12C44463F}">
      <dgm:prSet/>
      <dgm:spPr/>
      <dgm:t>
        <a:bodyPr/>
        <a:lstStyle/>
        <a:p>
          <a:endParaRPr lang="en-US"/>
        </a:p>
      </dgm:t>
    </dgm:pt>
    <dgm:pt modelId="{9EB80676-3E52-4C82-BD5B-944BD3A26AD6}" type="sibTrans" cxnId="{81441981-1554-45E7-89B8-DAF12C44463F}">
      <dgm:prSet/>
      <dgm:spPr/>
      <dgm:t>
        <a:bodyPr/>
        <a:lstStyle/>
        <a:p>
          <a:endParaRPr lang="en-US"/>
        </a:p>
      </dgm:t>
    </dgm:pt>
    <dgm:pt modelId="{9D27A6C0-4731-4C60-8F15-C7BA5741E6E7}">
      <dgm:prSet/>
      <dgm:spPr/>
      <dgm:t>
        <a:bodyPr/>
        <a:lstStyle/>
        <a:p>
          <a:pPr rtl="0"/>
          <a:r>
            <a:rPr lang="en-US" dirty="0" smtClean="0"/>
            <a:t>9. Pest eradication</a:t>
          </a:r>
          <a:endParaRPr lang="en-US" dirty="0"/>
        </a:p>
      </dgm:t>
    </dgm:pt>
    <dgm:pt modelId="{EB662BDD-EDCA-48BB-9FF6-AACC71A81D9A}" type="parTrans" cxnId="{AE68DB66-76E8-4A83-A3B4-F42BC55EDCAD}">
      <dgm:prSet/>
      <dgm:spPr/>
      <dgm:t>
        <a:bodyPr/>
        <a:lstStyle/>
        <a:p>
          <a:endParaRPr lang="en-US"/>
        </a:p>
      </dgm:t>
    </dgm:pt>
    <dgm:pt modelId="{21271C48-35B2-4939-89E4-92C228EB4A74}" type="sibTrans" cxnId="{AE68DB66-76E8-4A83-A3B4-F42BC55EDCAD}">
      <dgm:prSet/>
      <dgm:spPr/>
      <dgm:t>
        <a:bodyPr/>
        <a:lstStyle/>
        <a:p>
          <a:endParaRPr lang="en-US"/>
        </a:p>
      </dgm:t>
    </dgm:pt>
    <dgm:pt modelId="{CB1D24D4-95B1-4AA3-AAA3-A8CF38567850}">
      <dgm:prSet/>
      <dgm:spPr/>
      <dgm:t>
        <a:bodyPr/>
        <a:lstStyle/>
        <a:p>
          <a:pPr rtl="0"/>
          <a:r>
            <a:rPr lang="en-US" dirty="0" smtClean="0"/>
            <a:t>10. Import regulation</a:t>
          </a:r>
          <a:endParaRPr lang="en-US" dirty="0"/>
        </a:p>
      </dgm:t>
    </dgm:pt>
    <dgm:pt modelId="{935CA035-2F0B-4AC7-A782-76B6F371C892}" type="parTrans" cxnId="{15F97960-437D-4210-9E04-D97590F0977D}">
      <dgm:prSet/>
      <dgm:spPr/>
      <dgm:t>
        <a:bodyPr/>
        <a:lstStyle/>
        <a:p>
          <a:endParaRPr lang="en-US"/>
        </a:p>
      </dgm:t>
    </dgm:pt>
    <dgm:pt modelId="{A61ECE01-0A12-472D-B2D4-0CDFE1E53C4C}" type="sibTrans" cxnId="{15F97960-437D-4210-9E04-D97590F0977D}">
      <dgm:prSet/>
      <dgm:spPr/>
      <dgm:t>
        <a:bodyPr/>
        <a:lstStyle/>
        <a:p>
          <a:endParaRPr lang="en-US"/>
        </a:p>
      </dgm:t>
    </dgm:pt>
    <dgm:pt modelId="{7C420C03-F241-4E62-A509-A267A76684A7}">
      <dgm:prSet/>
      <dgm:spPr/>
      <dgm:t>
        <a:bodyPr/>
        <a:lstStyle/>
        <a:p>
          <a:pPr rtl="0"/>
          <a:r>
            <a:rPr lang="en-US" dirty="0" smtClean="0"/>
            <a:t>12. Pest free areas</a:t>
          </a:r>
          <a:endParaRPr lang="en-US" dirty="0"/>
        </a:p>
      </dgm:t>
    </dgm:pt>
    <dgm:pt modelId="{87190A30-5572-45FA-BD49-32E801A30791}" type="parTrans" cxnId="{958DCD73-AAA3-467E-BEC4-EE809BBBD6E8}">
      <dgm:prSet/>
      <dgm:spPr/>
      <dgm:t>
        <a:bodyPr/>
        <a:lstStyle/>
        <a:p>
          <a:endParaRPr lang="en-US"/>
        </a:p>
      </dgm:t>
    </dgm:pt>
    <dgm:pt modelId="{71F36CCB-5CB3-44F8-AB0E-5CABF84F2046}" type="sibTrans" cxnId="{958DCD73-AAA3-467E-BEC4-EE809BBBD6E8}">
      <dgm:prSet/>
      <dgm:spPr/>
      <dgm:t>
        <a:bodyPr/>
        <a:lstStyle/>
        <a:p>
          <a:endParaRPr lang="en-US"/>
        </a:p>
      </dgm:t>
    </dgm:pt>
    <dgm:pt modelId="{93505FA4-A26B-4BFB-8A5D-5E1A9298D7D3}" type="pres">
      <dgm:prSet presAssocID="{CC7E90D3-9A76-45EC-A646-E52C45756FE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3846123-35AD-4648-B381-80F03627A275}" type="pres">
      <dgm:prSet presAssocID="{56F11AB4-EC2F-4B58-B9AB-8CF59FEF9935}" presName="linNode" presStyleCnt="0"/>
      <dgm:spPr/>
    </dgm:pt>
    <dgm:pt modelId="{6021DB15-2384-42C9-B32F-C27A10214F50}" type="pres">
      <dgm:prSet presAssocID="{56F11AB4-EC2F-4B58-B9AB-8CF59FEF9935}" presName="parTx" presStyleLbl="revTx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D8F9EC-F794-4AE1-883E-E2D17AD59D99}" type="pres">
      <dgm:prSet presAssocID="{56F11AB4-EC2F-4B58-B9AB-8CF59FEF9935}" presName="bracket" presStyleLbl="parChTrans1D1" presStyleIdx="0" presStyleCnt="1"/>
      <dgm:spPr/>
    </dgm:pt>
    <dgm:pt modelId="{CF1AD5E2-7461-413C-90B8-ABE2CF496050}" type="pres">
      <dgm:prSet presAssocID="{56F11AB4-EC2F-4B58-B9AB-8CF59FEF9935}" presName="spH" presStyleCnt="0"/>
      <dgm:spPr/>
    </dgm:pt>
    <dgm:pt modelId="{7F7E49FA-D924-4E1E-8D9B-C7D7227C3FA5}" type="pres">
      <dgm:prSet presAssocID="{56F11AB4-EC2F-4B58-B9AB-8CF59FEF9935}" presName="desTx" presStyleLbl="node1" presStyleIdx="0" presStyleCnt="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1441981-1554-45E7-89B8-DAF12C44463F}" srcId="{56F11AB4-EC2F-4B58-B9AB-8CF59FEF9935}" destId="{68F25D89-9B65-4973-9AD4-A763DFF2DE84}" srcOrd="6" destOrd="0" parTransId="{082335BE-1D9A-4993-BB3A-FAA3C438D5DB}" sibTransId="{9EB80676-3E52-4C82-BD5B-944BD3A26AD6}"/>
    <dgm:cxn modelId="{20AD29FF-FEFB-4F42-9CC2-4EC1A3B63CDA}" type="presOf" srcId="{D783131A-4C5B-4108-8EA3-5AE356E65EA8}" destId="{7F7E49FA-D924-4E1E-8D9B-C7D7227C3FA5}" srcOrd="0" destOrd="1" presId="urn:diagrams.loki3.com/BracketList"/>
    <dgm:cxn modelId="{321588A7-52CA-41F8-9620-D67A9D87CC0C}" type="presOf" srcId="{7C420C03-F241-4E62-A509-A267A76684A7}" destId="{7F7E49FA-D924-4E1E-8D9B-C7D7227C3FA5}" srcOrd="0" destOrd="5" presId="urn:diagrams.loki3.com/BracketList"/>
    <dgm:cxn modelId="{CB73AF6A-7AF1-495E-9CD7-E796E44EB40B}" type="presOf" srcId="{8B42183B-7293-47CE-AFF6-6CA2C2A1C799}" destId="{7F7E49FA-D924-4E1E-8D9B-C7D7227C3FA5}" srcOrd="0" destOrd="4" presId="urn:diagrams.loki3.com/BracketList"/>
    <dgm:cxn modelId="{CDCB6994-D4C8-4CD0-912B-595A1C6D3F85}" type="presOf" srcId="{9D27A6C0-4731-4C60-8F15-C7BA5741E6E7}" destId="{7F7E49FA-D924-4E1E-8D9B-C7D7227C3FA5}" srcOrd="0" destOrd="2" presId="urn:diagrams.loki3.com/BracketList"/>
    <dgm:cxn modelId="{A6442193-F020-40DF-A105-F8D364FADEA3}" srcId="{56F11AB4-EC2F-4B58-B9AB-8CF59FEF9935}" destId="{D783131A-4C5B-4108-8EA3-5AE356E65EA8}" srcOrd="1" destOrd="0" parTransId="{CA458704-0280-4DCC-9F90-9CD6BF7349D3}" sibTransId="{CDF485E6-C03C-46BA-8A21-E8096A2EC656}"/>
    <dgm:cxn modelId="{C1DAD801-7D31-41B5-A7DD-CE00EB59328F}" srcId="{CC7E90D3-9A76-45EC-A646-E52C45756FE9}" destId="{56F11AB4-EC2F-4B58-B9AB-8CF59FEF9935}" srcOrd="0" destOrd="0" parTransId="{B1B3D3B6-F7C7-4796-AA76-FF995434E4D2}" sibTransId="{4BA6081E-3E74-4343-BC65-AA113F864623}"/>
    <dgm:cxn modelId="{AE68DB66-76E8-4A83-A3B4-F42BC55EDCAD}" srcId="{56F11AB4-EC2F-4B58-B9AB-8CF59FEF9935}" destId="{9D27A6C0-4731-4C60-8F15-C7BA5741E6E7}" srcOrd="2" destOrd="0" parTransId="{EB662BDD-EDCA-48BB-9FF6-AACC71A81D9A}" sibTransId="{21271C48-35B2-4939-89E4-92C228EB4A74}"/>
    <dgm:cxn modelId="{958DCD73-AAA3-467E-BEC4-EE809BBBD6E8}" srcId="{56F11AB4-EC2F-4B58-B9AB-8CF59FEF9935}" destId="{7C420C03-F241-4E62-A509-A267A76684A7}" srcOrd="5" destOrd="0" parTransId="{87190A30-5572-45FA-BD49-32E801A30791}" sibTransId="{71F36CCB-5CB3-44F8-AB0E-5CABF84F2046}"/>
    <dgm:cxn modelId="{F7E60E4D-B67C-4585-92B8-58C4CAAD137F}" type="presOf" srcId="{56F11AB4-EC2F-4B58-B9AB-8CF59FEF9935}" destId="{6021DB15-2384-42C9-B32F-C27A10214F50}" srcOrd="0" destOrd="0" presId="urn:diagrams.loki3.com/BracketList"/>
    <dgm:cxn modelId="{03C064AA-923C-4880-B38E-15C8FCA2F556}" srcId="{56F11AB4-EC2F-4B58-B9AB-8CF59FEF9935}" destId="{7190E93C-14A5-4F9A-910D-7150E785C4BE}" srcOrd="0" destOrd="0" parTransId="{72704E35-3ECB-4A38-8847-47542A2C2AFA}" sibTransId="{D2A94802-8153-47A5-8F79-0FF432C3A838}"/>
    <dgm:cxn modelId="{F439302B-5EC8-4A42-8E48-373800F79370}" type="presOf" srcId="{7190E93C-14A5-4F9A-910D-7150E785C4BE}" destId="{7F7E49FA-D924-4E1E-8D9B-C7D7227C3FA5}" srcOrd="0" destOrd="0" presId="urn:diagrams.loki3.com/BracketList"/>
    <dgm:cxn modelId="{8B0D64DE-8163-470C-8AA4-AD005E346E7A}" type="presOf" srcId="{CB1D24D4-95B1-4AA3-AAA3-A8CF38567850}" destId="{7F7E49FA-D924-4E1E-8D9B-C7D7227C3FA5}" srcOrd="0" destOrd="3" presId="urn:diagrams.loki3.com/BracketList"/>
    <dgm:cxn modelId="{15F97960-437D-4210-9E04-D97590F0977D}" srcId="{56F11AB4-EC2F-4B58-B9AB-8CF59FEF9935}" destId="{CB1D24D4-95B1-4AA3-AAA3-A8CF38567850}" srcOrd="3" destOrd="0" parTransId="{935CA035-2F0B-4AC7-A782-76B6F371C892}" sibTransId="{A61ECE01-0A12-472D-B2D4-0CDFE1E53C4C}"/>
    <dgm:cxn modelId="{D34829E6-8918-494D-968B-63683BB4A17B}" srcId="{56F11AB4-EC2F-4B58-B9AB-8CF59FEF9935}" destId="{8B42183B-7293-47CE-AFF6-6CA2C2A1C799}" srcOrd="4" destOrd="0" parTransId="{9C372020-DC66-49E4-BAB6-9B5CCED83731}" sibTransId="{2B4D18C6-BAFF-4EC3-BEED-9BF151BDE454}"/>
    <dgm:cxn modelId="{092742D8-85CD-4675-979D-51BF42A00F76}" type="presOf" srcId="{68F25D89-9B65-4973-9AD4-A763DFF2DE84}" destId="{7F7E49FA-D924-4E1E-8D9B-C7D7227C3FA5}" srcOrd="0" destOrd="6" presId="urn:diagrams.loki3.com/BracketList"/>
    <dgm:cxn modelId="{5C844F15-A483-476F-A81B-01C65E2FE94B}" type="presOf" srcId="{CC7E90D3-9A76-45EC-A646-E52C45756FE9}" destId="{93505FA4-A26B-4BFB-8A5D-5E1A9298D7D3}" srcOrd="0" destOrd="0" presId="urn:diagrams.loki3.com/BracketList"/>
    <dgm:cxn modelId="{51DE71A7-DFFE-40CB-82BE-F0BF9B561768}" type="presParOf" srcId="{93505FA4-A26B-4BFB-8A5D-5E1A9298D7D3}" destId="{13846123-35AD-4648-B381-80F03627A275}" srcOrd="0" destOrd="0" presId="urn:diagrams.loki3.com/BracketList"/>
    <dgm:cxn modelId="{0ECB3E5C-A790-493B-9C5F-4EE0B7DEA519}" type="presParOf" srcId="{13846123-35AD-4648-B381-80F03627A275}" destId="{6021DB15-2384-42C9-B32F-C27A10214F50}" srcOrd="0" destOrd="0" presId="urn:diagrams.loki3.com/BracketList"/>
    <dgm:cxn modelId="{1B1E5E88-A831-4C00-9A35-9376BF8BF318}" type="presParOf" srcId="{13846123-35AD-4648-B381-80F03627A275}" destId="{7FD8F9EC-F794-4AE1-883E-E2D17AD59D99}" srcOrd="1" destOrd="0" presId="urn:diagrams.loki3.com/BracketList"/>
    <dgm:cxn modelId="{BD523283-B68E-40B3-A4BD-FE5EA9BFA393}" type="presParOf" srcId="{13846123-35AD-4648-B381-80F03627A275}" destId="{CF1AD5E2-7461-413C-90B8-ABE2CF496050}" srcOrd="2" destOrd="0" presId="urn:diagrams.loki3.com/BracketList"/>
    <dgm:cxn modelId="{B62300FA-4D68-4E1C-A675-2C4E8F75D6CA}" type="presParOf" srcId="{13846123-35AD-4648-B381-80F03627A275}" destId="{7F7E49FA-D924-4E1E-8D9B-C7D7227C3FA5}" srcOrd="3" destOrd="0" presId="urn:diagrams.loki3.com/Bracke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4446B5D-4248-4440-ABE9-454D678D3BEB}" type="doc">
      <dgm:prSet loTypeId="urn:microsoft.com/office/officeart/2005/8/layout/target2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5465163-BA4F-4171-B389-A5F09CCF22BD}">
      <dgm:prSet phldrT="[Text]"/>
      <dgm:spPr/>
      <dgm:t>
        <a:bodyPr/>
        <a:lstStyle/>
        <a:p>
          <a:r>
            <a:rPr lang="en-US" dirty="0" smtClean="0"/>
            <a:t>External context</a:t>
          </a:r>
          <a:endParaRPr lang="en-US" dirty="0"/>
        </a:p>
      </dgm:t>
    </dgm:pt>
    <dgm:pt modelId="{E078FF6C-1F79-435E-9012-DA5AF52275D3}" type="parTrans" cxnId="{B3EE82CD-84A0-4F36-9ED1-428B90BC9C5F}">
      <dgm:prSet/>
      <dgm:spPr/>
      <dgm:t>
        <a:bodyPr/>
        <a:lstStyle/>
        <a:p>
          <a:endParaRPr lang="en-US"/>
        </a:p>
      </dgm:t>
    </dgm:pt>
    <dgm:pt modelId="{B5536B22-0E96-4504-B0F4-DAEE93BE2BF7}" type="sibTrans" cxnId="{B3EE82CD-84A0-4F36-9ED1-428B90BC9C5F}">
      <dgm:prSet/>
      <dgm:spPr/>
      <dgm:t>
        <a:bodyPr/>
        <a:lstStyle/>
        <a:p>
          <a:endParaRPr lang="en-US"/>
        </a:p>
      </dgm:t>
    </dgm:pt>
    <dgm:pt modelId="{B02E967B-961D-4B21-A0D2-918CE464F5B1}">
      <dgm:prSet phldrT="[Text]" custT="1"/>
      <dgm:spPr/>
      <dgm:t>
        <a:bodyPr/>
        <a:lstStyle/>
        <a:p>
          <a:r>
            <a:rPr lang="en-US" sz="1000" b="1" dirty="0" smtClean="0"/>
            <a:t>International Treaties and agreements </a:t>
          </a:r>
          <a:r>
            <a:rPr lang="en-US" sz="1000" dirty="0" smtClean="0"/>
            <a:t>(e.g. WTO-SPS, IPPC, CBD…)</a:t>
          </a:r>
          <a:endParaRPr lang="en-US" sz="1000" dirty="0"/>
        </a:p>
      </dgm:t>
    </dgm:pt>
    <dgm:pt modelId="{75E49DD1-A56C-476E-A745-A9B43C2788DB}" type="parTrans" cxnId="{0D7580AE-BE27-4C1B-A496-FC412C537241}">
      <dgm:prSet/>
      <dgm:spPr/>
      <dgm:t>
        <a:bodyPr/>
        <a:lstStyle/>
        <a:p>
          <a:endParaRPr lang="en-US"/>
        </a:p>
      </dgm:t>
    </dgm:pt>
    <dgm:pt modelId="{66BC9FCC-8D67-4AE5-8911-6C14A141C17A}" type="sibTrans" cxnId="{0D7580AE-BE27-4C1B-A496-FC412C537241}">
      <dgm:prSet/>
      <dgm:spPr/>
      <dgm:t>
        <a:bodyPr/>
        <a:lstStyle/>
        <a:p>
          <a:endParaRPr lang="en-US"/>
        </a:p>
      </dgm:t>
    </dgm:pt>
    <dgm:pt modelId="{31460DFA-D99C-4149-A8C9-C86507AF8CFD}">
      <dgm:prSet phldrT="[Text]" custT="1"/>
      <dgm:spPr/>
      <dgm:t>
        <a:bodyPr/>
        <a:lstStyle/>
        <a:p>
          <a:r>
            <a:rPr lang="en-US" sz="1000" b="1" dirty="0" smtClean="0"/>
            <a:t>National economic policy </a:t>
          </a:r>
          <a:r>
            <a:rPr lang="en-US" sz="1000" dirty="0" smtClean="0"/>
            <a:t>(e.g. Trade, food security, poverty reduction…)</a:t>
          </a:r>
          <a:endParaRPr lang="en-US" sz="1000" dirty="0"/>
        </a:p>
      </dgm:t>
    </dgm:pt>
    <dgm:pt modelId="{C66DA39B-89EA-452E-B78E-C20DA5C81BBD}" type="parTrans" cxnId="{501A8D90-A275-4477-A8D0-3ACDBB715E91}">
      <dgm:prSet/>
      <dgm:spPr/>
      <dgm:t>
        <a:bodyPr/>
        <a:lstStyle/>
        <a:p>
          <a:endParaRPr lang="en-US"/>
        </a:p>
      </dgm:t>
    </dgm:pt>
    <dgm:pt modelId="{4B8AE263-DB1F-4F79-97BA-CDEE1A13B4AD}" type="sibTrans" cxnId="{501A8D90-A275-4477-A8D0-3ACDBB715E91}">
      <dgm:prSet/>
      <dgm:spPr/>
      <dgm:t>
        <a:bodyPr/>
        <a:lstStyle/>
        <a:p>
          <a:endParaRPr lang="en-US"/>
        </a:p>
      </dgm:t>
    </dgm:pt>
    <dgm:pt modelId="{E374A4E5-A530-429E-B7AE-88BA45692A1E}">
      <dgm:prSet phldrT="[Text]" custT="1"/>
      <dgm:spPr/>
      <dgm:t>
        <a:bodyPr/>
        <a:lstStyle/>
        <a:p>
          <a:r>
            <a:rPr lang="en-US" sz="3200" dirty="0" smtClean="0"/>
            <a:t>Phytosanitary system context</a:t>
          </a:r>
          <a:endParaRPr lang="en-US" sz="3200" dirty="0"/>
        </a:p>
      </dgm:t>
    </dgm:pt>
    <dgm:pt modelId="{2CD66E0D-0C6E-4928-A7E6-EFF745787772}" type="parTrans" cxnId="{C0A85F0F-E4F0-409A-9349-8F4AE3AC52CF}">
      <dgm:prSet/>
      <dgm:spPr/>
      <dgm:t>
        <a:bodyPr/>
        <a:lstStyle/>
        <a:p>
          <a:endParaRPr lang="en-US"/>
        </a:p>
      </dgm:t>
    </dgm:pt>
    <dgm:pt modelId="{66BBC7BF-4B56-4A91-8F79-3A84D6740FB3}" type="sibTrans" cxnId="{C0A85F0F-E4F0-409A-9349-8F4AE3AC52CF}">
      <dgm:prSet/>
      <dgm:spPr/>
      <dgm:t>
        <a:bodyPr/>
        <a:lstStyle/>
        <a:p>
          <a:endParaRPr lang="en-US"/>
        </a:p>
      </dgm:t>
    </dgm:pt>
    <dgm:pt modelId="{F03FE255-C84A-44A1-B436-27FB23E6B27D}">
      <dgm:prSet phldrT="[Text]" custT="1"/>
      <dgm:spPr/>
      <dgm:t>
        <a:bodyPr/>
        <a:lstStyle/>
        <a:p>
          <a:r>
            <a:rPr lang="en-US" sz="1000" b="1" dirty="0" smtClean="0"/>
            <a:t>Public Sector support </a:t>
          </a:r>
          <a:r>
            <a:rPr lang="en-US" sz="1000" dirty="0" smtClean="0"/>
            <a:t>(e.g. Min. Foreign affairs, Trade, Environment, Finance, Bureau of Standards, Health, Justice etc.)</a:t>
          </a:r>
          <a:endParaRPr lang="en-US" sz="1000" dirty="0"/>
        </a:p>
      </dgm:t>
    </dgm:pt>
    <dgm:pt modelId="{CEFFB45E-7BE8-42DA-8A05-7B116F9A942D}" type="parTrans" cxnId="{9CFD5F0E-7227-4216-B1CE-EA0D6F0037B4}">
      <dgm:prSet/>
      <dgm:spPr/>
      <dgm:t>
        <a:bodyPr/>
        <a:lstStyle/>
        <a:p>
          <a:endParaRPr lang="en-US"/>
        </a:p>
      </dgm:t>
    </dgm:pt>
    <dgm:pt modelId="{09F1D111-3664-46C5-921B-D33537E9D950}" type="sibTrans" cxnId="{9CFD5F0E-7227-4216-B1CE-EA0D6F0037B4}">
      <dgm:prSet/>
      <dgm:spPr/>
      <dgm:t>
        <a:bodyPr/>
        <a:lstStyle/>
        <a:p>
          <a:endParaRPr lang="en-US"/>
        </a:p>
      </dgm:t>
    </dgm:pt>
    <dgm:pt modelId="{27A581E0-7DF9-43B9-AE5C-22C6E85FD126}">
      <dgm:prSet phldrT="[Text]" custT="1"/>
      <dgm:spPr/>
      <dgm:t>
        <a:bodyPr/>
        <a:lstStyle/>
        <a:p>
          <a:r>
            <a:rPr lang="en-US" sz="1000" b="1" dirty="0" smtClean="0"/>
            <a:t>Private sector support </a:t>
          </a:r>
          <a:r>
            <a:rPr lang="en-US" sz="1000" dirty="0" smtClean="0"/>
            <a:t>(e.g. Producers, Consumers, Importers and exporters, Associations and cooperatives, Chamber of commerce etc.) </a:t>
          </a:r>
          <a:endParaRPr lang="en-US" sz="1000" dirty="0"/>
        </a:p>
      </dgm:t>
    </dgm:pt>
    <dgm:pt modelId="{B5F5767B-EDCA-4065-9917-0791968F823E}" type="parTrans" cxnId="{F012F317-511F-4EE9-B39F-73DAF5C48360}">
      <dgm:prSet/>
      <dgm:spPr/>
      <dgm:t>
        <a:bodyPr/>
        <a:lstStyle/>
        <a:p>
          <a:endParaRPr lang="en-US"/>
        </a:p>
      </dgm:t>
    </dgm:pt>
    <dgm:pt modelId="{77247131-44AB-4AE5-BAD1-563ECBE6874E}" type="sibTrans" cxnId="{F012F317-511F-4EE9-B39F-73DAF5C48360}">
      <dgm:prSet/>
      <dgm:spPr/>
      <dgm:t>
        <a:bodyPr/>
        <a:lstStyle/>
        <a:p>
          <a:endParaRPr lang="en-US"/>
        </a:p>
      </dgm:t>
    </dgm:pt>
    <dgm:pt modelId="{CBD6C6E2-84FC-4131-87DB-F0904EB30511}">
      <dgm:prSet phldrT="[Text]" custT="1"/>
      <dgm:spPr/>
      <dgm:t>
        <a:bodyPr/>
        <a:lstStyle/>
        <a:p>
          <a:r>
            <a:rPr lang="en-US" sz="1000" b="1" dirty="0" smtClean="0"/>
            <a:t>Operational relationship with key stakeholders </a:t>
          </a:r>
          <a:r>
            <a:rPr lang="en-US" sz="1000" dirty="0" smtClean="0"/>
            <a:t>(e.g. Immigration, Customs, Research Institutes …) </a:t>
          </a:r>
          <a:endParaRPr lang="en-US" sz="1000" dirty="0"/>
        </a:p>
      </dgm:t>
    </dgm:pt>
    <dgm:pt modelId="{9D566DB8-AEBD-402F-A07D-108D9D3B2800}" type="parTrans" cxnId="{24712274-FC02-462C-A86C-83B201DD1758}">
      <dgm:prSet/>
      <dgm:spPr/>
      <dgm:t>
        <a:bodyPr/>
        <a:lstStyle/>
        <a:p>
          <a:endParaRPr lang="en-US"/>
        </a:p>
      </dgm:t>
    </dgm:pt>
    <dgm:pt modelId="{E7AED622-4FBF-467F-8FDB-623401F69A67}" type="sibTrans" cxnId="{24712274-FC02-462C-A86C-83B201DD1758}">
      <dgm:prSet/>
      <dgm:spPr/>
      <dgm:t>
        <a:bodyPr/>
        <a:lstStyle/>
        <a:p>
          <a:endParaRPr lang="en-US"/>
        </a:p>
      </dgm:t>
    </dgm:pt>
    <dgm:pt modelId="{A76F57CA-23CD-45A6-ADD3-5C6A9A59C2DA}">
      <dgm:prSet phldrT="[Text]" custT="1"/>
      <dgm:spPr/>
      <dgm:t>
        <a:bodyPr/>
        <a:lstStyle/>
        <a:p>
          <a:r>
            <a:rPr lang="en-US" sz="1000" b="1" dirty="0" smtClean="0"/>
            <a:t>Education policy</a:t>
          </a:r>
          <a:r>
            <a:rPr lang="en-US" sz="1000" dirty="0" smtClean="0"/>
            <a:t> (e.g. Training opportunities, from basic to advanced, for NPPO staff, Criteria for staff positions in the NPPO; etc.)</a:t>
          </a:r>
          <a:endParaRPr lang="en-US" sz="1000" dirty="0"/>
        </a:p>
      </dgm:t>
    </dgm:pt>
    <dgm:pt modelId="{BC0FE2DD-1F75-4444-BF49-AF8CE5B9BDDB}" type="parTrans" cxnId="{AAF0DEE7-511F-4161-BAE8-DA0C02867E37}">
      <dgm:prSet/>
      <dgm:spPr/>
      <dgm:t>
        <a:bodyPr/>
        <a:lstStyle/>
        <a:p>
          <a:endParaRPr lang="en-US"/>
        </a:p>
      </dgm:t>
    </dgm:pt>
    <dgm:pt modelId="{7ADA3BCD-CBB7-4A91-87D7-CFFF3288E94C}" type="sibTrans" cxnId="{AAF0DEE7-511F-4161-BAE8-DA0C02867E37}">
      <dgm:prSet/>
      <dgm:spPr/>
      <dgm:t>
        <a:bodyPr/>
        <a:lstStyle/>
        <a:p>
          <a:endParaRPr lang="en-US"/>
        </a:p>
      </dgm:t>
    </dgm:pt>
    <dgm:pt modelId="{E9240DCE-E6C5-4CB5-9CAF-E5FF33A42B84}">
      <dgm:prSet phldrT="[Text]"/>
      <dgm:spPr/>
      <dgm:t>
        <a:bodyPr/>
        <a:lstStyle/>
        <a:p>
          <a:r>
            <a:rPr lang="en-US" b="1" dirty="0" smtClean="0"/>
            <a:t>National Environment Protection Policy </a:t>
          </a:r>
          <a:r>
            <a:rPr lang="en-US" dirty="0" smtClean="0"/>
            <a:t>(e.g. IAS, CITES, Protected areas, etc.)</a:t>
          </a:r>
          <a:endParaRPr lang="en-US" dirty="0"/>
        </a:p>
      </dgm:t>
    </dgm:pt>
    <dgm:pt modelId="{025B66F1-DBB2-436D-A324-4029C5A50413}" type="parTrans" cxnId="{631A7F57-9A6B-4789-801E-ACDEA6B4AF86}">
      <dgm:prSet/>
      <dgm:spPr/>
      <dgm:t>
        <a:bodyPr/>
        <a:lstStyle/>
        <a:p>
          <a:endParaRPr lang="en-US"/>
        </a:p>
      </dgm:t>
    </dgm:pt>
    <dgm:pt modelId="{D6B4CEA4-E37C-410D-90F3-601C39B900E6}" type="sibTrans" cxnId="{631A7F57-9A6B-4789-801E-ACDEA6B4AF86}">
      <dgm:prSet/>
      <dgm:spPr/>
      <dgm:t>
        <a:bodyPr/>
        <a:lstStyle/>
        <a:p>
          <a:endParaRPr lang="en-US"/>
        </a:p>
      </dgm:t>
    </dgm:pt>
    <dgm:pt modelId="{734872C8-3846-4F02-B27F-A50FF0E0E0E9}">
      <dgm:prSet phldrT="[Text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endParaRPr lang="en-US" sz="1800" b="1" dirty="0" smtClean="0"/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 smtClean="0"/>
            <a:t>NPPO</a:t>
          </a:r>
        </a:p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 smtClean="0"/>
            <a:t>Able to deliver on its mandate </a:t>
          </a:r>
          <a:r>
            <a:rPr lang="en-US" sz="1800" dirty="0" smtClean="0"/>
            <a:t>(e.g. Article IV of the IPPC)</a:t>
          </a:r>
        </a:p>
        <a:p>
          <a:pPr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A4C2A516-48F5-47FC-AE42-3175ABB224E0}" type="sibTrans" cxnId="{DBA7A481-D98B-4585-903E-89E720A16EF4}">
      <dgm:prSet/>
      <dgm:spPr/>
      <dgm:t>
        <a:bodyPr/>
        <a:lstStyle/>
        <a:p>
          <a:endParaRPr lang="en-US"/>
        </a:p>
      </dgm:t>
    </dgm:pt>
    <dgm:pt modelId="{279C7F62-83C1-4BDB-92D5-47E3292EE879}" type="parTrans" cxnId="{DBA7A481-D98B-4585-903E-89E720A16EF4}">
      <dgm:prSet/>
      <dgm:spPr/>
      <dgm:t>
        <a:bodyPr/>
        <a:lstStyle/>
        <a:p>
          <a:endParaRPr lang="en-US"/>
        </a:p>
      </dgm:t>
    </dgm:pt>
    <dgm:pt modelId="{C294C7C9-B22F-49B6-A228-F1C2A968F666}" type="pres">
      <dgm:prSet presAssocID="{24446B5D-4248-4440-ABE9-454D678D3BEB}" presName="Name0" presStyleCnt="0">
        <dgm:presLayoutVars>
          <dgm:chMax val="3"/>
          <dgm:chPref val="1"/>
          <dgm:dir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A40945C7-94FF-486E-B088-9154580D962B}" type="pres">
      <dgm:prSet presAssocID="{24446B5D-4248-4440-ABE9-454D678D3BEB}" presName="outerBox" presStyleCnt="0"/>
      <dgm:spPr/>
    </dgm:pt>
    <dgm:pt modelId="{FB08BB7D-0946-4D1B-BBAB-166351ED60B4}" type="pres">
      <dgm:prSet presAssocID="{24446B5D-4248-4440-ABE9-454D678D3BEB}" presName="outerBoxParent" presStyleLbl="node1" presStyleIdx="0" presStyleCnt="3" custLinFactNeighborX="3604" custLinFactNeighborY="-723"/>
      <dgm:spPr/>
      <dgm:t>
        <a:bodyPr/>
        <a:lstStyle/>
        <a:p>
          <a:endParaRPr lang="en-US"/>
        </a:p>
      </dgm:t>
    </dgm:pt>
    <dgm:pt modelId="{879A5AE1-37CC-49C2-9EAF-EB6AC8386570}" type="pres">
      <dgm:prSet presAssocID="{24446B5D-4248-4440-ABE9-454D678D3BEB}" presName="outerBoxChildren" presStyleCnt="0"/>
      <dgm:spPr/>
    </dgm:pt>
    <dgm:pt modelId="{2B202DC2-42CD-495C-8ACD-2E9FBFC78891}" type="pres">
      <dgm:prSet presAssocID="{B02E967B-961D-4B21-A0D2-918CE464F5B1}" presName="oChild" presStyleLbl="fgAcc1" presStyleIdx="0" presStyleCnt="7" custScaleX="120292" custLinFactNeighborX="120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4E33265-47DB-442C-8C22-D96D3CDA9792}" type="pres">
      <dgm:prSet presAssocID="{66BC9FCC-8D67-4AE5-8911-6C14A141C17A}" presName="outerSibTrans" presStyleCnt="0"/>
      <dgm:spPr/>
    </dgm:pt>
    <dgm:pt modelId="{4FF5B109-CE2F-4B5B-BA8C-19237BBDF687}" type="pres">
      <dgm:prSet presAssocID="{31460DFA-D99C-4149-A8C9-C86507AF8CFD}" presName="oChild" presStyleLbl="fgAcc1" presStyleIdx="1" presStyleCnt="7" custScaleX="120292" custLinFactNeighborX="120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FD6D0F-E362-43EC-8154-C42934FC0B21}" type="pres">
      <dgm:prSet presAssocID="{4B8AE263-DB1F-4F79-97BA-CDEE1A13B4AD}" presName="outerSibTrans" presStyleCnt="0"/>
      <dgm:spPr/>
    </dgm:pt>
    <dgm:pt modelId="{4DFD26E4-3CCF-4FB8-8A98-3D0A60B10DAB}" type="pres">
      <dgm:prSet presAssocID="{A76F57CA-23CD-45A6-ADD3-5C6A9A59C2DA}" presName="oChild" presStyleLbl="fgAcc1" presStyleIdx="2" presStyleCnt="7" custScaleX="119948" custLinFactNeighborX="120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36DC5B4-DCEA-4BA5-BD83-62B06E709265}" type="pres">
      <dgm:prSet presAssocID="{7ADA3BCD-CBB7-4A91-87D7-CFFF3288E94C}" presName="outerSibTrans" presStyleCnt="0"/>
      <dgm:spPr/>
    </dgm:pt>
    <dgm:pt modelId="{7FF31525-BF5B-4161-8D10-9BDFC69BF1FB}" type="pres">
      <dgm:prSet presAssocID="{E9240DCE-E6C5-4CB5-9CAF-E5FF33A42B84}" presName="oChild" presStyleLbl="fgAcc1" presStyleIdx="3" presStyleCnt="7" custScaleX="120292" custLinFactNeighborX="1218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F7F98B1-B01B-4434-8145-EA4A4B3B7610}" type="pres">
      <dgm:prSet presAssocID="{24446B5D-4248-4440-ABE9-454D678D3BEB}" presName="middleBox" presStyleCnt="0"/>
      <dgm:spPr/>
    </dgm:pt>
    <dgm:pt modelId="{F87E85A3-C067-46E0-8688-1BE9DFDA0EB6}" type="pres">
      <dgm:prSet presAssocID="{24446B5D-4248-4440-ABE9-454D678D3BEB}" presName="middleBoxParent" presStyleLbl="node1" presStyleIdx="1" presStyleCnt="3" custScaleX="95549" custScaleY="118117"/>
      <dgm:spPr/>
      <dgm:t>
        <a:bodyPr/>
        <a:lstStyle/>
        <a:p>
          <a:endParaRPr lang="en-US"/>
        </a:p>
      </dgm:t>
    </dgm:pt>
    <dgm:pt modelId="{E587000F-30B1-48E7-AC9B-20F152B5B414}" type="pres">
      <dgm:prSet presAssocID="{24446B5D-4248-4440-ABE9-454D678D3BEB}" presName="middleBoxChildren" presStyleCnt="0"/>
      <dgm:spPr/>
    </dgm:pt>
    <dgm:pt modelId="{0C3DB174-806D-4062-83F1-EDB536DC3AC9}" type="pres">
      <dgm:prSet presAssocID="{F03FE255-C84A-44A1-B436-27FB23E6B27D}" presName="mChild" presStyleLbl="fgAcc1" presStyleIdx="4" presStyleCnt="7" custScaleX="222493" custLinFactY="18813" custLinFactNeighborX="71497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C6E940A-8938-4FD9-BE9C-E11B6D053F50}" type="pres">
      <dgm:prSet presAssocID="{09F1D111-3664-46C5-921B-D33537E9D950}" presName="middleSibTrans" presStyleCnt="0"/>
      <dgm:spPr/>
    </dgm:pt>
    <dgm:pt modelId="{C74CAFB1-DAA6-4838-9E04-86C4BC6CB45F}" type="pres">
      <dgm:prSet presAssocID="{27A581E0-7DF9-43B9-AE5C-22C6E85FD126}" presName="mChild" presStyleLbl="fgAcc1" presStyleIdx="5" presStyleCnt="7" custScaleX="222740" custLinFactY="16062" custLinFactNeighborX="71621" custLinFactNeighborY="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E1B9D9F-ED0A-43C9-9F4B-FAD614DAF732}" type="pres">
      <dgm:prSet presAssocID="{24446B5D-4248-4440-ABE9-454D678D3BEB}" presName="centerBox" presStyleCnt="0"/>
      <dgm:spPr/>
    </dgm:pt>
    <dgm:pt modelId="{CB25AD59-D137-4428-BC8D-F78EF8A8DAB1}" type="pres">
      <dgm:prSet presAssocID="{24446B5D-4248-4440-ABE9-454D678D3BEB}" presName="centerBoxParent" presStyleLbl="node1" presStyleIdx="2" presStyleCnt="3" custScaleX="63412" custLinFactNeighborX="16231" custLinFactNeighborY="11054"/>
      <dgm:spPr/>
      <dgm:t>
        <a:bodyPr/>
        <a:lstStyle/>
        <a:p>
          <a:endParaRPr lang="en-US"/>
        </a:p>
      </dgm:t>
    </dgm:pt>
    <dgm:pt modelId="{5B32664A-7082-46C2-954A-1C964A668FBA}" type="pres">
      <dgm:prSet presAssocID="{24446B5D-4248-4440-ABE9-454D678D3BEB}" presName="centerBoxChildren" presStyleCnt="0"/>
      <dgm:spPr/>
    </dgm:pt>
    <dgm:pt modelId="{3525672A-A779-4E67-A41C-051C6B5FA13F}" type="pres">
      <dgm:prSet presAssocID="{CBD6C6E2-84FC-4131-87DB-F0904EB30511}" presName="cChild" presStyleLbl="fgAcc1" presStyleIdx="6" presStyleCnt="7" custScaleX="65408" custScaleY="108844" custLinFactY="-83311" custLinFactNeighborX="-32928" custLinFactNeighborY="-1000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0A85F0F-E4F0-409A-9349-8F4AE3AC52CF}" srcId="{24446B5D-4248-4440-ABE9-454D678D3BEB}" destId="{E374A4E5-A530-429E-B7AE-88BA45692A1E}" srcOrd="1" destOrd="0" parTransId="{2CD66E0D-0C6E-4928-A7E6-EFF745787772}" sibTransId="{66BBC7BF-4B56-4A91-8F79-3A84D6740FB3}"/>
    <dgm:cxn modelId="{9CFD5F0E-7227-4216-B1CE-EA0D6F0037B4}" srcId="{E374A4E5-A530-429E-B7AE-88BA45692A1E}" destId="{F03FE255-C84A-44A1-B436-27FB23E6B27D}" srcOrd="0" destOrd="0" parTransId="{CEFFB45E-7BE8-42DA-8A05-7B116F9A942D}" sibTransId="{09F1D111-3664-46C5-921B-D33537E9D950}"/>
    <dgm:cxn modelId="{631A7F57-9A6B-4789-801E-ACDEA6B4AF86}" srcId="{05465163-BA4F-4171-B389-A5F09CCF22BD}" destId="{E9240DCE-E6C5-4CB5-9CAF-E5FF33A42B84}" srcOrd="3" destOrd="0" parTransId="{025B66F1-DBB2-436D-A324-4029C5A50413}" sibTransId="{D6B4CEA4-E37C-410D-90F3-601C39B900E6}"/>
    <dgm:cxn modelId="{501A8D90-A275-4477-A8D0-3ACDBB715E91}" srcId="{05465163-BA4F-4171-B389-A5F09CCF22BD}" destId="{31460DFA-D99C-4149-A8C9-C86507AF8CFD}" srcOrd="1" destOrd="0" parTransId="{C66DA39B-89EA-452E-B78E-C20DA5C81BBD}" sibTransId="{4B8AE263-DB1F-4F79-97BA-CDEE1A13B4AD}"/>
    <dgm:cxn modelId="{AAF0DEE7-511F-4161-BAE8-DA0C02867E37}" srcId="{05465163-BA4F-4171-B389-A5F09CCF22BD}" destId="{A76F57CA-23CD-45A6-ADD3-5C6A9A59C2DA}" srcOrd="2" destOrd="0" parTransId="{BC0FE2DD-1F75-4444-BF49-AF8CE5B9BDDB}" sibTransId="{7ADA3BCD-CBB7-4A91-87D7-CFFF3288E94C}"/>
    <dgm:cxn modelId="{265504F8-0711-481A-B729-443B38BAABEA}" type="presOf" srcId="{734872C8-3846-4F02-B27F-A50FF0E0E0E9}" destId="{CB25AD59-D137-4428-BC8D-F78EF8A8DAB1}" srcOrd="0" destOrd="0" presId="urn:microsoft.com/office/officeart/2005/8/layout/target2"/>
    <dgm:cxn modelId="{C764AEAE-6814-4795-8093-56EB9B631616}" type="presOf" srcId="{B02E967B-961D-4B21-A0D2-918CE464F5B1}" destId="{2B202DC2-42CD-495C-8ACD-2E9FBFC78891}" srcOrd="0" destOrd="0" presId="urn:microsoft.com/office/officeart/2005/8/layout/target2"/>
    <dgm:cxn modelId="{0A3630BD-D644-4763-A794-F42352D9A43A}" type="presOf" srcId="{24446B5D-4248-4440-ABE9-454D678D3BEB}" destId="{C294C7C9-B22F-49B6-A228-F1C2A968F666}" srcOrd="0" destOrd="0" presId="urn:microsoft.com/office/officeart/2005/8/layout/target2"/>
    <dgm:cxn modelId="{B3EE82CD-84A0-4F36-9ED1-428B90BC9C5F}" srcId="{24446B5D-4248-4440-ABE9-454D678D3BEB}" destId="{05465163-BA4F-4171-B389-A5F09CCF22BD}" srcOrd="0" destOrd="0" parTransId="{E078FF6C-1F79-435E-9012-DA5AF52275D3}" sibTransId="{B5536B22-0E96-4504-B0F4-DAEE93BE2BF7}"/>
    <dgm:cxn modelId="{CB202286-33F6-46F6-A3A3-3C0F817E6D3E}" type="presOf" srcId="{A76F57CA-23CD-45A6-ADD3-5C6A9A59C2DA}" destId="{4DFD26E4-3CCF-4FB8-8A98-3D0A60B10DAB}" srcOrd="0" destOrd="0" presId="urn:microsoft.com/office/officeart/2005/8/layout/target2"/>
    <dgm:cxn modelId="{D22C49A4-9314-4D85-A5EC-4ED8CC39B1D1}" type="presOf" srcId="{F03FE255-C84A-44A1-B436-27FB23E6B27D}" destId="{0C3DB174-806D-4062-83F1-EDB536DC3AC9}" srcOrd="0" destOrd="0" presId="urn:microsoft.com/office/officeart/2005/8/layout/target2"/>
    <dgm:cxn modelId="{1997499D-52DF-4692-8D5F-92130AE7378E}" type="presOf" srcId="{27A581E0-7DF9-43B9-AE5C-22C6E85FD126}" destId="{C74CAFB1-DAA6-4838-9E04-86C4BC6CB45F}" srcOrd="0" destOrd="0" presId="urn:microsoft.com/office/officeart/2005/8/layout/target2"/>
    <dgm:cxn modelId="{4A8FF830-DCBE-4B60-8BE3-8192737EF7C9}" type="presOf" srcId="{31460DFA-D99C-4149-A8C9-C86507AF8CFD}" destId="{4FF5B109-CE2F-4B5B-BA8C-19237BBDF687}" srcOrd="0" destOrd="0" presId="urn:microsoft.com/office/officeart/2005/8/layout/target2"/>
    <dgm:cxn modelId="{9D54A9E5-6579-44E5-959C-5CBAA0B3D67A}" type="presOf" srcId="{CBD6C6E2-84FC-4131-87DB-F0904EB30511}" destId="{3525672A-A779-4E67-A41C-051C6B5FA13F}" srcOrd="0" destOrd="0" presId="urn:microsoft.com/office/officeart/2005/8/layout/target2"/>
    <dgm:cxn modelId="{DBA7A481-D98B-4585-903E-89E720A16EF4}" srcId="{24446B5D-4248-4440-ABE9-454D678D3BEB}" destId="{734872C8-3846-4F02-B27F-A50FF0E0E0E9}" srcOrd="2" destOrd="0" parTransId="{279C7F62-83C1-4BDB-92D5-47E3292EE879}" sibTransId="{A4C2A516-48F5-47FC-AE42-3175ABB224E0}"/>
    <dgm:cxn modelId="{6EE9AAE5-FB5B-40FA-8C1E-0CA75042BC7B}" type="presOf" srcId="{05465163-BA4F-4171-B389-A5F09CCF22BD}" destId="{FB08BB7D-0946-4D1B-BBAB-166351ED60B4}" srcOrd="0" destOrd="0" presId="urn:microsoft.com/office/officeart/2005/8/layout/target2"/>
    <dgm:cxn modelId="{0D7580AE-BE27-4C1B-A496-FC412C537241}" srcId="{05465163-BA4F-4171-B389-A5F09CCF22BD}" destId="{B02E967B-961D-4B21-A0D2-918CE464F5B1}" srcOrd="0" destOrd="0" parTransId="{75E49DD1-A56C-476E-A745-A9B43C2788DB}" sibTransId="{66BC9FCC-8D67-4AE5-8911-6C14A141C17A}"/>
    <dgm:cxn modelId="{F012F317-511F-4EE9-B39F-73DAF5C48360}" srcId="{E374A4E5-A530-429E-B7AE-88BA45692A1E}" destId="{27A581E0-7DF9-43B9-AE5C-22C6E85FD126}" srcOrd="1" destOrd="0" parTransId="{B5F5767B-EDCA-4065-9917-0791968F823E}" sibTransId="{77247131-44AB-4AE5-BAD1-563ECBE6874E}"/>
    <dgm:cxn modelId="{0B577CE1-737F-4BF8-8B6A-E849BBD008C9}" type="presOf" srcId="{E9240DCE-E6C5-4CB5-9CAF-E5FF33A42B84}" destId="{7FF31525-BF5B-4161-8D10-9BDFC69BF1FB}" srcOrd="0" destOrd="0" presId="urn:microsoft.com/office/officeart/2005/8/layout/target2"/>
    <dgm:cxn modelId="{24712274-FC02-462C-A86C-83B201DD1758}" srcId="{734872C8-3846-4F02-B27F-A50FF0E0E0E9}" destId="{CBD6C6E2-84FC-4131-87DB-F0904EB30511}" srcOrd="0" destOrd="0" parTransId="{9D566DB8-AEBD-402F-A07D-108D9D3B2800}" sibTransId="{E7AED622-4FBF-467F-8FDB-623401F69A67}"/>
    <dgm:cxn modelId="{EDC46518-BC47-4497-99D5-B17D454A5169}" type="presOf" srcId="{E374A4E5-A530-429E-B7AE-88BA45692A1E}" destId="{F87E85A3-C067-46E0-8688-1BE9DFDA0EB6}" srcOrd="0" destOrd="0" presId="urn:microsoft.com/office/officeart/2005/8/layout/target2"/>
    <dgm:cxn modelId="{342D360D-081D-4925-A3BA-291123B9A5C5}" type="presParOf" srcId="{C294C7C9-B22F-49B6-A228-F1C2A968F666}" destId="{A40945C7-94FF-486E-B088-9154580D962B}" srcOrd="0" destOrd="0" presId="urn:microsoft.com/office/officeart/2005/8/layout/target2"/>
    <dgm:cxn modelId="{4A40640C-D1AA-4027-B719-A225B23D6390}" type="presParOf" srcId="{A40945C7-94FF-486E-B088-9154580D962B}" destId="{FB08BB7D-0946-4D1B-BBAB-166351ED60B4}" srcOrd="0" destOrd="0" presId="urn:microsoft.com/office/officeart/2005/8/layout/target2"/>
    <dgm:cxn modelId="{E23D43DB-8CAC-43A4-95E7-A67E4A56DAB2}" type="presParOf" srcId="{A40945C7-94FF-486E-B088-9154580D962B}" destId="{879A5AE1-37CC-49C2-9EAF-EB6AC8386570}" srcOrd="1" destOrd="0" presId="urn:microsoft.com/office/officeart/2005/8/layout/target2"/>
    <dgm:cxn modelId="{CAB00498-7496-4DD2-A289-2448A188A0BC}" type="presParOf" srcId="{879A5AE1-37CC-49C2-9EAF-EB6AC8386570}" destId="{2B202DC2-42CD-495C-8ACD-2E9FBFC78891}" srcOrd="0" destOrd="0" presId="urn:microsoft.com/office/officeart/2005/8/layout/target2"/>
    <dgm:cxn modelId="{457BBB26-50B7-492A-B32A-105DF7B73986}" type="presParOf" srcId="{879A5AE1-37CC-49C2-9EAF-EB6AC8386570}" destId="{94E33265-47DB-442C-8C22-D96D3CDA9792}" srcOrd="1" destOrd="0" presId="urn:microsoft.com/office/officeart/2005/8/layout/target2"/>
    <dgm:cxn modelId="{55B4CD4B-5045-4F30-92E3-AE9221971960}" type="presParOf" srcId="{879A5AE1-37CC-49C2-9EAF-EB6AC8386570}" destId="{4FF5B109-CE2F-4B5B-BA8C-19237BBDF687}" srcOrd="2" destOrd="0" presId="urn:microsoft.com/office/officeart/2005/8/layout/target2"/>
    <dgm:cxn modelId="{3870C52D-78E8-406B-8633-E8FCBD31D52E}" type="presParOf" srcId="{879A5AE1-37CC-49C2-9EAF-EB6AC8386570}" destId="{1DFD6D0F-E362-43EC-8154-C42934FC0B21}" srcOrd="3" destOrd="0" presId="urn:microsoft.com/office/officeart/2005/8/layout/target2"/>
    <dgm:cxn modelId="{BB66852E-1B11-4283-95D8-4714FCF81846}" type="presParOf" srcId="{879A5AE1-37CC-49C2-9EAF-EB6AC8386570}" destId="{4DFD26E4-3CCF-4FB8-8A98-3D0A60B10DAB}" srcOrd="4" destOrd="0" presId="urn:microsoft.com/office/officeart/2005/8/layout/target2"/>
    <dgm:cxn modelId="{E0B1CF65-1819-4F4D-BE12-5CA631B20D9A}" type="presParOf" srcId="{879A5AE1-37CC-49C2-9EAF-EB6AC8386570}" destId="{C36DC5B4-DCEA-4BA5-BD83-62B06E709265}" srcOrd="5" destOrd="0" presId="urn:microsoft.com/office/officeart/2005/8/layout/target2"/>
    <dgm:cxn modelId="{88ECE184-A44D-40D7-AA04-DFE995D10C5E}" type="presParOf" srcId="{879A5AE1-37CC-49C2-9EAF-EB6AC8386570}" destId="{7FF31525-BF5B-4161-8D10-9BDFC69BF1FB}" srcOrd="6" destOrd="0" presId="urn:microsoft.com/office/officeart/2005/8/layout/target2"/>
    <dgm:cxn modelId="{80D53501-230C-4823-9AB8-3561FFED9774}" type="presParOf" srcId="{C294C7C9-B22F-49B6-A228-F1C2A968F666}" destId="{BF7F98B1-B01B-4434-8145-EA4A4B3B7610}" srcOrd="1" destOrd="0" presId="urn:microsoft.com/office/officeart/2005/8/layout/target2"/>
    <dgm:cxn modelId="{CF8ECB6D-7FED-4F8E-B376-B450235B253D}" type="presParOf" srcId="{BF7F98B1-B01B-4434-8145-EA4A4B3B7610}" destId="{F87E85A3-C067-46E0-8688-1BE9DFDA0EB6}" srcOrd="0" destOrd="0" presId="urn:microsoft.com/office/officeart/2005/8/layout/target2"/>
    <dgm:cxn modelId="{CFEB4015-B299-4D42-B479-A6FC492F0513}" type="presParOf" srcId="{BF7F98B1-B01B-4434-8145-EA4A4B3B7610}" destId="{E587000F-30B1-48E7-AC9B-20F152B5B414}" srcOrd="1" destOrd="0" presId="urn:microsoft.com/office/officeart/2005/8/layout/target2"/>
    <dgm:cxn modelId="{83072AB0-D5C0-44BA-B87B-77BF28D26F1B}" type="presParOf" srcId="{E587000F-30B1-48E7-AC9B-20F152B5B414}" destId="{0C3DB174-806D-4062-83F1-EDB536DC3AC9}" srcOrd="0" destOrd="0" presId="urn:microsoft.com/office/officeart/2005/8/layout/target2"/>
    <dgm:cxn modelId="{536EC41F-BDAB-4EEE-8FBF-0D237311AB33}" type="presParOf" srcId="{E587000F-30B1-48E7-AC9B-20F152B5B414}" destId="{CC6E940A-8938-4FD9-BE9C-E11B6D053F50}" srcOrd="1" destOrd="0" presId="urn:microsoft.com/office/officeart/2005/8/layout/target2"/>
    <dgm:cxn modelId="{3166C2C6-DA5B-47FD-9161-77980F3E1E40}" type="presParOf" srcId="{E587000F-30B1-48E7-AC9B-20F152B5B414}" destId="{C74CAFB1-DAA6-4838-9E04-86C4BC6CB45F}" srcOrd="2" destOrd="0" presId="urn:microsoft.com/office/officeart/2005/8/layout/target2"/>
    <dgm:cxn modelId="{82275BB8-65B5-4052-BCCB-63185ABD176C}" type="presParOf" srcId="{C294C7C9-B22F-49B6-A228-F1C2A968F666}" destId="{3E1B9D9F-ED0A-43C9-9F4B-FAD614DAF732}" srcOrd="2" destOrd="0" presId="urn:microsoft.com/office/officeart/2005/8/layout/target2"/>
    <dgm:cxn modelId="{BFC36EDD-F2C3-4BD9-BB3A-172F31084858}" type="presParOf" srcId="{3E1B9D9F-ED0A-43C9-9F4B-FAD614DAF732}" destId="{CB25AD59-D137-4428-BC8D-F78EF8A8DAB1}" srcOrd="0" destOrd="0" presId="urn:microsoft.com/office/officeart/2005/8/layout/target2"/>
    <dgm:cxn modelId="{87B15758-22E9-42CB-8585-BC7B3E222273}" type="presParOf" srcId="{3E1B9D9F-ED0A-43C9-9F4B-FAD614DAF732}" destId="{5B32664A-7082-46C2-954A-1C964A668FBA}" srcOrd="1" destOrd="0" presId="urn:microsoft.com/office/officeart/2005/8/layout/target2"/>
    <dgm:cxn modelId="{B32AC49C-0952-4C17-A522-02DD3C3C8F1A}" type="presParOf" srcId="{5B32664A-7082-46C2-954A-1C964A668FBA}" destId="{3525672A-A779-4E67-A41C-051C6B5FA13F}" srcOrd="0" destOrd="0" presId="urn:microsoft.com/office/officeart/2005/8/layout/targe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diagrams.loki3.com/BracketList">
  <dgm:title val="Vertical Bracket List"/>
  <dgm:desc val="Use to show grouped blocks of information.  Works well with large amounts of Level 2 text.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target2">
  <dgm:title val=""/>
  <dgm:desc val=""/>
  <dgm:catLst>
    <dgm:cat type="relationship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chMax val="3"/>
      <dgm:chPref val="1"/>
      <dgm:dir/>
      <dgm:animLvl val="lvl"/>
      <dgm:resizeHandles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 ch" ptType="node node" st="1 1" cnt="1 0" func="cnt" op="gt" val="0">
            <dgm:choose name="Name5">
              <dgm:if name="Name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395"/>
                  <dgm:constr type="t" for="ch" forName="centerBox" refType="h" fact="0.5"/>
                  <dgm:constr type="w" for="ch" forName="centerBox" refType="w" fact="0.5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2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22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8">
            <dgm:choose name="Name9">
              <dgm:if name="Name1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26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if>
      <dgm:else name="Name12">
        <dgm:choose name="Name13">
          <dgm:if name="Name14" axis="ch ch" ptType="node node" st="1 1" cnt="1 0" func="cnt" op="gt" val="0">
            <dgm:choose name="Name15">
              <dgm:if name="Name16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5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17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77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725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if>
          <dgm:else name="Name18">
            <dgm:choose name="Name19">
              <dgm:if name="Name20" axis="ch ch" ptType="node node" st="2 1" cnt="1 0" func="cnt" op="gt" val="0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6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if>
              <dgm:else name="Name21">
                <dgm:constrLst>
                  <dgm:constr type="primFontSz" for="des" forName="middleBoxParent" val="65"/>
                  <dgm:constr type="primFontSz" for="des" forName="mChild" val="65"/>
                  <dgm:constr type="primFontSz" for="des" forName="outerBoxParent" refType="primFontSz" refFor="des" refForName="middleBoxParent" op="equ"/>
                  <dgm:constr type="primFontSz" for="des" forName="centerBoxParent" refType="primFontSz" refFor="des" refForName="middleBoxParent" op="equ"/>
                  <dgm:constr type="primFontSz" for="des" forName="oChild" refType="primFontSz" refFor="des" refForName="mChild" op="equ"/>
                  <dgm:constr type="primFontSz" for="des" forName="cChild" refType="primFontSz" refFor="des" refForName="mChild" op="equ"/>
                  <dgm:constr type="l" for="ch" forName="outerBox"/>
                  <dgm:constr type="t" for="ch" forName="outerBox"/>
                  <dgm:constr type="w" for="ch" forName="outerBox" refType="w"/>
                  <dgm:constr type="h" for="ch" forName="outerBox" refType="h"/>
                  <dgm:constr type="l" for="ch" forName="middleBox" refType="w" fact="0.025"/>
                  <dgm:constr type="t" for="ch" forName="middleBox" refType="h" fact="0.25"/>
                  <dgm:constr type="w" for="ch" forName="middleBox" refType="w" fact="0.95"/>
                  <dgm:constr type="h" for="ch" forName="middleBox" refType="h" fact="0.7"/>
                  <dgm:constr type="l" for="ch" forName="centerBox" refType="w" fact="0.05"/>
                  <dgm:constr type="t" for="ch" forName="centerBox" refType="h" fact="0.5"/>
                  <dgm:constr type="w" for="ch" forName="centerBox" refType="w" fact="0.9"/>
                  <dgm:constr type="h" for="ch" forName="centerBox" refType="h" fact="0.4"/>
                  <dgm:constr type="userA" for="des" forName="outerSibTrans" refType="w"/>
                  <dgm:constr type="userA" for="des" forName="middleSibTrans" refType="w"/>
                  <dgm:constr type="userA" for="des" forName="centerSibTrans" refType="w"/>
                </dgm:constrLst>
              </dgm:else>
            </dgm:choose>
          </dgm:else>
        </dgm:choose>
      </dgm:else>
    </dgm:choose>
    <dgm:ruleLst/>
    <dgm:choose name="Name22">
      <dgm:if name="Name23" axis="root ch" ptType="all node" st="1 1" cnt="0 0" func="cnt" op="gte" val="1">
        <dgm:layoutNode name="outerBox" styleLbl="node1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24">
            <dgm:if name="Name25" axis="root ch" ptType="all node" st="1 1" cnt="0 0" func="cnt" op="gt" val="1">
              <dgm:choose name="Name26">
                <dgm:if name="Name27" func="var" arg="dir" op="equ" val="norm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0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if>
                <dgm:else name="Name28">
                  <dgm:constrLst>
                    <dgm:constr type="l" for="ch" forName="outerBoxParent"/>
                    <dgm:constr type="t" for="ch" forName="outerBoxParent"/>
                    <dgm:constr type="w" for="ch" forName="outerBoxParent" refType="w"/>
                    <dgm:constr type="h" for="ch" forName="outerBoxParent" refType="h"/>
                    <dgm:constr type="bMarg" for="ch" forName="outerBoxParent" refType="h" fact="2.2"/>
                    <dgm:constr type="l" for="ch" forName="outerBoxChildren" refType="w" fact="0.825"/>
                    <dgm:constr type="t" for="ch" forName="outerBoxChildren" refType="h" fact="0.25"/>
                    <dgm:constr type="w" for="ch" forName="outerBoxChildren" refType="w" fact="0.15"/>
                    <dgm:constr type="h" for="ch" forName="outerBoxChildren" refType="h" fact="0.7"/>
                  </dgm:constrLst>
                </dgm:else>
              </dgm:choose>
            </dgm:if>
            <dgm:else name="Name29">
              <dgm:constrLst>
                <dgm:constr type="l" for="ch" forName="outerBoxParent"/>
                <dgm:constr type="t" for="ch" forName="outerBoxParent"/>
                <dgm:constr type="w" for="ch" forName="outerBoxParent" refType="w"/>
                <dgm:constr type="h" for="ch" forName="outerBoxParent" refType="h"/>
                <dgm:constr type="bMarg" for="ch" forName="outerBoxParent" refType="h" fact="1.75"/>
                <dgm:constr type="l" for="ch" forName="outerBoxChildren" refType="w" fact="0.025"/>
                <dgm:constr type="t" for="ch" forName="outerBoxChildren" refType="h" fact="0.45"/>
                <dgm:constr type="w" for="ch" forName="outerBoxChildren" refType="w" fact="0.95"/>
                <dgm:constr type="h" for="ch" forName="outerBoxChildren" refType="h" fact="0.45"/>
              </dgm:constrLst>
            </dgm:else>
          </dgm:choose>
          <dgm:ruleLst/>
          <dgm:layoutNode name="ou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085"/>
              </dgm:adjLst>
            </dgm:shape>
            <dgm:presOf axis="ch" ptType="node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outerBoxChildren">
            <dgm:choose name="Name30">
              <dgm:if name="Name31" axis="root ch" ptType="all node" st="1 1" cnt="0 0" func="cnt" op="gt" val="1">
                <dgm:alg type="lin">
                  <dgm:param type="linDir" val="fromT"/>
                  <dgm:param type="vertAlign" val="t"/>
                </dgm:alg>
              </dgm:if>
              <dgm:else name="Name32">
                <dgm:choose name="Name33">
                  <dgm:if name="Name34" func="var" arg="dir" op="equ" val="norm">
                    <dgm:alg type="lin">
                      <dgm:param type="horzAlign" val="l"/>
                    </dgm:alg>
                  </dgm:if>
                  <dgm:else name="Name35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oChild" refType="w"/>
              <dgm:constr type="h" for="ch" forName="oChild" refType="h"/>
            </dgm:constrLst>
            <dgm:ruleLst/>
            <dgm:forEach name="Name36" axis="ch ch" ptType="node node" st="1 1" cnt="1 0">
              <dgm:layoutNode name="o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37" axis="followSib" ptType="sibTrans" cnt="1">
                <dgm:layoutNode name="outer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38"/>
    </dgm:choose>
    <dgm:choose name="Name39">
      <dgm:if name="Name40" axis="root ch" ptType="all node" st="1 1" cnt="0 0" func="cnt" op="gte" val="2">
        <dgm:layoutNode name="middle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41">
            <dgm:if name="Name42" axis="root ch" ptType="all node" st="1 1" cnt="0 0" func="cnt" op="gt" val="2">
              <dgm:choose name="Name43">
                <dgm:if name="Name44" func="var" arg="dir" op="equ" val="norm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02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if>
                <dgm:else name="Name45">
                  <dgm:constrLst>
                    <dgm:constr type="l" for="ch" forName="middleBoxParent"/>
                    <dgm:constr type="t" for="ch" forName="middleBoxParent"/>
                    <dgm:constr type="w" for="ch" forName="middleBoxParent" refType="w"/>
                    <dgm:constr type="h" for="ch" forName="middleBoxParent" refType="h"/>
                    <dgm:constr type="bMarg" for="ch" forName="middleBoxParent" refType="h" fact="1.8"/>
                    <dgm:constr type="l" for="ch" forName="middleBoxChildren" refType="w" fact="0.775"/>
                    <dgm:constr type="t" for="ch" forName="middleBoxChildren" refType="h" fact="0.35"/>
                    <dgm:constr type="w" for="ch" forName="middleBoxChildren" refType="w" fact="0.2"/>
                    <dgm:constr type="h" for="ch" forName="middleBoxChildren" refType="h" fact="0.575"/>
                  </dgm:constrLst>
                </dgm:else>
              </dgm:choose>
            </dgm:if>
            <dgm:else name="Name46">
              <dgm:constrLst>
                <dgm:constr type="l" for="ch" forName="middleBoxParent"/>
                <dgm:constr type="t" for="ch" forName="middleBoxParent"/>
                <dgm:constr type="w" for="ch" forName="middleBoxParent" refType="w"/>
                <dgm:constr type="h" for="ch" forName="middleBoxParent" refType="h"/>
                <dgm:constr type="bMarg" for="ch" forName="middleBoxParent" refType="h" fact="1.8"/>
                <dgm:constr type="l" for="ch" forName="middleBoxChildren" refType="w" fact="0.025"/>
                <dgm:constr type="t" for="ch" forName="middleBoxChildren" refType="h" fact="0.45"/>
                <dgm:constr type="w" for="ch" forName="middleBoxChildren" refType="w" fact="0.95"/>
                <dgm:constr type="h" for="ch" forName="middleBoxChildren" refType="h" fact="0.45"/>
              </dgm:constrLst>
            </dgm:else>
          </dgm:choose>
          <dgm:ruleLst/>
          <dgm:layoutNode name="middle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2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layoutNode name="middleBoxChildren">
            <dgm:choose name="Name47">
              <dgm:if name="Name48" axis="root ch" ptType="all node" st="1 1" cnt="0 0" func="cnt" op="gt" val="2">
                <dgm:alg type="lin">
                  <dgm:param type="linDir" val="fromT"/>
                  <dgm:param type="vertAlign" val="t"/>
                </dgm:alg>
              </dgm:if>
              <dgm:else name="Name49">
                <dgm:choose name="Name50">
                  <dgm:if name="Name51" func="var" arg="dir" op="equ" val="norm">
                    <dgm:alg type="lin">
                      <dgm:param type="horzAlign" val="l"/>
                    </dgm:alg>
                  </dgm:if>
                  <dgm:else name="Name52">
                    <dgm:alg type="lin">
                      <dgm:param type="linDir" val="fromR"/>
                      <dgm:param type="horz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>
              <dgm:constr type="w" for="ch" forName="mChild" refType="w"/>
              <dgm:constr type="h" for="ch" forName="mChild" refType="h"/>
            </dgm:constrLst>
            <dgm:ruleLst/>
            <dgm:forEach name="Name53" axis="ch ch" ptType="node node" st="2 1" cnt="1 0">
              <dgm:layoutNode name="mChild" styleLbl="fgAcc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forEach name="Name54" axis="followSib" ptType="sibTrans" cnt="1">
                <dgm:layoutNode name="middleSibTrans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userA"/>
                    <dgm:constr type="w" refType="userA" fact="0.015"/>
                    <dgm:constr type="h" refType="userA" fact="0.015"/>
                  </dgm:constrLst>
                  <dgm:ruleLst/>
                </dgm:layoutNode>
              </dgm:forEach>
            </dgm:forEach>
          </dgm:layoutNode>
        </dgm:layoutNode>
      </dgm:if>
      <dgm:else name="Name55"/>
    </dgm:choose>
    <dgm:choose name="Name56">
      <dgm:if name="Name57" axis="root ch" ptType="all node" st="1 1" cnt="0 0" func="cnt" op="gte" val="3">
        <dgm:layoutNode name="centerBox">
          <dgm:alg type="composite">
            <dgm:param type="horzAlign" val="none"/>
            <dgm:param type="vertAlign" val="none"/>
          </dgm:alg>
          <dgm:shape xmlns:r="http://schemas.openxmlformats.org/officeDocument/2006/relationships" r:blip="">
            <dgm:adjLst/>
          </dgm:shape>
          <dgm:presOf/>
          <dgm:choose name="Name58">
            <dgm:if name="Name59" axis="ch ch" ptType="node node" st="3 1" cnt="1 0" func="cnt" op="gt" val="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  <dgm:constr type="bMarg" for="ch" forName="centerBoxParent" refType="h" fact="1.6"/>
                <dgm:constr type="l" for="ch" forName="centerBoxChildren" refType="w" fact="0.025"/>
                <dgm:constr type="t" for="ch" forName="centerBoxChildren" refType="h" fact="0.45"/>
                <dgm:constr type="w" for="ch" forName="centerBoxChildren" refType="w" fact="0.95"/>
                <dgm:constr type="h" for="ch" forName="centerBoxChildren" refType="h" fact="0.45"/>
              </dgm:constrLst>
            </dgm:if>
            <dgm:else name="Name60">
              <dgm:constrLst>
                <dgm:constr type="l" for="ch" forName="centerBoxParent"/>
                <dgm:constr type="t" for="ch" forName="centerBoxParent"/>
                <dgm:constr type="w" for="ch" forName="centerBoxParent" refType="w"/>
                <dgm:constr type="h" for="ch" forName="centerBoxParent" refType="h"/>
              </dgm:constrLst>
            </dgm:else>
          </dgm:choose>
          <dgm:ruleLst/>
          <dgm:layoutNode name="centerBoxParent" styleLbl="node1">
            <dgm:alg type="tx">
              <dgm:param type="txAnchorVert" val="t"/>
              <dgm:param type="parTxLTRAlign" val="l"/>
              <dgm:param type="parTxRTLAlign" val="r"/>
            </dgm:alg>
            <dgm:shape xmlns:r="http://schemas.openxmlformats.org/officeDocument/2006/relationships" type="roundRect" r:blip="">
              <dgm:adjLst>
                <dgm:adj idx="1" val="0.105"/>
              </dgm:adjLst>
            </dgm:shape>
            <dgm:presOf axis="ch" ptType="node" st="3" cnt="1"/>
            <dgm:constrLst>
              <dgm:constr type="t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  <dgm:choose name="Name61">
            <dgm:if name="Name62" axis="ch ch" ptType="node node" st="3 1" cnt="1 0" func="cnt" op="gt" val="0">
              <dgm:layoutNode name="centerBoxChildren">
                <dgm:choose name="Name63">
                  <dgm:if name="Name64" func="var" arg="dir" op="equ" val="norm">
                    <dgm:alg type="lin">
                      <dgm:param type="horzAlign" val="l"/>
                    </dgm:alg>
                  </dgm:if>
                  <dgm:else name="Name65">
                    <dgm:alg type="lin">
                      <dgm:param type="linDir" val="fromR"/>
                      <dgm:param type="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w" for="ch" forName="cChild" refType="w"/>
                  <dgm:constr type="h" for="ch" forName="cChild" refType="h"/>
                </dgm:constrLst>
                <dgm:ruleLst/>
                <dgm:forEach name="Name66" axis="ch ch" ptType="node node" st="3 1" cnt="1 0">
                  <dgm:layoutNode name="cChild" styleLbl="fgAcc1">
                    <dgm:varLst>
                      <dgm:bulletEnabled val="1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05"/>
                      </dgm:adjLst>
                    </dgm:shape>
                    <dgm:presOf axis="desOrSelf" ptType="node"/>
                    <dgm:constrLst>
                      <dgm:constr type="tMarg" refType="primFontSz" fact="0.3"/>
                      <dgm:constr type="bMarg" refType="primFontSz" fact="0.3"/>
                      <dgm:constr type="lMarg" refType="primFontSz" fact="0.3"/>
                      <dgm:constr type="rMarg" refType="primFontSz" fact="0.3"/>
                    </dgm:constrLst>
                    <dgm:ruleLst>
                      <dgm:rule type="primFontSz" val="5" fact="NaN" max="NaN"/>
                    </dgm:ruleLst>
                  </dgm:layoutNode>
                  <dgm:forEach name="Name67" axis="followSib" ptType="sibTrans" cnt="1">
                    <dgm:layoutNode name="centerSibTrans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  <dgm:constrLst>
                        <dgm:constr type="userA"/>
                        <dgm:constr type="w" refType="userA" fact="0.015"/>
                        <dgm:constr type="h" refType="userA" fact="0.015"/>
                      </dgm:constrLst>
                      <dgm:ruleLst/>
                    </dgm:layoutNode>
                  </dgm:forEach>
                </dgm:forEach>
              </dgm:layoutNode>
            </dgm:if>
            <dgm:else name="Name68"/>
          </dgm:choose>
        </dgm:layoutNode>
      </dgm:if>
      <dgm:else name="Name6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l" eaLnBrk="0" hangingPunct="0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1138" y="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/>
          <a:lstStyle>
            <a:lvl1pPr algn="r" eaLnBrk="0" hangingPunct="0">
              <a:defRPr sz="1300"/>
            </a:lvl1pPr>
          </a:lstStyle>
          <a:p>
            <a:pPr>
              <a:defRPr/>
            </a:pPr>
            <a:fld id="{1D319012-1E0D-4BC3-82D9-46A9A4850BB5}" type="datetimeFigureOut">
              <a:rPr lang="en-US"/>
              <a:pPr>
                <a:defRPr/>
              </a:pPr>
              <a:t>1/9/2018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l" eaLnBrk="0" hangingPunct="0">
              <a:defRPr sz="13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1138" y="9721850"/>
            <a:ext cx="3076575" cy="511175"/>
          </a:xfrm>
          <a:prstGeom prst="rect">
            <a:avLst/>
          </a:prstGeom>
        </p:spPr>
        <p:txBody>
          <a:bodyPr vert="horz" lIns="99048" tIns="49524" rIns="99048" bIns="49524" rtlCol="0" anchor="b"/>
          <a:lstStyle>
            <a:lvl1pPr algn="r" eaLnBrk="0" hangingPunct="0">
              <a:defRPr sz="1300"/>
            </a:lvl1pPr>
          </a:lstStyle>
          <a:p>
            <a:pPr>
              <a:defRPr/>
            </a:pPr>
            <a:fld id="{078587AC-728C-4803-9343-9F838003829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48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3491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4022725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867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2188" y="768350"/>
            <a:ext cx="5114925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3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46150" y="4860925"/>
            <a:ext cx="5207000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3494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3495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2725" y="9723438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fld id="{4208B5D8-891D-4FD6-BE15-65BDBC8BBE55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07907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58E2D-82E9-4B40-B463-526FA93C539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897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208B5D8-891D-4FD6-BE15-65BDBC8BBE55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4</a:t>
            </a:fld>
            <a:endParaRPr lang="en-GB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75459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2772" y="1208682"/>
            <a:ext cx="7167016" cy="1341484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2772" y="2906696"/>
            <a:ext cx="7167016" cy="1822965"/>
          </a:xfrm>
        </p:spPr>
        <p:txBody>
          <a:bodyPr>
            <a:normAutofit/>
          </a:bodyPr>
          <a:lstStyle>
            <a:lvl1pPr marL="0" indent="0" algn="ctr">
              <a:buNone/>
              <a:defRPr sz="2200" baseline="0">
                <a:solidFill>
                  <a:schemeClr val="accent3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92772" y="2633419"/>
            <a:ext cx="7167016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065" y="6008829"/>
            <a:ext cx="1400078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7890657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8" y="365125"/>
            <a:ext cx="7169727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3050" indent="-273050" defTabSz="901800">
              <a:spcAft>
                <a:spcPts val="600"/>
              </a:spcAft>
              <a:tabLst>
                <a:tab pos="719138" algn="l"/>
              </a:tabLst>
              <a:defRPr/>
            </a:lvl1pPr>
            <a:lvl2pPr marL="577850" indent="-234950">
              <a:spcAft>
                <a:spcPts val="600"/>
              </a:spcAft>
              <a:tabLst/>
              <a:defRPr/>
            </a:lvl2pPr>
            <a:lvl3pPr marL="892175" indent="-206375">
              <a:spcAft>
                <a:spcPts val="600"/>
              </a:spcAft>
              <a:tabLst/>
              <a:defRPr/>
            </a:lvl3pPr>
            <a:lvl4pPr marL="1244600" indent="-215900">
              <a:spcAft>
                <a:spcPts val="600"/>
              </a:spcAft>
              <a:tabLst/>
              <a:defRPr/>
            </a:lvl4pPr>
            <a:lvl5pPr marL="1558925" indent="-187325">
              <a:spcAft>
                <a:spcPts val="600"/>
              </a:spcAft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922765-A3EC-4FCA-A295-3E55ED74FE7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065" y="6008829"/>
            <a:ext cx="1400078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25031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825014"/>
            <a:ext cx="7164388" cy="285273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3704739"/>
            <a:ext cx="7164388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B10197-7DF0-43CC-A4EF-AA5B039D148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715421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8" y="365125"/>
            <a:ext cx="7169727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825626"/>
            <a:ext cx="3518854" cy="41840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8554" y="1825626"/>
            <a:ext cx="3539590" cy="41840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5A2D45-D3CD-46CF-83A9-1384AF36B78B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959474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365125"/>
            <a:ext cx="7164388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681163"/>
            <a:ext cx="3510278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2505076"/>
            <a:ext cx="3510278" cy="35369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6647" y="1681163"/>
            <a:ext cx="3523142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36647" y="2505076"/>
            <a:ext cx="3523142" cy="35369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7587649"/>
      </p:ext>
    </p:extLst>
  </p:cSld>
  <p:clrMapOvr>
    <a:masterClrMapping/>
  </p:clrMapOvr>
  <p:timing>
    <p:tnLst>
      <p:par>
        <p:cTn id="1" dur="indefinite" restart="never" nodeType="tmRoot"/>
      </p:par>
    </p:tnLst>
  </p:timing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8" y="365125"/>
            <a:ext cx="7169727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BCDFA9C-ADB6-45EC-A4FD-4AA731C07AE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271668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968329-8440-459D-8CDA-0F6104C15F93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128595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457200"/>
            <a:ext cx="2615392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9164" y="987426"/>
            <a:ext cx="4240625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2057401"/>
            <a:ext cx="2615391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48490E-B936-44B4-B925-E3610F6A1A6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8184782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457200"/>
            <a:ext cx="2639667" cy="160020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43440" y="987426"/>
            <a:ext cx="4216349" cy="4873625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0" y="2057401"/>
            <a:ext cx="263966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1EBEE3-8B50-4211-A28C-9C1DCB33178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935949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8" y="365125"/>
            <a:ext cx="7169727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90608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6"/>
            <a:ext cx="1904410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02819" y="365126"/>
            <a:ext cx="5126557" cy="581183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3856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4.tiff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5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rotWithShape="0"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GB" smtClean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3948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 smtClean="0"/>
          </a:p>
        </p:txBody>
      </p:sp>
      <p:pic>
        <p:nvPicPr>
          <p:cNvPr id="2052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41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9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008000"/>
              </a:clrFrom>
              <a:clrTo>
                <a:srgbClr val="008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00563" y="6357938"/>
            <a:ext cx="844550" cy="50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11"/>
          <p:cNvPicPr>
            <a:picLocks noChangeAspect="1" noChangeArrowheads="1"/>
          </p:cNvPicPr>
          <p:nvPr/>
        </p:nvPicPr>
        <p:blipFill>
          <a:blip r:embed="rId15" cstate="print">
            <a:clrChange>
              <a:clrFrom>
                <a:srgbClr val="008000"/>
              </a:clrFrom>
              <a:clrTo>
                <a:srgbClr val="008000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29063" y="6362700"/>
            <a:ext cx="500062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2" name="Straight Connector 11"/>
          <p:cNvCxnSpPr/>
          <p:nvPr/>
        </p:nvCxnSpPr>
        <p:spPr bwMode="auto">
          <a:xfrm rot="10800000">
            <a:off x="2143125" y="6643688"/>
            <a:ext cx="1643063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 bwMode="auto">
          <a:xfrm rot="10800000">
            <a:off x="5500688" y="6643688"/>
            <a:ext cx="1643062" cy="0"/>
          </a:xfrm>
          <a:prstGeom prst="line">
            <a:avLst/>
          </a:prstGeom>
          <a:ln>
            <a:headEnd type="none" w="med" len="med"/>
            <a:tailEnd type="none" w="med" len="me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142875" y="6357938"/>
            <a:ext cx="10429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F172307A-3A06-4A17-8AEA-017907C03B6B}" type="datetimeFigureOut">
              <a:rPr lang="en-US"/>
              <a:pPr>
                <a:defRPr/>
              </a:pPr>
              <a:t>1/9/2018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3"/>
          </p:nvPr>
        </p:nvSpPr>
        <p:spPr>
          <a:xfrm>
            <a:off x="3143250" y="60007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7643813" y="6356350"/>
            <a:ext cx="10429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0" hangingPunct="0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C8289F-0E1D-4B3D-964F-13ACB3C7384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ransition>
    <p:pull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 u="sng">
          <a:solidFill>
            <a:schemeClr val="tx2"/>
          </a:solidFill>
          <a:latin typeface="Times New Roman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1000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1000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1000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1000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1000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1000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1000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1000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1000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8417" y="1825626"/>
            <a:ext cx="7169729" cy="4157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2765" y="6462279"/>
            <a:ext cx="434908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E4C8289F-0E1D-4B3D-964F-13ACB3C7384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" y="0"/>
            <a:ext cx="428625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28625" y="0"/>
            <a:ext cx="19354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4367360" y="6136289"/>
            <a:ext cx="856040" cy="590372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H="1" flipV="1">
            <a:off x="1298416" y="6443802"/>
            <a:ext cx="2936360" cy="18477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369011" y="6443801"/>
            <a:ext cx="3099133" cy="0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298416" y="366185"/>
            <a:ext cx="7169728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065" y="6008829"/>
            <a:ext cx="1400078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8713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0" r:id="rId1"/>
    <p:sldLayoutId id="2147483751" r:id="rId2"/>
    <p:sldLayoutId id="2147483752" r:id="rId3"/>
    <p:sldLayoutId id="2147483753" r:id="rId4"/>
    <p:sldLayoutId id="2147483754" r:id="rId5"/>
    <p:sldLayoutId id="2147483755" r:id="rId6"/>
    <p:sldLayoutId id="2147483756" r:id="rId7"/>
    <p:sldLayoutId id="2147483757" r:id="rId8"/>
    <p:sldLayoutId id="2147483758" r:id="rId9"/>
    <p:sldLayoutId id="2147483759" r:id="rId10"/>
    <p:sldLayoutId id="2147483760" r:id="rId11"/>
  </p:sldLayoutIdLst>
  <p:transition>
    <p:pull dir="r"/>
  </p:transition>
  <p:timing>
    <p:tnLst>
      <p:par>
        <p:cTn id="1" dur="indefinite" restart="never" nodeType="tmRoot"/>
      </p:par>
    </p:tnLst>
  </p:timing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" charset="2"/>
        <a:buChar char="§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1023435"/>
            <a:ext cx="7545388" cy="1341484"/>
          </a:xfrm>
        </p:spPr>
        <p:txBody>
          <a:bodyPr>
            <a:normAutofit fontScale="90000"/>
          </a:bodyPr>
          <a:lstStyle/>
          <a:p>
            <a:r>
              <a:rPr lang="en-GB" b="1" dirty="0" smtClean="0"/>
              <a:t>Understanding </a:t>
            </a:r>
            <a:r>
              <a:rPr lang="en-GB" b="1" dirty="0" smtClean="0"/>
              <a:t>what is the </a:t>
            </a:r>
            <a:r>
              <a:rPr lang="en-GB" b="1" dirty="0"/>
              <a:t>Phytosanitary Capacity Evaluation (PCE)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2772" y="3037272"/>
            <a:ext cx="7167016" cy="1188466"/>
          </a:xfrm>
        </p:spPr>
        <p:txBody>
          <a:bodyPr>
            <a:normAutofit/>
          </a:bodyPr>
          <a:lstStyle/>
          <a:p>
            <a:r>
              <a:rPr lang="en-US" sz="2800" dirty="0"/>
              <a:t> </a:t>
            </a:r>
          </a:p>
          <a:p>
            <a:r>
              <a:rPr lang="en-US" sz="1800" b="1" dirty="0"/>
              <a:t>The IPPC Secretariat</a:t>
            </a:r>
          </a:p>
          <a:p>
            <a:r>
              <a:rPr lang="fr-FR" sz="1800" b="1" dirty="0" err="1"/>
              <a:t>With</a:t>
            </a:r>
            <a:r>
              <a:rPr lang="fr-FR" sz="1800" b="1" dirty="0"/>
              <a:t> the </a:t>
            </a:r>
            <a:r>
              <a:rPr lang="fr-FR" sz="1800" b="1" dirty="0" err="1"/>
              <a:t>financial</a:t>
            </a:r>
            <a:r>
              <a:rPr lang="fr-FR" sz="1800" b="1" dirty="0"/>
              <a:t> support of the STDF </a:t>
            </a:r>
            <a:r>
              <a:rPr lang="fr-FR" sz="1800" b="1" dirty="0" err="1"/>
              <a:t>project</a:t>
            </a:r>
            <a:r>
              <a:rPr lang="fr-FR" sz="1800" b="1" dirty="0"/>
              <a:t> 401</a:t>
            </a:r>
            <a:endParaRPr lang="en-US" sz="1800" b="1" dirty="0"/>
          </a:p>
          <a:p>
            <a:endParaRPr lang="en-US" sz="1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53912" y="4898091"/>
            <a:ext cx="7169727" cy="4116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/>
              <a:t>Phytosanitary Capacity Evaluation (PCE) facilitators training</a:t>
            </a:r>
          </a:p>
        </p:txBody>
      </p:sp>
    </p:spTree>
    <p:extLst>
      <p:ext uri="{BB962C8B-B14F-4D97-AF65-F5344CB8AC3E}">
        <p14:creationId xmlns:p14="http://schemas.microsoft.com/office/powerpoint/2010/main" val="2576089199"/>
      </p:ext>
    </p:extLst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Rectangle 4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8458200" cy="838200"/>
          </a:xfrm>
        </p:spPr>
        <p:txBody>
          <a:bodyPr/>
          <a:lstStyle/>
          <a:p>
            <a:pPr eaLnBrk="1" hangingPunct="1"/>
            <a:r>
              <a:rPr lang="en-US" sz="2000" b="1" dirty="0" smtClean="0"/>
              <a:t>A NATIONAL COLLABORATIVE FRAMEWORK FOR THE IMPLEMENTATION OF INTERNATIONAL TREATIES AND STANDARDS </a:t>
            </a:r>
          </a:p>
        </p:txBody>
      </p:sp>
      <p:graphicFrame>
        <p:nvGraphicFramePr>
          <p:cNvPr id="2" name="Diagram 1"/>
          <p:cNvGraphicFramePr/>
          <p:nvPr>
            <p:extLst/>
          </p:nvPr>
        </p:nvGraphicFramePr>
        <p:xfrm>
          <a:off x="677091" y="1143000"/>
          <a:ext cx="8458200" cy="49006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487705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1390105" y="228600"/>
            <a:ext cx="2286000" cy="914400"/>
          </a:xfrm>
        </p:spPr>
        <p:txBody>
          <a:bodyPr/>
          <a:lstStyle/>
          <a:p>
            <a:pPr algn="l" eaLnBrk="1" hangingPunct="1"/>
            <a:r>
              <a:rPr lang="en-GB" b="1" dirty="0" smtClean="0"/>
              <a:t>Benefits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1524000" y="1676400"/>
            <a:ext cx="6591301" cy="4114800"/>
            <a:chOff x="1524000" y="1905000"/>
            <a:chExt cx="6591301" cy="4114800"/>
          </a:xfrm>
        </p:grpSpPr>
        <p:sp>
          <p:nvSpPr>
            <p:cNvPr id="5" name="Notched Right Arrow 4"/>
            <p:cNvSpPr/>
            <p:nvPr/>
          </p:nvSpPr>
          <p:spPr>
            <a:xfrm>
              <a:off x="1524000" y="3139440"/>
              <a:ext cx="6591301" cy="1645920"/>
            </a:xfrm>
            <a:prstGeom prst="notchedRightArrow">
              <a:avLst/>
            </a:prstGeom>
          </p:spPr>
          <p:style>
            <a:lnRef idx="0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4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Freeform 6"/>
            <p:cNvSpPr/>
            <p:nvPr/>
          </p:nvSpPr>
          <p:spPr>
            <a:xfrm>
              <a:off x="1525917" y="1905000"/>
              <a:ext cx="1038302" cy="1645920"/>
            </a:xfrm>
            <a:custGeom>
              <a:avLst/>
              <a:gdLst>
                <a:gd name="connsiteX0" fmla="*/ 0 w 1038302"/>
                <a:gd name="connsiteY0" fmla="*/ 0 h 1645920"/>
                <a:gd name="connsiteX1" fmla="*/ 1038302 w 1038302"/>
                <a:gd name="connsiteY1" fmla="*/ 0 h 1645920"/>
                <a:gd name="connsiteX2" fmla="*/ 1038302 w 1038302"/>
                <a:gd name="connsiteY2" fmla="*/ 1645920 h 1645920"/>
                <a:gd name="connsiteX3" fmla="*/ 0 w 1038302"/>
                <a:gd name="connsiteY3" fmla="*/ 1645920 h 1645920"/>
                <a:gd name="connsiteX4" fmla="*/ 0 w 1038302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38302" h="1645920">
                  <a:moveTo>
                    <a:pt x="0" y="0"/>
                  </a:moveTo>
                  <a:lnTo>
                    <a:pt x="1038302" y="0"/>
                  </a:lnTo>
                  <a:lnTo>
                    <a:pt x="1038302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b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/>
                <a:t>1. Basis for national strategic plans</a:t>
              </a:r>
              <a:endParaRPr lang="en-US" sz="1400" kern="1200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1839328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9" name="Freeform 8"/>
            <p:cNvSpPr/>
            <p:nvPr/>
          </p:nvSpPr>
          <p:spPr>
            <a:xfrm>
              <a:off x="2250808" y="4373880"/>
              <a:ext cx="1493523" cy="1645920"/>
            </a:xfrm>
            <a:custGeom>
              <a:avLst/>
              <a:gdLst>
                <a:gd name="connsiteX0" fmla="*/ 0 w 1154405"/>
                <a:gd name="connsiteY0" fmla="*/ 0 h 1645920"/>
                <a:gd name="connsiteX1" fmla="*/ 1154405 w 1154405"/>
                <a:gd name="connsiteY1" fmla="*/ 0 h 1645920"/>
                <a:gd name="connsiteX2" fmla="*/ 1154405 w 1154405"/>
                <a:gd name="connsiteY2" fmla="*/ 1645920 h 1645920"/>
                <a:gd name="connsiteX3" fmla="*/ 0 w 1154405"/>
                <a:gd name="connsiteY3" fmla="*/ 1645920 h 1645920"/>
                <a:gd name="connsiteX4" fmla="*/ 0 w 1154405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54405" h="1645920">
                  <a:moveTo>
                    <a:pt x="0" y="0"/>
                  </a:moveTo>
                  <a:lnTo>
                    <a:pt x="1154405" y="0"/>
                  </a:lnTo>
                  <a:lnTo>
                    <a:pt x="1154405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/>
                <a:t>2. Stakeholders understand national requirements for implementation of the IPPC and Standards</a:t>
              </a:r>
              <a:endParaRPr lang="en-US" sz="1400" kern="1200" dirty="0"/>
            </a:p>
          </p:txBody>
        </p:sp>
        <p:sp>
          <p:nvSpPr>
            <p:cNvPr id="10" name="Oval 9"/>
            <p:cNvSpPr/>
            <p:nvPr/>
          </p:nvSpPr>
          <p:spPr>
            <a:xfrm>
              <a:off x="2961389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3505200" y="1905000"/>
              <a:ext cx="1372534" cy="1645920"/>
            </a:xfrm>
            <a:custGeom>
              <a:avLst/>
              <a:gdLst>
                <a:gd name="connsiteX0" fmla="*/ 0 w 1107695"/>
                <a:gd name="connsiteY0" fmla="*/ 0 h 1645920"/>
                <a:gd name="connsiteX1" fmla="*/ 1107695 w 1107695"/>
                <a:gd name="connsiteY1" fmla="*/ 0 h 1645920"/>
                <a:gd name="connsiteX2" fmla="*/ 1107695 w 1107695"/>
                <a:gd name="connsiteY2" fmla="*/ 1645920 h 1645920"/>
                <a:gd name="connsiteX3" fmla="*/ 0 w 1107695"/>
                <a:gd name="connsiteY3" fmla="*/ 1645920 h 1645920"/>
                <a:gd name="connsiteX4" fmla="*/ 0 w 1107695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07695" h="1645920">
                  <a:moveTo>
                    <a:pt x="0" y="0"/>
                  </a:moveTo>
                  <a:lnTo>
                    <a:pt x="1107695" y="0"/>
                  </a:lnTo>
                  <a:lnTo>
                    <a:pt x="1107695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b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/>
                <a:t>3. Stakeholders understand role and benefits of an efficient NPPO</a:t>
              </a:r>
              <a:endParaRPr lang="en-US" sz="1400" kern="1200" dirty="0"/>
            </a:p>
          </p:txBody>
        </p:sp>
        <p:sp>
          <p:nvSpPr>
            <p:cNvPr id="12" name="Oval 11"/>
            <p:cNvSpPr/>
            <p:nvPr/>
          </p:nvSpPr>
          <p:spPr>
            <a:xfrm>
              <a:off x="4118146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4724400" y="4373880"/>
              <a:ext cx="1478259" cy="1645920"/>
            </a:xfrm>
            <a:custGeom>
              <a:avLst/>
              <a:gdLst>
                <a:gd name="connsiteX0" fmla="*/ 0 w 1299218"/>
                <a:gd name="connsiteY0" fmla="*/ 0 h 1645920"/>
                <a:gd name="connsiteX1" fmla="*/ 1299218 w 1299218"/>
                <a:gd name="connsiteY1" fmla="*/ 0 h 1645920"/>
                <a:gd name="connsiteX2" fmla="*/ 1299218 w 1299218"/>
                <a:gd name="connsiteY2" fmla="*/ 1645920 h 1645920"/>
                <a:gd name="connsiteX3" fmla="*/ 0 w 1299218"/>
                <a:gd name="connsiteY3" fmla="*/ 1645920 h 1645920"/>
                <a:gd name="connsiteX4" fmla="*/ 0 w 1299218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299218" h="1645920">
                  <a:moveTo>
                    <a:pt x="0" y="0"/>
                  </a:moveTo>
                  <a:lnTo>
                    <a:pt x="1299218" y="0"/>
                  </a:lnTo>
                  <a:lnTo>
                    <a:pt x="1299218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t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/>
                <a:t>4. Enhances skills for formulation of projects</a:t>
              </a:r>
              <a:endParaRPr lang="en-US" sz="1400" kern="1200" dirty="0"/>
            </a:p>
          </p:txBody>
        </p:sp>
        <p:sp>
          <p:nvSpPr>
            <p:cNvPr id="14" name="Oval 13"/>
            <p:cNvSpPr/>
            <p:nvPr/>
          </p:nvSpPr>
          <p:spPr>
            <a:xfrm>
              <a:off x="5347310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5410200" y="1905000"/>
              <a:ext cx="1504205" cy="1645920"/>
            </a:xfrm>
            <a:custGeom>
              <a:avLst/>
              <a:gdLst>
                <a:gd name="connsiteX0" fmla="*/ 0 w 686038"/>
                <a:gd name="connsiteY0" fmla="*/ 0 h 1645920"/>
                <a:gd name="connsiteX1" fmla="*/ 686038 w 686038"/>
                <a:gd name="connsiteY1" fmla="*/ 0 h 1645920"/>
                <a:gd name="connsiteX2" fmla="*/ 686038 w 686038"/>
                <a:gd name="connsiteY2" fmla="*/ 1645920 h 1645920"/>
                <a:gd name="connsiteX3" fmla="*/ 0 w 686038"/>
                <a:gd name="connsiteY3" fmla="*/ 1645920 h 1645920"/>
                <a:gd name="connsiteX4" fmla="*/ 0 w 686038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86038" h="1645920">
                  <a:moveTo>
                    <a:pt x="0" y="0"/>
                  </a:moveTo>
                  <a:lnTo>
                    <a:pt x="686038" y="0"/>
                  </a:lnTo>
                  <a:lnTo>
                    <a:pt x="686038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9568" tIns="99568" rIns="99568" bIns="99568" numCol="1" spcCol="1270" anchor="b" anchorCtr="0">
              <a:noAutofit/>
            </a:bodyPr>
            <a:lstStyle/>
            <a:p>
              <a:pPr lvl="0" algn="ctr" defTabSz="6223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kern="1200" dirty="0" smtClean="0"/>
                <a:t>5. Governments use the PCE results for directed capacity development</a:t>
              </a:r>
              <a:endParaRPr lang="en-US" sz="1400" kern="1200" dirty="0"/>
            </a:p>
          </p:txBody>
        </p:sp>
        <p:sp>
          <p:nvSpPr>
            <p:cNvPr id="16" name="Oval 15"/>
            <p:cNvSpPr/>
            <p:nvPr/>
          </p:nvSpPr>
          <p:spPr>
            <a:xfrm>
              <a:off x="6365646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Freeform 16"/>
            <p:cNvSpPr/>
            <p:nvPr/>
          </p:nvSpPr>
          <p:spPr>
            <a:xfrm>
              <a:off x="6215722" y="4343397"/>
              <a:ext cx="1251878" cy="1645920"/>
            </a:xfrm>
            <a:custGeom>
              <a:avLst/>
              <a:gdLst>
                <a:gd name="connsiteX0" fmla="*/ 0 w 514140"/>
                <a:gd name="connsiteY0" fmla="*/ 0 h 1645920"/>
                <a:gd name="connsiteX1" fmla="*/ 514140 w 514140"/>
                <a:gd name="connsiteY1" fmla="*/ 0 h 1645920"/>
                <a:gd name="connsiteX2" fmla="*/ 514140 w 514140"/>
                <a:gd name="connsiteY2" fmla="*/ 1645920 h 1645920"/>
                <a:gd name="connsiteX3" fmla="*/ 0 w 514140"/>
                <a:gd name="connsiteY3" fmla="*/ 1645920 h 1645920"/>
                <a:gd name="connsiteX4" fmla="*/ 0 w 514140"/>
                <a:gd name="connsiteY4" fmla="*/ 0 h 16459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140" h="1645920">
                  <a:moveTo>
                    <a:pt x="0" y="0"/>
                  </a:moveTo>
                  <a:lnTo>
                    <a:pt x="514140" y="0"/>
                  </a:lnTo>
                  <a:lnTo>
                    <a:pt x="514140" y="1645920"/>
                  </a:lnTo>
                  <a:lnTo>
                    <a:pt x="0" y="1645920"/>
                  </a:lnTo>
                  <a:lnTo>
                    <a:pt x="0" y="0"/>
                  </a:lnTo>
                  <a:close/>
                </a:path>
              </a:pathLst>
            </a:cu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8232" tIns="78232" rIns="78232" bIns="78232" numCol="1" spcCol="1270" anchor="t" anchorCtr="0">
              <a:noAutofit/>
            </a:bodyPr>
            <a:lstStyle/>
            <a:p>
              <a:pPr lvl="0" algn="ctr" defTabSz="48895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GB" sz="1400" b="1" kern="1200" dirty="0" smtClean="0"/>
                <a:t>6. PCE repeated as country priorities change. </a:t>
              </a:r>
              <a:endParaRPr lang="en-US" sz="1400" kern="1200" dirty="0"/>
            </a:p>
          </p:txBody>
        </p:sp>
        <p:sp>
          <p:nvSpPr>
            <p:cNvPr id="18" name="Oval 17"/>
            <p:cNvSpPr/>
            <p:nvPr/>
          </p:nvSpPr>
          <p:spPr>
            <a:xfrm>
              <a:off x="6945810" y="3756660"/>
              <a:ext cx="411480" cy="411480"/>
            </a:xfrm>
            <a:prstGeom prst="ellipse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3" name="TextBox 2"/>
          <p:cNvSpPr txBox="1"/>
          <p:nvPr/>
        </p:nvSpPr>
        <p:spPr>
          <a:xfrm>
            <a:off x="531182" y="2296227"/>
            <a:ext cx="979755" cy="2875146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pPr algn="ctr"/>
            <a:r>
              <a:rPr lang="en-US" b="1" dirty="0" smtClean="0"/>
              <a:t>CURRENT</a:t>
            </a:r>
          </a:p>
          <a:p>
            <a:pPr algn="ctr"/>
            <a:r>
              <a:rPr lang="en-US" b="1" dirty="0" smtClean="0"/>
              <a:t>STATE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8001000" y="2296227"/>
            <a:ext cx="979755" cy="2875146"/>
          </a:xfrm>
          <a:prstGeom prst="rect">
            <a:avLst/>
          </a:prstGeom>
          <a:noFill/>
        </p:spPr>
        <p:txBody>
          <a:bodyPr vert="wordArtVert" wrap="none" rtlCol="0">
            <a:spAutoFit/>
          </a:bodyPr>
          <a:lstStyle/>
          <a:p>
            <a:pPr algn="ctr"/>
            <a:r>
              <a:rPr lang="en-US" b="1" dirty="0" smtClean="0"/>
              <a:t>DESIRED</a:t>
            </a:r>
          </a:p>
          <a:p>
            <a:pPr algn="ctr"/>
            <a:r>
              <a:rPr lang="en-US" b="1" dirty="0" smtClean="0"/>
              <a:t>STATE</a:t>
            </a:r>
            <a:endParaRPr lang="en-US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371600"/>
          </a:xfrm>
        </p:spPr>
        <p:txBody>
          <a:bodyPr/>
          <a:lstStyle/>
          <a:p>
            <a:pPr algn="l" eaLnBrk="1" hangingPunct="1"/>
            <a:r>
              <a:rPr lang="en-GB" b="1" dirty="0" smtClean="0"/>
              <a:t>Purpose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>
          <a:xfrm>
            <a:off x="571500" y="1219200"/>
            <a:ext cx="8115300" cy="1905000"/>
          </a:xfrm>
        </p:spPr>
        <p:txBody>
          <a:bodyPr>
            <a:noAutofit/>
          </a:bodyPr>
          <a:lstStyle/>
          <a:p>
            <a:pPr lvl="1" algn="just">
              <a:buFont typeface="Wingdings" panose="05000000000000000000" pitchFamily="2" charset="2"/>
              <a:buChar char="§"/>
            </a:pPr>
            <a:r>
              <a:rPr lang="en-GB" sz="2800" dirty="0"/>
              <a:t>Developed to provide a country  a consistent basis for evaluating its national phytosanitary </a:t>
            </a:r>
            <a:r>
              <a:rPr lang="en-GB" sz="2800" dirty="0" smtClean="0"/>
              <a:t>capacities.</a:t>
            </a:r>
            <a:endParaRPr lang="en-GB" sz="2800" dirty="0"/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GB" sz="2800" dirty="0"/>
              <a:t>Developed as an instrument to guide capacity development </a:t>
            </a:r>
            <a:r>
              <a:rPr lang="en-GB" sz="2800" dirty="0" smtClean="0"/>
              <a:t>needs.</a:t>
            </a:r>
            <a:endParaRPr lang="en-GB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711926" y="3657600"/>
            <a:ext cx="820129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 IS NOT:</a:t>
            </a:r>
          </a:p>
          <a:p>
            <a:endParaRPr lang="en-US" sz="2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SOMETHING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THAT IS DONE </a:t>
            </a:r>
            <a:r>
              <a:rPr lang="en-US" sz="2800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 COUNTRY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USED TO MAKE COUNTRY COMPARISONS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762000"/>
          </a:xfrm>
        </p:spPr>
        <p:txBody>
          <a:bodyPr/>
          <a:lstStyle/>
          <a:p>
            <a:pPr algn="l" eaLnBrk="1" hangingPunct="1"/>
            <a:r>
              <a:rPr lang="en-GB" b="1" dirty="0" smtClean="0"/>
              <a:t>Scope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533400" y="1066800"/>
            <a:ext cx="7848600" cy="4038600"/>
          </a:xfrm>
        </p:spPr>
        <p:txBody>
          <a:bodyPr>
            <a:noAutofit/>
          </a:bodyPr>
          <a:lstStyle/>
          <a:p>
            <a:pPr lvl="1" algn="just">
              <a:buFont typeface="Wingdings" panose="05000000000000000000" pitchFamily="2" charset="2"/>
              <a:buChar char="§"/>
            </a:pPr>
            <a:r>
              <a:rPr lang="en-GB" sz="2800" dirty="0"/>
              <a:t>Targets analysis of the National Plant Protection Organization and the </a:t>
            </a:r>
            <a:r>
              <a:rPr lang="en-GB" sz="2800" dirty="0" smtClean="0"/>
              <a:t>national phytosanitary capacity.</a:t>
            </a:r>
            <a:endParaRPr lang="en-GB" sz="2800" dirty="0"/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GB" sz="2800" dirty="0"/>
              <a:t>It is a framework that the country adopts for its own purposes and benefits.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GB" sz="2800" dirty="0"/>
              <a:t>Offers the scope for an initial evaluation (session) and for the re-run of selected modules over time.</a:t>
            </a:r>
            <a:endParaRPr lang="en-US" sz="2800" dirty="0"/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GB" sz="2800" dirty="0"/>
              <a:t>Encourages </a:t>
            </a:r>
            <a:r>
              <a:rPr lang="en-GB" sz="2800" dirty="0" smtClean="0"/>
              <a:t>stakeholders </a:t>
            </a:r>
            <a:r>
              <a:rPr lang="en-GB" sz="2800" dirty="0"/>
              <a:t>participation for </a:t>
            </a:r>
            <a:r>
              <a:rPr lang="en-GB" sz="2800" dirty="0" smtClean="0"/>
              <a:t>relevance. </a:t>
            </a:r>
            <a:endParaRPr lang="en-GB" sz="2800" dirty="0"/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GB" sz="2800" dirty="0" smtClean="0"/>
              <a:t>Rationalizes phytosanitary </a:t>
            </a:r>
            <a:r>
              <a:rPr lang="en-GB" sz="2800" dirty="0"/>
              <a:t>capacity </a:t>
            </a:r>
            <a:r>
              <a:rPr lang="en-GB" sz="2800" dirty="0" smtClean="0"/>
              <a:t>against </a:t>
            </a:r>
            <a:r>
              <a:rPr lang="en-GB" sz="2800" dirty="0"/>
              <a:t>trading </a:t>
            </a:r>
            <a:r>
              <a:rPr lang="en-GB" sz="2800" dirty="0" smtClean="0"/>
              <a:t>requirements.</a:t>
            </a:r>
            <a:endParaRPr lang="en-GB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pPr algn="l" eaLnBrk="1" hangingPunct="1"/>
            <a:r>
              <a:rPr lang="en-GB" b="1" u="none" dirty="0" smtClean="0"/>
              <a:t>Description of the Phytosanitary Capacity Evaluation (PCE) Process</a:t>
            </a:r>
            <a:endParaRPr lang="en-GB" b="1" dirty="0" smtClean="0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219200"/>
            <a:ext cx="8001000" cy="457200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buNone/>
            </a:pPr>
            <a:r>
              <a:rPr lang="en-GB" sz="2800" b="1" dirty="0" smtClean="0">
                <a:solidFill>
                  <a:schemeClr val="accent3"/>
                </a:solidFill>
              </a:rPr>
              <a:t>A self diagnostic tool designed to: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3648499851"/>
              </p:ext>
            </p:extLst>
          </p:nvPr>
        </p:nvGraphicFramePr>
        <p:xfrm>
          <a:off x="990600" y="1981200"/>
          <a:ext cx="7543800" cy="40396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405716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689065" y="407194"/>
            <a:ext cx="7772400" cy="731838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400" b="1" dirty="0" smtClean="0"/>
              <a:t>WHAT IS THE PCE?</a:t>
            </a:r>
            <a:endParaRPr lang="en-US" sz="4400" b="1" dirty="0" smtClean="0"/>
          </a:p>
        </p:txBody>
      </p:sp>
      <p:sp>
        <p:nvSpPr>
          <p:cNvPr id="17411" name="Content Placeholder 2"/>
          <p:cNvSpPr>
            <a:spLocks noGrp="1"/>
          </p:cNvSpPr>
          <p:nvPr>
            <p:ph idx="1"/>
          </p:nvPr>
        </p:nvSpPr>
        <p:spPr>
          <a:xfrm>
            <a:off x="616131" y="1210469"/>
            <a:ext cx="7918269" cy="1323975"/>
          </a:xfrm>
        </p:spPr>
        <p:txBody>
          <a:bodyPr>
            <a:noAutofit/>
          </a:bodyPr>
          <a:lstStyle/>
          <a:p>
            <a:pPr lvl="1" algn="just">
              <a:buFont typeface="Wingdings" panose="05000000000000000000" pitchFamily="2" charset="2"/>
              <a:buChar char="§"/>
            </a:pPr>
            <a:r>
              <a:rPr lang="en-GB" sz="2500" dirty="0"/>
              <a:t>The PCE is modular – with 13 modules (questionnaire format) which can be selected and applied in total or in clusters.</a:t>
            </a:r>
          </a:p>
          <a:p>
            <a:pPr lvl="1" algn="just">
              <a:buFont typeface="Wingdings" panose="05000000000000000000" pitchFamily="2" charset="2"/>
              <a:buChar char="§"/>
            </a:pPr>
            <a:r>
              <a:rPr lang="en-GB" sz="2500" dirty="0"/>
              <a:t>Modules assess strengths and gaps at three levels:</a:t>
            </a:r>
            <a:endParaRPr lang="en-US" sz="2500" dirty="0"/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33282971"/>
              </p:ext>
            </p:extLst>
          </p:nvPr>
        </p:nvGraphicFramePr>
        <p:xfrm>
          <a:off x="1447800" y="2971800"/>
          <a:ext cx="5832648" cy="30243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7169727" cy="1325563"/>
          </a:xfrm>
        </p:spPr>
        <p:txBody>
          <a:bodyPr/>
          <a:lstStyle/>
          <a:p>
            <a:pPr algn="l" eaLnBrk="1" hangingPunct="1"/>
            <a:r>
              <a:rPr lang="en-GB" sz="4800" b="1" u="none" dirty="0" smtClean="0"/>
              <a:t>PCE Modules:</a:t>
            </a:r>
            <a:endParaRPr lang="en-GB" b="1" dirty="0" smtClean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19447670"/>
              </p:ext>
            </p:extLst>
          </p:nvPr>
        </p:nvGraphicFramePr>
        <p:xfrm>
          <a:off x="661811" y="1954389"/>
          <a:ext cx="7962900" cy="1447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4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82609703"/>
              </p:ext>
            </p:extLst>
          </p:nvPr>
        </p:nvGraphicFramePr>
        <p:xfrm>
          <a:off x="381000" y="3886200"/>
          <a:ext cx="8382000" cy="160019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/>
          </p:nvPr>
        </p:nvGraphicFramePr>
        <p:xfrm>
          <a:off x="685800" y="1752600"/>
          <a:ext cx="7772400" cy="434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04800"/>
            <a:ext cx="7169727" cy="1325563"/>
          </a:xfrm>
        </p:spPr>
        <p:txBody>
          <a:bodyPr/>
          <a:lstStyle/>
          <a:p>
            <a:pPr algn="l" eaLnBrk="1" hangingPunct="1"/>
            <a:r>
              <a:rPr lang="en-GB" sz="4800" b="1" u="none" dirty="0" smtClean="0"/>
              <a:t>PCE Modules:</a:t>
            </a:r>
            <a:endParaRPr lang="en-GB" b="1" dirty="0" smtClean="0"/>
          </a:p>
        </p:txBody>
      </p:sp>
    </p:spTree>
    <p:extLst>
      <p:ext uri="{BB962C8B-B14F-4D97-AF65-F5344CB8AC3E}">
        <p14:creationId xmlns:p14="http://schemas.microsoft.com/office/powerpoint/2010/main" val="706389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6492" y="1524000"/>
            <a:ext cx="7477546" cy="4157967"/>
          </a:xfrm>
        </p:spPr>
        <p:txBody>
          <a:bodyPr>
            <a:normAutofit/>
          </a:bodyPr>
          <a:lstStyle/>
          <a:p>
            <a:pPr lvl="1" algn="just">
              <a:buFont typeface="Wingdings" panose="05000000000000000000" pitchFamily="2" charset="2"/>
              <a:buChar char="§"/>
              <a:defRPr/>
            </a:pPr>
            <a:r>
              <a:rPr lang="en-GB" sz="2800" dirty="0"/>
              <a:t>Records the participation of </a:t>
            </a:r>
            <a:r>
              <a:rPr lang="en-GB" sz="2800" dirty="0" smtClean="0"/>
              <a:t>stakeholders.</a:t>
            </a:r>
            <a:endParaRPr lang="en-GB" sz="2800" dirty="0"/>
          </a:p>
          <a:p>
            <a:pPr lvl="1" algn="just">
              <a:buFont typeface="Wingdings" panose="05000000000000000000" pitchFamily="2" charset="2"/>
              <a:buChar char="§"/>
              <a:defRPr/>
            </a:pPr>
            <a:r>
              <a:rPr lang="en-GB" sz="2800" dirty="0" smtClean="0"/>
              <a:t>Includes </a:t>
            </a:r>
            <a:r>
              <a:rPr lang="en-GB" sz="2800" dirty="0"/>
              <a:t>set of strategic planning tools</a:t>
            </a:r>
            <a:r>
              <a:rPr lang="en-GB" sz="2800" dirty="0" smtClean="0"/>
              <a:t>:</a:t>
            </a:r>
          </a:p>
          <a:p>
            <a:pPr lvl="3" algn="just">
              <a:buFont typeface="Courier New" panose="02070309020205020404" pitchFamily="49" charset="0"/>
              <a:buChar char="o"/>
              <a:defRPr/>
            </a:pPr>
            <a:r>
              <a:rPr lang="en-GB" sz="2400" dirty="0"/>
              <a:t>problem analysis</a:t>
            </a:r>
            <a:r>
              <a:rPr lang="en-GB" sz="2400" dirty="0" smtClean="0"/>
              <a:t>,</a:t>
            </a:r>
          </a:p>
          <a:p>
            <a:pPr lvl="3" algn="just">
              <a:buFont typeface="Courier New" panose="02070309020205020404" pitchFamily="49" charset="0"/>
              <a:buChar char="o"/>
              <a:defRPr/>
            </a:pPr>
            <a:r>
              <a:rPr lang="en-GB" sz="2400" dirty="0"/>
              <a:t>SWOT </a:t>
            </a:r>
            <a:r>
              <a:rPr lang="en-GB" sz="2400"/>
              <a:t>analysis </a:t>
            </a:r>
            <a:r>
              <a:rPr lang="en-GB" sz="2400" smtClean="0"/>
              <a:t>tool,</a:t>
            </a:r>
            <a:endParaRPr lang="en-GB" sz="2400" dirty="0" smtClean="0"/>
          </a:p>
          <a:p>
            <a:pPr lvl="3" algn="just">
              <a:buFont typeface="Courier New" panose="02070309020205020404" pitchFamily="49" charset="0"/>
              <a:buChar char="o"/>
              <a:defRPr/>
            </a:pPr>
            <a:r>
              <a:rPr lang="en-GB" sz="2400" dirty="0"/>
              <a:t>logical framework matrices </a:t>
            </a:r>
            <a:r>
              <a:rPr lang="en-GB" sz="2400" dirty="0" smtClean="0"/>
              <a:t>tool.</a:t>
            </a:r>
            <a:endParaRPr lang="en-GB" sz="2350" dirty="0"/>
          </a:p>
          <a:p>
            <a:pPr lvl="1" algn="just">
              <a:buFont typeface="Wingdings" panose="05000000000000000000" pitchFamily="2" charset="2"/>
              <a:buChar char="§"/>
              <a:defRPr/>
            </a:pPr>
            <a:r>
              <a:rPr lang="en-GB" sz="2800" dirty="0" smtClean="0"/>
              <a:t>Provides references to </a:t>
            </a:r>
            <a:r>
              <a:rPr lang="en-GB" sz="2800" dirty="0"/>
              <a:t>b</a:t>
            </a:r>
            <a:r>
              <a:rPr lang="en-GB" sz="2800" dirty="0" smtClean="0"/>
              <a:t>ackground material (e.g</a:t>
            </a:r>
            <a:r>
              <a:rPr lang="en-GB" sz="2800" dirty="0"/>
              <a:t>. IPPC New Revised Text 1997, WTO SPS Agreement, ISPMs, Convention on Biological Diversity, Cartagena Protocol, etc.).  </a:t>
            </a:r>
            <a:endParaRPr lang="en-US" sz="2800" dirty="0"/>
          </a:p>
          <a:p>
            <a:pPr eaLnBrk="1" hangingPunct="1">
              <a:defRPr/>
            </a:pP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9065" y="407194"/>
            <a:ext cx="7772400" cy="731838"/>
          </a:xfrm>
        </p:spPr>
        <p:txBody>
          <a:bodyPr>
            <a:normAutofit/>
          </a:bodyPr>
          <a:lstStyle/>
          <a:p>
            <a:pPr eaLnBrk="1" hangingPunct="1"/>
            <a:r>
              <a:rPr lang="en-GB" sz="4400" b="1" dirty="0" smtClean="0"/>
              <a:t>WHAT THE PCE DOES?</a:t>
            </a:r>
            <a:endParaRPr lang="en-US" sz="4400" b="1" dirty="0" smtClean="0"/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914400" y="76200"/>
            <a:ext cx="7169727" cy="1325563"/>
          </a:xfrm>
        </p:spPr>
        <p:txBody>
          <a:bodyPr/>
          <a:lstStyle/>
          <a:p>
            <a:pPr eaLnBrk="1" hangingPunct="1"/>
            <a:r>
              <a:rPr lang="en-GB" sz="4000" b="1" dirty="0" smtClean="0"/>
              <a:t>HOW IS THE PCE APPLIED? </a:t>
            </a:r>
            <a:endParaRPr lang="en-US" sz="4000" b="1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2521" y="1401763"/>
            <a:ext cx="4143022" cy="4876800"/>
          </a:xfrm>
        </p:spPr>
        <p:txBody>
          <a:bodyPr>
            <a:normAutofit fontScale="92500" lnSpcReduction="20000"/>
          </a:bodyPr>
          <a:lstStyle/>
          <a:p>
            <a:pPr lvl="1" algn="just">
              <a:buFont typeface="Wingdings" panose="05000000000000000000" pitchFamily="2" charset="2"/>
              <a:buChar char="§"/>
              <a:defRPr/>
            </a:pPr>
            <a:r>
              <a:rPr lang="en-GB" sz="2800" b="1" dirty="0"/>
              <a:t>Country paced.</a:t>
            </a:r>
          </a:p>
          <a:p>
            <a:pPr lvl="1" algn="just">
              <a:buFont typeface="Wingdings" panose="05000000000000000000" pitchFamily="2" charset="2"/>
              <a:buChar char="§"/>
              <a:defRPr/>
            </a:pPr>
            <a:r>
              <a:rPr lang="en-GB" sz="2800" dirty="0"/>
              <a:t>Country PCE coordinator drives the process.</a:t>
            </a:r>
          </a:p>
          <a:p>
            <a:pPr lvl="1" algn="just">
              <a:buFont typeface="Wingdings" panose="05000000000000000000" pitchFamily="2" charset="2"/>
              <a:buChar char="§"/>
              <a:defRPr/>
            </a:pPr>
            <a:r>
              <a:rPr lang="en-US" sz="2800" dirty="0"/>
              <a:t>Representative stakeholders (public and private sector and relevant institutions) identified and </a:t>
            </a:r>
            <a:r>
              <a:rPr lang="en-US" sz="2800" dirty="0" smtClean="0"/>
              <a:t>consulted.</a:t>
            </a:r>
            <a:endParaRPr lang="en-US" sz="2800" dirty="0"/>
          </a:p>
          <a:p>
            <a:pPr lvl="1" algn="just">
              <a:buFont typeface="Wingdings" panose="05000000000000000000" pitchFamily="2" charset="2"/>
              <a:buChar char="§"/>
              <a:defRPr/>
            </a:pPr>
            <a:r>
              <a:rPr lang="en-GB" sz="2800" dirty="0"/>
              <a:t>Work plan with milestones and deadlines established.  </a:t>
            </a:r>
          </a:p>
          <a:p>
            <a:pPr lvl="1" algn="just">
              <a:buFont typeface="Wingdings" panose="05000000000000000000" pitchFamily="2" charset="2"/>
              <a:buChar char="§"/>
              <a:defRPr/>
            </a:pPr>
            <a:r>
              <a:rPr lang="en-GB" sz="2800" dirty="0"/>
              <a:t>The IPPC recommends facilitators that are knowledgeable and </a:t>
            </a:r>
            <a:r>
              <a:rPr lang="en-GB" sz="2800" dirty="0" smtClean="0"/>
              <a:t>experienced.</a:t>
            </a:r>
            <a:endParaRPr lang="en-GB" sz="2800" dirty="0"/>
          </a:p>
          <a:p>
            <a:pPr eaLnBrk="1" hangingPunct="1">
              <a:defRPr/>
            </a:pPr>
            <a:endParaRPr lang="en-US" dirty="0"/>
          </a:p>
        </p:txBody>
      </p:sp>
      <p:pic>
        <p:nvPicPr>
          <p:cNvPr id="4" name="Picture 3" descr="DSC0028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53000" y="2133600"/>
            <a:ext cx="3860800" cy="28956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953000" y="5031377"/>
            <a:ext cx="386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800" dirty="0" err="1">
                <a:latin typeface="+mn-lt"/>
              </a:rPr>
              <a:t>Stakeholders</a:t>
            </a:r>
            <a:r>
              <a:rPr lang="fr-FR" sz="1800" dirty="0">
                <a:latin typeface="+mn-lt"/>
              </a:rPr>
              <a:t> </a:t>
            </a:r>
            <a:r>
              <a:rPr lang="fr-FR" sz="1800" dirty="0" err="1">
                <a:latin typeface="+mn-lt"/>
              </a:rPr>
              <a:t>working</a:t>
            </a:r>
            <a:r>
              <a:rPr lang="fr-FR" sz="1800" dirty="0">
                <a:latin typeface="+mn-lt"/>
              </a:rPr>
              <a:t> </a:t>
            </a:r>
            <a:r>
              <a:rPr lang="fr-FR" sz="1800" dirty="0" err="1">
                <a:latin typeface="+mn-lt"/>
              </a:rPr>
              <a:t>together</a:t>
            </a:r>
            <a:r>
              <a:rPr lang="fr-FR" sz="1800" dirty="0">
                <a:latin typeface="+mn-lt"/>
              </a:rPr>
              <a:t> to </a:t>
            </a:r>
            <a:r>
              <a:rPr lang="fr-FR" sz="1800" dirty="0" err="1">
                <a:latin typeface="+mn-lt"/>
              </a:rPr>
              <a:t>fill</a:t>
            </a:r>
            <a:r>
              <a:rPr lang="fr-FR" sz="1800" dirty="0">
                <a:latin typeface="+mn-lt"/>
              </a:rPr>
              <a:t> in the PCE modules </a:t>
            </a:r>
            <a:r>
              <a:rPr lang="fr-FR" sz="1800" dirty="0" err="1" smtClean="0">
                <a:latin typeface="+mn-lt"/>
              </a:rPr>
              <a:t>during</a:t>
            </a:r>
            <a:r>
              <a:rPr lang="fr-FR" sz="1800" dirty="0" smtClean="0">
                <a:latin typeface="+mn-lt"/>
              </a:rPr>
              <a:t> </a:t>
            </a:r>
            <a:r>
              <a:rPr lang="fr-FR" sz="1800" dirty="0">
                <a:latin typeface="+mn-lt"/>
              </a:rPr>
              <a:t>a workshop.</a:t>
            </a:r>
            <a:endParaRPr lang="en-US" sz="1800" dirty="0">
              <a:latin typeface="+mn-lt"/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IPPC-2009 design">
  <a:themeElements>
    <a:clrScheme name="">
      <a:dk1>
        <a:srgbClr val="0000CC"/>
      </a:dk1>
      <a:lt1>
        <a:srgbClr val="FFFFCC"/>
      </a:lt1>
      <a:dk2>
        <a:srgbClr val="990033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AE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IPPCBAS2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2400" b="0" i="0" u="sng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</a:defRPr>
        </a:defPPr>
      </a:lstStyle>
    </a:lnDef>
  </a:objectDefaults>
  <a:extraClrSchemeLst>
    <a:extraClrScheme>
      <a:clrScheme name="IPPCBAS2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PPCBAS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IPPCBAS2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PPCBAS2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PPCBAS2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PPCBAS2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IPPCBAS2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New IPPC 401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C217F"/>
      </a:accent1>
      <a:accent2>
        <a:srgbClr val="CFC2D9"/>
      </a:accent2>
      <a:accent3>
        <a:srgbClr val="006E31"/>
      </a:accent3>
      <a:accent4>
        <a:srgbClr val="FF66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IPPC 401" id="{F0C2B9CE-8CEE-4ACD-B5C5-D075D1E28C4C}" vid="{FAC45D9C-813C-4147-BCCB-61F8AE8632E9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IPPC-2009 design</Template>
  <TotalTime>4111</TotalTime>
  <Words>711</Words>
  <Application>Microsoft Office PowerPoint</Application>
  <PresentationFormat>On-screen Show (4:3)</PresentationFormat>
  <Paragraphs>95</Paragraphs>
  <Slides>11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Courier New</vt:lpstr>
      <vt:lpstr>Times New Roman</vt:lpstr>
      <vt:lpstr>Wingdings</vt:lpstr>
      <vt:lpstr>IPPC-2009 design</vt:lpstr>
      <vt:lpstr>New IPPC 401</vt:lpstr>
      <vt:lpstr>Understanding what is the Phytosanitary Capacity Evaluation (PCE)</vt:lpstr>
      <vt:lpstr>Purpose</vt:lpstr>
      <vt:lpstr>Scope</vt:lpstr>
      <vt:lpstr>Description of the Phytosanitary Capacity Evaluation (PCE) Process</vt:lpstr>
      <vt:lpstr>WHAT IS THE PCE?</vt:lpstr>
      <vt:lpstr>PCE Modules:</vt:lpstr>
      <vt:lpstr>PCE Modules:</vt:lpstr>
      <vt:lpstr>WHAT THE PCE DOES?</vt:lpstr>
      <vt:lpstr>HOW IS THE PCE APPLIED? </vt:lpstr>
      <vt:lpstr>A NATIONAL COLLABORATIVE FRAMEWORK FOR THE IMPLEMENTATION OF INTERNATIONAL TREATIES AND STANDARDS </vt:lpstr>
      <vt:lpstr>Benefits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IPPC</dc:title>
  <dc:creator>Griffin</dc:creator>
  <cp:lastModifiedBy>Brunel, Sarah (AGDI)</cp:lastModifiedBy>
  <cp:revision>92</cp:revision>
  <cp:lastPrinted>2001-05-08T02:50:10Z</cp:lastPrinted>
  <dcterms:created xsi:type="dcterms:W3CDTF">1998-06-16T07:04:56Z</dcterms:created>
  <dcterms:modified xsi:type="dcterms:W3CDTF">2018-01-09T14:47:09Z</dcterms:modified>
</cp:coreProperties>
</file>