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2" r:id="rId1"/>
  </p:sldMasterIdLst>
  <p:notesMasterIdLst>
    <p:notesMasterId r:id="rId24"/>
  </p:notesMasterIdLst>
  <p:handoutMasterIdLst>
    <p:handoutMasterId r:id="rId25"/>
  </p:handoutMasterIdLst>
  <p:sldIdLst>
    <p:sldId id="312" r:id="rId2"/>
    <p:sldId id="313" r:id="rId3"/>
    <p:sldId id="314" r:id="rId4"/>
    <p:sldId id="315" r:id="rId5"/>
    <p:sldId id="316" r:id="rId6"/>
    <p:sldId id="317" r:id="rId7"/>
    <p:sldId id="319" r:id="rId8"/>
    <p:sldId id="320" r:id="rId9"/>
    <p:sldId id="321" r:id="rId10"/>
    <p:sldId id="322" r:id="rId11"/>
    <p:sldId id="323" r:id="rId12"/>
    <p:sldId id="324" r:id="rId13"/>
    <p:sldId id="325" r:id="rId14"/>
    <p:sldId id="326" r:id="rId15"/>
    <p:sldId id="327" r:id="rId16"/>
    <p:sldId id="328" r:id="rId17"/>
    <p:sldId id="329" r:id="rId18"/>
    <p:sldId id="330" r:id="rId19"/>
    <p:sldId id="331" r:id="rId20"/>
    <p:sldId id="332" r:id="rId21"/>
    <p:sldId id="333" r:id="rId22"/>
    <p:sldId id="335" r:id="rId23"/>
  </p:sldIdLst>
  <p:sldSz cx="9144000" cy="5143500" type="screen16x9"/>
  <p:notesSz cx="6794500" cy="9906000"/>
  <p:defaultTextStyle>
    <a:defPPr>
      <a:defRPr lang="en-US"/>
    </a:defPPr>
    <a:lvl1pPr marL="0" algn="l" defTabSz="713232" rtl="0" eaLnBrk="1" latinLnBrk="0" hangingPunct="1">
      <a:defRPr sz="1404" kern="1200">
        <a:solidFill>
          <a:schemeClr val="tx1"/>
        </a:solidFill>
        <a:latin typeface="+mn-lt"/>
        <a:ea typeface="+mn-ea"/>
        <a:cs typeface="+mn-cs"/>
      </a:defRPr>
    </a:lvl1pPr>
    <a:lvl2pPr marL="356616" algn="l" defTabSz="713232" rtl="0" eaLnBrk="1" latinLnBrk="0" hangingPunct="1">
      <a:defRPr sz="1404" kern="1200">
        <a:solidFill>
          <a:schemeClr val="tx1"/>
        </a:solidFill>
        <a:latin typeface="+mn-lt"/>
        <a:ea typeface="+mn-ea"/>
        <a:cs typeface="+mn-cs"/>
      </a:defRPr>
    </a:lvl2pPr>
    <a:lvl3pPr marL="713232" algn="l" defTabSz="713232" rtl="0" eaLnBrk="1" latinLnBrk="0" hangingPunct="1">
      <a:defRPr sz="1404" kern="1200">
        <a:solidFill>
          <a:schemeClr val="tx1"/>
        </a:solidFill>
        <a:latin typeface="+mn-lt"/>
        <a:ea typeface="+mn-ea"/>
        <a:cs typeface="+mn-cs"/>
      </a:defRPr>
    </a:lvl3pPr>
    <a:lvl4pPr marL="1069848" algn="l" defTabSz="713232" rtl="0" eaLnBrk="1" latinLnBrk="0" hangingPunct="1">
      <a:defRPr sz="1404" kern="1200">
        <a:solidFill>
          <a:schemeClr val="tx1"/>
        </a:solidFill>
        <a:latin typeface="+mn-lt"/>
        <a:ea typeface="+mn-ea"/>
        <a:cs typeface="+mn-cs"/>
      </a:defRPr>
    </a:lvl4pPr>
    <a:lvl5pPr marL="1426464" algn="l" defTabSz="713232" rtl="0" eaLnBrk="1" latinLnBrk="0" hangingPunct="1">
      <a:defRPr sz="1404" kern="1200">
        <a:solidFill>
          <a:schemeClr val="tx1"/>
        </a:solidFill>
        <a:latin typeface="+mn-lt"/>
        <a:ea typeface="+mn-ea"/>
        <a:cs typeface="+mn-cs"/>
      </a:defRPr>
    </a:lvl5pPr>
    <a:lvl6pPr marL="1783080" algn="l" defTabSz="713232" rtl="0" eaLnBrk="1" latinLnBrk="0" hangingPunct="1">
      <a:defRPr sz="1404" kern="1200">
        <a:solidFill>
          <a:schemeClr val="tx1"/>
        </a:solidFill>
        <a:latin typeface="+mn-lt"/>
        <a:ea typeface="+mn-ea"/>
        <a:cs typeface="+mn-cs"/>
      </a:defRPr>
    </a:lvl6pPr>
    <a:lvl7pPr marL="2139696" algn="l" defTabSz="713232" rtl="0" eaLnBrk="1" latinLnBrk="0" hangingPunct="1">
      <a:defRPr sz="1404" kern="1200">
        <a:solidFill>
          <a:schemeClr val="tx1"/>
        </a:solidFill>
        <a:latin typeface="+mn-lt"/>
        <a:ea typeface="+mn-ea"/>
        <a:cs typeface="+mn-cs"/>
      </a:defRPr>
    </a:lvl7pPr>
    <a:lvl8pPr marL="2496312" algn="l" defTabSz="713232" rtl="0" eaLnBrk="1" latinLnBrk="0" hangingPunct="1">
      <a:defRPr sz="1404" kern="1200">
        <a:solidFill>
          <a:schemeClr val="tx1"/>
        </a:solidFill>
        <a:latin typeface="+mn-lt"/>
        <a:ea typeface="+mn-ea"/>
        <a:cs typeface="+mn-cs"/>
      </a:defRPr>
    </a:lvl8pPr>
    <a:lvl9pPr marL="2852928" algn="l" defTabSz="713232" rtl="0" eaLnBrk="1" latinLnBrk="0" hangingPunct="1">
      <a:defRPr sz="1404"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Faouser01" initials="F" lastIdx="3"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589"/>
    <p:restoredTop sz="67496" autoAdjust="0"/>
  </p:normalViewPr>
  <p:slideViewPr>
    <p:cSldViewPr snapToGrid="0" snapToObjects="1">
      <p:cViewPr varScale="1">
        <p:scale>
          <a:sx n="99" d="100"/>
          <a:sy n="99" d="100"/>
        </p:scale>
        <p:origin x="1866" y="78"/>
      </p:cViewPr>
      <p:guideLst>
        <p:guide orient="horz" pos="1620"/>
        <p:guide pos="2880"/>
      </p:guideLst>
    </p:cSldViewPr>
  </p:slideViewPr>
  <p:notesTextViewPr>
    <p:cViewPr>
      <p:scale>
        <a:sx n="1" d="1"/>
        <a:sy n="1" d="1"/>
      </p:scale>
      <p:origin x="0" y="0"/>
    </p:cViewPr>
  </p:notesTextViewPr>
  <p:notesViewPr>
    <p:cSldViewPr snapToGrid="0" snapToObjects="1">
      <p:cViewPr varScale="1">
        <p:scale>
          <a:sx n="127" d="100"/>
          <a:sy n="127" d="100"/>
        </p:scale>
        <p:origin x="3016" y="20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1AE51D2-0497-4CC0-AE34-54880F4632AD}" type="doc">
      <dgm:prSet loTypeId="urn:microsoft.com/office/officeart/2005/8/layout/default" loCatId="list" qsTypeId="urn:microsoft.com/office/officeart/2005/8/quickstyle/simple1" qsCatId="simple" csTypeId="urn:microsoft.com/office/officeart/2005/8/colors/colorful3" csCatId="colorful" phldr="1"/>
      <dgm:spPr/>
      <dgm:t>
        <a:bodyPr/>
        <a:lstStyle/>
        <a:p>
          <a:endParaRPr lang="en-GB"/>
        </a:p>
      </dgm:t>
    </dgm:pt>
    <dgm:pt modelId="{56CEB4A2-132A-4D7C-95DA-650CBC2E7DC2}">
      <dgm:prSet phldrT="[Text]" custT="1">
        <dgm:style>
          <a:lnRef idx="1">
            <a:schemeClr val="accent4"/>
          </a:lnRef>
          <a:fillRef idx="2">
            <a:schemeClr val="accent4"/>
          </a:fillRef>
          <a:effectRef idx="1">
            <a:schemeClr val="accent4"/>
          </a:effectRef>
          <a:fontRef idx="minor">
            <a:schemeClr val="dk1"/>
          </a:fontRef>
        </dgm:style>
      </dgm:prSet>
      <dgm:spPr/>
      <dgm:t>
        <a:bodyPr/>
        <a:lstStyle/>
        <a:p>
          <a:r>
            <a:rPr lang="en-GB" sz="1800" dirty="0" smtClean="0">
              <a:solidFill>
                <a:schemeClr val="tx1"/>
              </a:solidFill>
            </a:rPr>
            <a:t>Phytosanitary measures in  exporting countries ISPM 7, 14, 23, 31</a:t>
          </a:r>
          <a:endParaRPr lang="en-GB" sz="1800" dirty="0">
            <a:solidFill>
              <a:schemeClr val="tx1"/>
            </a:solidFill>
          </a:endParaRPr>
        </a:p>
      </dgm:t>
    </dgm:pt>
    <dgm:pt modelId="{25BFBC2A-83F1-4E0E-A330-59FD111EB9C9}" type="parTrans" cxnId="{B5116024-BFC8-4A75-8264-12653CF6615D}">
      <dgm:prSet/>
      <dgm:spPr/>
      <dgm:t>
        <a:bodyPr/>
        <a:lstStyle/>
        <a:p>
          <a:endParaRPr lang="en-GB" sz="1800">
            <a:solidFill>
              <a:schemeClr val="tx1"/>
            </a:solidFill>
          </a:endParaRPr>
        </a:p>
      </dgm:t>
    </dgm:pt>
    <dgm:pt modelId="{1859631D-51B0-45C0-95CA-3CB967279CB0}" type="sibTrans" cxnId="{B5116024-BFC8-4A75-8264-12653CF6615D}">
      <dgm:prSet/>
      <dgm:spPr/>
      <dgm:t>
        <a:bodyPr/>
        <a:lstStyle/>
        <a:p>
          <a:endParaRPr lang="en-GB" sz="1800">
            <a:solidFill>
              <a:schemeClr val="tx1"/>
            </a:solidFill>
          </a:endParaRPr>
        </a:p>
      </dgm:t>
    </dgm:pt>
    <dgm:pt modelId="{74F139F2-B61D-465F-8370-65E455C4B32E}">
      <dgm:prSet phldrT="[Text]" custT="1">
        <dgm:style>
          <a:lnRef idx="2">
            <a:schemeClr val="accent6">
              <a:shade val="50000"/>
            </a:schemeClr>
          </a:lnRef>
          <a:fillRef idx="1">
            <a:schemeClr val="accent6"/>
          </a:fillRef>
          <a:effectRef idx="0">
            <a:schemeClr val="accent6"/>
          </a:effectRef>
          <a:fontRef idx="minor">
            <a:schemeClr val="lt1"/>
          </a:fontRef>
        </dgm:style>
      </dgm:prSet>
      <dgm:spPr/>
      <dgm:t>
        <a:bodyPr/>
        <a:lstStyle/>
        <a:p>
          <a:r>
            <a:rPr lang="en-US" sz="1800" b="0" dirty="0" smtClean="0">
              <a:solidFill>
                <a:schemeClr val="tx1"/>
              </a:solidFill>
            </a:rPr>
            <a:t>Special imports </a:t>
          </a:r>
        </a:p>
        <a:p>
          <a:r>
            <a:rPr lang="en-US" sz="1800" b="0" dirty="0" smtClean="0">
              <a:solidFill>
                <a:schemeClr val="tx1"/>
              </a:solidFill>
            </a:rPr>
            <a:t>ISPM 3</a:t>
          </a:r>
          <a:endParaRPr lang="en-GB" sz="1800" b="0" dirty="0">
            <a:solidFill>
              <a:schemeClr val="tx1"/>
            </a:solidFill>
          </a:endParaRPr>
        </a:p>
      </dgm:t>
    </dgm:pt>
    <dgm:pt modelId="{CA029390-0906-4C54-B7D9-EB6A651158D4}" type="parTrans" cxnId="{477A99A2-380E-4C42-9D4D-31DA2C6F2199}">
      <dgm:prSet/>
      <dgm:spPr/>
      <dgm:t>
        <a:bodyPr/>
        <a:lstStyle/>
        <a:p>
          <a:endParaRPr lang="en-GB" sz="1800">
            <a:solidFill>
              <a:schemeClr val="tx1"/>
            </a:solidFill>
          </a:endParaRPr>
        </a:p>
      </dgm:t>
    </dgm:pt>
    <dgm:pt modelId="{896F530C-5243-4D4C-8A9B-B7B055BCB91E}" type="sibTrans" cxnId="{477A99A2-380E-4C42-9D4D-31DA2C6F2199}">
      <dgm:prSet/>
      <dgm:spPr/>
      <dgm:t>
        <a:bodyPr/>
        <a:lstStyle/>
        <a:p>
          <a:endParaRPr lang="en-GB" sz="1800">
            <a:solidFill>
              <a:schemeClr val="tx1"/>
            </a:solidFill>
          </a:endParaRPr>
        </a:p>
      </dgm:t>
    </dgm:pt>
    <dgm:pt modelId="{3F12FEC8-EDCB-4DBB-9560-6A59AB8D5916}">
      <dgm:prSet phldrT="[Text]" custT="1"/>
      <dgm:spPr/>
      <dgm:t>
        <a:bodyPr/>
        <a:lstStyle/>
        <a:p>
          <a:r>
            <a:rPr lang="en-GB" sz="1800" dirty="0" smtClean="0">
              <a:solidFill>
                <a:schemeClr val="tx1"/>
              </a:solidFill>
            </a:rPr>
            <a:t>Designation of pest free areas and areas of low pest prevalence</a:t>
          </a:r>
        </a:p>
        <a:p>
          <a:r>
            <a:rPr lang="en-GB" sz="1800" dirty="0" smtClean="0">
              <a:solidFill>
                <a:schemeClr val="tx1"/>
              </a:solidFill>
            </a:rPr>
            <a:t>ISPM 4,8,10, 22, 26,29</a:t>
          </a:r>
          <a:endParaRPr lang="en-GB" sz="1800" dirty="0">
            <a:solidFill>
              <a:schemeClr val="tx1"/>
            </a:solidFill>
          </a:endParaRPr>
        </a:p>
      </dgm:t>
    </dgm:pt>
    <dgm:pt modelId="{223095CD-8102-4032-B0E4-4BB63E81ECA7}" type="parTrans" cxnId="{5EC69F10-3BB6-4AC9-AE1A-B09020DA5763}">
      <dgm:prSet/>
      <dgm:spPr/>
      <dgm:t>
        <a:bodyPr/>
        <a:lstStyle/>
        <a:p>
          <a:endParaRPr lang="en-GB" sz="1800">
            <a:solidFill>
              <a:schemeClr val="tx1"/>
            </a:solidFill>
          </a:endParaRPr>
        </a:p>
      </dgm:t>
    </dgm:pt>
    <dgm:pt modelId="{CE36F442-484D-4214-A895-9683A0D03514}" type="sibTrans" cxnId="{5EC69F10-3BB6-4AC9-AE1A-B09020DA5763}">
      <dgm:prSet/>
      <dgm:spPr/>
      <dgm:t>
        <a:bodyPr/>
        <a:lstStyle/>
        <a:p>
          <a:endParaRPr lang="en-GB" sz="1800">
            <a:solidFill>
              <a:schemeClr val="tx1"/>
            </a:solidFill>
          </a:endParaRPr>
        </a:p>
      </dgm:t>
    </dgm:pt>
    <dgm:pt modelId="{3477B8EF-294E-4405-99EB-C0DA6FD42393}">
      <dgm:prSet phldrT="[Text]" custT="1"/>
      <dgm:spPr/>
      <dgm:t>
        <a:bodyPr/>
        <a:lstStyle/>
        <a:p>
          <a:r>
            <a:rPr lang="en-GB" sz="1800" dirty="0" smtClean="0">
              <a:solidFill>
                <a:schemeClr val="tx1"/>
              </a:solidFill>
            </a:rPr>
            <a:t>Non-compliance and emergency actions ISPM 13 </a:t>
          </a:r>
          <a:endParaRPr lang="en-GB" sz="1800" dirty="0">
            <a:solidFill>
              <a:schemeClr val="tx1"/>
            </a:solidFill>
          </a:endParaRPr>
        </a:p>
      </dgm:t>
    </dgm:pt>
    <dgm:pt modelId="{4D45FD14-29BF-40ED-88E9-7B2967B8BF8D}" type="parTrans" cxnId="{A0016E43-BDAF-4E07-93AC-1D873090D728}">
      <dgm:prSet/>
      <dgm:spPr/>
      <dgm:t>
        <a:bodyPr/>
        <a:lstStyle/>
        <a:p>
          <a:endParaRPr lang="en-GB" sz="1800">
            <a:solidFill>
              <a:schemeClr val="tx1"/>
            </a:solidFill>
          </a:endParaRPr>
        </a:p>
      </dgm:t>
    </dgm:pt>
    <dgm:pt modelId="{79A1F29F-42F8-4800-9C8A-690E2826800C}" type="sibTrans" cxnId="{A0016E43-BDAF-4E07-93AC-1D873090D728}">
      <dgm:prSet/>
      <dgm:spPr/>
      <dgm:t>
        <a:bodyPr/>
        <a:lstStyle/>
        <a:p>
          <a:endParaRPr lang="en-GB" sz="1800">
            <a:solidFill>
              <a:schemeClr val="tx1"/>
            </a:solidFill>
          </a:endParaRPr>
        </a:p>
      </dgm:t>
    </dgm:pt>
    <dgm:pt modelId="{C9DA4D02-B4D1-4DDC-9F3E-8A53D7223555}">
      <dgm:prSet custT="1"/>
      <dgm:spPr/>
      <dgm:t>
        <a:bodyPr/>
        <a:lstStyle/>
        <a:p>
          <a:r>
            <a:rPr lang="en-US" sz="1800" b="0" dirty="0" smtClean="0">
              <a:solidFill>
                <a:schemeClr val="tx1"/>
              </a:solidFill>
            </a:rPr>
            <a:t>Recognition of equivalency ISPM 24 </a:t>
          </a:r>
          <a:endParaRPr lang="en-US" sz="1800" b="0" dirty="0">
            <a:solidFill>
              <a:schemeClr val="tx1"/>
            </a:solidFill>
          </a:endParaRPr>
        </a:p>
      </dgm:t>
    </dgm:pt>
    <dgm:pt modelId="{CB978FD6-4BCD-40AE-81FE-E6E60CFEB930}" type="parTrans" cxnId="{B4EFF3B0-9920-41D6-B782-369845CA613F}">
      <dgm:prSet/>
      <dgm:spPr/>
      <dgm:t>
        <a:bodyPr/>
        <a:lstStyle/>
        <a:p>
          <a:endParaRPr lang="en-US"/>
        </a:p>
      </dgm:t>
    </dgm:pt>
    <dgm:pt modelId="{15F78107-01E1-4BFF-A80D-C5AFE6C2382A}" type="sibTrans" cxnId="{B4EFF3B0-9920-41D6-B782-369845CA613F}">
      <dgm:prSet/>
      <dgm:spPr/>
      <dgm:t>
        <a:bodyPr/>
        <a:lstStyle/>
        <a:p>
          <a:endParaRPr lang="en-US"/>
        </a:p>
      </dgm:t>
    </dgm:pt>
    <dgm:pt modelId="{8B9F73FC-2FDE-4CB6-9C23-FE6A1ED9F6D9}">
      <dgm:prSet custT="1"/>
      <dgm:spPr/>
      <dgm:t>
        <a:bodyPr/>
        <a:lstStyle/>
        <a:p>
          <a:r>
            <a:rPr lang="en-US" sz="1800" dirty="0" smtClean="0">
              <a:solidFill>
                <a:schemeClr val="tx1"/>
              </a:solidFill>
            </a:rPr>
            <a:t>Pest reporting</a:t>
          </a:r>
        </a:p>
        <a:p>
          <a:r>
            <a:rPr lang="en-US" sz="1800" dirty="0" smtClean="0">
              <a:solidFill>
                <a:schemeClr val="tx1"/>
              </a:solidFill>
            </a:rPr>
            <a:t>ISPM 17</a:t>
          </a:r>
          <a:endParaRPr lang="en-US" sz="1800" dirty="0">
            <a:solidFill>
              <a:schemeClr val="tx1"/>
            </a:solidFill>
          </a:endParaRPr>
        </a:p>
      </dgm:t>
    </dgm:pt>
    <dgm:pt modelId="{7B3DC552-A528-4951-9EB7-0E66F38BCA4D}" type="parTrans" cxnId="{D7009F18-C5D8-4394-BF76-C402C4D3DEF1}">
      <dgm:prSet/>
      <dgm:spPr/>
      <dgm:t>
        <a:bodyPr/>
        <a:lstStyle/>
        <a:p>
          <a:endParaRPr lang="en-US"/>
        </a:p>
      </dgm:t>
    </dgm:pt>
    <dgm:pt modelId="{EF9F6F9A-E458-495E-9967-324165331FCD}" type="sibTrans" cxnId="{D7009F18-C5D8-4394-BF76-C402C4D3DEF1}">
      <dgm:prSet/>
      <dgm:spPr/>
      <dgm:t>
        <a:bodyPr/>
        <a:lstStyle/>
        <a:p>
          <a:endParaRPr lang="en-US"/>
        </a:p>
      </dgm:t>
    </dgm:pt>
    <dgm:pt modelId="{708D33A0-89DE-4FE0-8FC1-A3B5B7E42275}" type="pres">
      <dgm:prSet presAssocID="{01AE51D2-0497-4CC0-AE34-54880F4632AD}" presName="diagram" presStyleCnt="0">
        <dgm:presLayoutVars>
          <dgm:dir/>
          <dgm:resizeHandles val="exact"/>
        </dgm:presLayoutVars>
      </dgm:prSet>
      <dgm:spPr/>
      <dgm:t>
        <a:bodyPr/>
        <a:lstStyle/>
        <a:p>
          <a:endParaRPr lang="en-US"/>
        </a:p>
      </dgm:t>
    </dgm:pt>
    <dgm:pt modelId="{303535BE-F5B6-4CE5-AA8F-591B6573A77E}" type="pres">
      <dgm:prSet presAssocID="{56CEB4A2-132A-4D7C-95DA-650CBC2E7DC2}" presName="node" presStyleLbl="node1" presStyleIdx="0" presStyleCnt="6">
        <dgm:presLayoutVars>
          <dgm:bulletEnabled val="1"/>
        </dgm:presLayoutVars>
      </dgm:prSet>
      <dgm:spPr/>
      <dgm:t>
        <a:bodyPr/>
        <a:lstStyle/>
        <a:p>
          <a:endParaRPr lang="en-US"/>
        </a:p>
      </dgm:t>
    </dgm:pt>
    <dgm:pt modelId="{3CFBD5C6-40F8-4112-A26E-CB56E8A61D12}" type="pres">
      <dgm:prSet presAssocID="{1859631D-51B0-45C0-95CA-3CB967279CB0}" presName="sibTrans" presStyleCnt="0"/>
      <dgm:spPr/>
      <dgm:t>
        <a:bodyPr/>
        <a:lstStyle/>
        <a:p>
          <a:endParaRPr lang="en-US"/>
        </a:p>
      </dgm:t>
    </dgm:pt>
    <dgm:pt modelId="{938448B2-540D-4681-98CA-9543CB496304}" type="pres">
      <dgm:prSet presAssocID="{74F139F2-B61D-465F-8370-65E455C4B32E}" presName="node" presStyleLbl="node1" presStyleIdx="1" presStyleCnt="6">
        <dgm:presLayoutVars>
          <dgm:bulletEnabled val="1"/>
        </dgm:presLayoutVars>
      </dgm:prSet>
      <dgm:spPr/>
      <dgm:t>
        <a:bodyPr/>
        <a:lstStyle/>
        <a:p>
          <a:endParaRPr lang="en-US"/>
        </a:p>
      </dgm:t>
    </dgm:pt>
    <dgm:pt modelId="{E1187690-CD37-4693-996E-468602C8E8D7}" type="pres">
      <dgm:prSet presAssocID="{896F530C-5243-4D4C-8A9B-B7B055BCB91E}" presName="sibTrans" presStyleCnt="0"/>
      <dgm:spPr/>
      <dgm:t>
        <a:bodyPr/>
        <a:lstStyle/>
        <a:p>
          <a:endParaRPr lang="en-US"/>
        </a:p>
      </dgm:t>
    </dgm:pt>
    <dgm:pt modelId="{62B468A5-FB1B-4B75-B7CB-D7F90CD4F701}" type="pres">
      <dgm:prSet presAssocID="{3F12FEC8-EDCB-4DBB-9560-6A59AB8D5916}" presName="node" presStyleLbl="node1" presStyleIdx="2" presStyleCnt="6">
        <dgm:presLayoutVars>
          <dgm:bulletEnabled val="1"/>
        </dgm:presLayoutVars>
      </dgm:prSet>
      <dgm:spPr/>
      <dgm:t>
        <a:bodyPr/>
        <a:lstStyle/>
        <a:p>
          <a:endParaRPr lang="en-US"/>
        </a:p>
      </dgm:t>
    </dgm:pt>
    <dgm:pt modelId="{0A2786E8-6FFA-449D-BF69-5C14623CDD66}" type="pres">
      <dgm:prSet presAssocID="{CE36F442-484D-4214-A895-9683A0D03514}" presName="sibTrans" presStyleCnt="0"/>
      <dgm:spPr/>
      <dgm:t>
        <a:bodyPr/>
        <a:lstStyle/>
        <a:p>
          <a:endParaRPr lang="en-US"/>
        </a:p>
      </dgm:t>
    </dgm:pt>
    <dgm:pt modelId="{AEBAA5F0-0EEC-4132-8E0D-E4B3DFBCA46A}" type="pres">
      <dgm:prSet presAssocID="{C9DA4D02-B4D1-4DDC-9F3E-8A53D7223555}" presName="node" presStyleLbl="node1" presStyleIdx="3" presStyleCnt="6">
        <dgm:presLayoutVars>
          <dgm:bulletEnabled val="1"/>
        </dgm:presLayoutVars>
      </dgm:prSet>
      <dgm:spPr/>
      <dgm:t>
        <a:bodyPr/>
        <a:lstStyle/>
        <a:p>
          <a:endParaRPr lang="en-US"/>
        </a:p>
      </dgm:t>
    </dgm:pt>
    <dgm:pt modelId="{CDFF25FB-D6B5-466C-A0D2-E45374E71D3D}" type="pres">
      <dgm:prSet presAssocID="{15F78107-01E1-4BFF-A80D-C5AFE6C2382A}" presName="sibTrans" presStyleCnt="0"/>
      <dgm:spPr/>
    </dgm:pt>
    <dgm:pt modelId="{5B3DB8AA-5B4A-4B96-B1E4-3FB8FC2FC212}" type="pres">
      <dgm:prSet presAssocID="{3477B8EF-294E-4405-99EB-C0DA6FD42393}" presName="node" presStyleLbl="node1" presStyleIdx="4" presStyleCnt="6">
        <dgm:presLayoutVars>
          <dgm:bulletEnabled val="1"/>
        </dgm:presLayoutVars>
      </dgm:prSet>
      <dgm:spPr/>
      <dgm:t>
        <a:bodyPr/>
        <a:lstStyle/>
        <a:p>
          <a:endParaRPr lang="en-US"/>
        </a:p>
      </dgm:t>
    </dgm:pt>
    <dgm:pt modelId="{E6D75B7B-ACFA-4B46-870B-17D0B5E9C95A}" type="pres">
      <dgm:prSet presAssocID="{79A1F29F-42F8-4800-9C8A-690E2826800C}" presName="sibTrans" presStyleCnt="0"/>
      <dgm:spPr/>
    </dgm:pt>
    <dgm:pt modelId="{B3ADA614-9BBA-4873-8632-EEA696BCF841}" type="pres">
      <dgm:prSet presAssocID="{8B9F73FC-2FDE-4CB6-9C23-FE6A1ED9F6D9}" presName="node" presStyleLbl="node1" presStyleIdx="5" presStyleCnt="6">
        <dgm:presLayoutVars>
          <dgm:bulletEnabled val="1"/>
        </dgm:presLayoutVars>
      </dgm:prSet>
      <dgm:spPr/>
      <dgm:t>
        <a:bodyPr/>
        <a:lstStyle/>
        <a:p>
          <a:endParaRPr lang="en-US"/>
        </a:p>
      </dgm:t>
    </dgm:pt>
  </dgm:ptLst>
  <dgm:cxnLst>
    <dgm:cxn modelId="{610D73B6-90B6-4AD1-B499-D7621AE5F542}" type="presOf" srcId="{01AE51D2-0497-4CC0-AE34-54880F4632AD}" destId="{708D33A0-89DE-4FE0-8FC1-A3B5B7E42275}" srcOrd="0" destOrd="0" presId="urn:microsoft.com/office/officeart/2005/8/layout/default"/>
    <dgm:cxn modelId="{FFEAF201-D12E-4693-98FC-AFB68677E1F5}" type="presOf" srcId="{3477B8EF-294E-4405-99EB-C0DA6FD42393}" destId="{5B3DB8AA-5B4A-4B96-B1E4-3FB8FC2FC212}" srcOrd="0" destOrd="0" presId="urn:microsoft.com/office/officeart/2005/8/layout/default"/>
    <dgm:cxn modelId="{D7009F18-C5D8-4394-BF76-C402C4D3DEF1}" srcId="{01AE51D2-0497-4CC0-AE34-54880F4632AD}" destId="{8B9F73FC-2FDE-4CB6-9C23-FE6A1ED9F6D9}" srcOrd="5" destOrd="0" parTransId="{7B3DC552-A528-4951-9EB7-0E66F38BCA4D}" sibTransId="{EF9F6F9A-E458-495E-9967-324165331FCD}"/>
    <dgm:cxn modelId="{BB2A952E-7AE4-4432-AD9C-3743BB766256}" type="presOf" srcId="{C9DA4D02-B4D1-4DDC-9F3E-8A53D7223555}" destId="{AEBAA5F0-0EEC-4132-8E0D-E4B3DFBCA46A}" srcOrd="0" destOrd="0" presId="urn:microsoft.com/office/officeart/2005/8/layout/default"/>
    <dgm:cxn modelId="{B5116024-BFC8-4A75-8264-12653CF6615D}" srcId="{01AE51D2-0497-4CC0-AE34-54880F4632AD}" destId="{56CEB4A2-132A-4D7C-95DA-650CBC2E7DC2}" srcOrd="0" destOrd="0" parTransId="{25BFBC2A-83F1-4E0E-A330-59FD111EB9C9}" sibTransId="{1859631D-51B0-45C0-95CA-3CB967279CB0}"/>
    <dgm:cxn modelId="{A06B8948-B4C4-4716-804C-8AEE20348E9A}" type="presOf" srcId="{8B9F73FC-2FDE-4CB6-9C23-FE6A1ED9F6D9}" destId="{B3ADA614-9BBA-4873-8632-EEA696BCF841}" srcOrd="0" destOrd="0" presId="urn:microsoft.com/office/officeart/2005/8/layout/default"/>
    <dgm:cxn modelId="{B4EFF3B0-9920-41D6-B782-369845CA613F}" srcId="{01AE51D2-0497-4CC0-AE34-54880F4632AD}" destId="{C9DA4D02-B4D1-4DDC-9F3E-8A53D7223555}" srcOrd="3" destOrd="0" parTransId="{CB978FD6-4BCD-40AE-81FE-E6E60CFEB930}" sibTransId="{15F78107-01E1-4BFF-A80D-C5AFE6C2382A}"/>
    <dgm:cxn modelId="{A552AECC-C865-4459-885E-6E820CB96D86}" type="presOf" srcId="{56CEB4A2-132A-4D7C-95DA-650CBC2E7DC2}" destId="{303535BE-F5B6-4CE5-AA8F-591B6573A77E}" srcOrd="0" destOrd="0" presId="urn:microsoft.com/office/officeart/2005/8/layout/default"/>
    <dgm:cxn modelId="{B658CE26-D087-4633-A7D8-26AB6F9B9E52}" type="presOf" srcId="{3F12FEC8-EDCB-4DBB-9560-6A59AB8D5916}" destId="{62B468A5-FB1B-4B75-B7CB-D7F90CD4F701}" srcOrd="0" destOrd="0" presId="urn:microsoft.com/office/officeart/2005/8/layout/default"/>
    <dgm:cxn modelId="{A0016E43-BDAF-4E07-93AC-1D873090D728}" srcId="{01AE51D2-0497-4CC0-AE34-54880F4632AD}" destId="{3477B8EF-294E-4405-99EB-C0DA6FD42393}" srcOrd="4" destOrd="0" parTransId="{4D45FD14-29BF-40ED-88E9-7B2967B8BF8D}" sibTransId="{79A1F29F-42F8-4800-9C8A-690E2826800C}"/>
    <dgm:cxn modelId="{477A99A2-380E-4C42-9D4D-31DA2C6F2199}" srcId="{01AE51D2-0497-4CC0-AE34-54880F4632AD}" destId="{74F139F2-B61D-465F-8370-65E455C4B32E}" srcOrd="1" destOrd="0" parTransId="{CA029390-0906-4C54-B7D9-EB6A651158D4}" sibTransId="{896F530C-5243-4D4C-8A9B-B7B055BCB91E}"/>
    <dgm:cxn modelId="{F5E52FB9-EB4B-4128-B117-594C23C8C04D}" type="presOf" srcId="{74F139F2-B61D-465F-8370-65E455C4B32E}" destId="{938448B2-540D-4681-98CA-9543CB496304}" srcOrd="0" destOrd="0" presId="urn:microsoft.com/office/officeart/2005/8/layout/default"/>
    <dgm:cxn modelId="{5EC69F10-3BB6-4AC9-AE1A-B09020DA5763}" srcId="{01AE51D2-0497-4CC0-AE34-54880F4632AD}" destId="{3F12FEC8-EDCB-4DBB-9560-6A59AB8D5916}" srcOrd="2" destOrd="0" parTransId="{223095CD-8102-4032-B0E4-4BB63E81ECA7}" sibTransId="{CE36F442-484D-4214-A895-9683A0D03514}"/>
    <dgm:cxn modelId="{73E85DAA-8BF0-409D-A4FA-C921FAF38BDD}" type="presParOf" srcId="{708D33A0-89DE-4FE0-8FC1-A3B5B7E42275}" destId="{303535BE-F5B6-4CE5-AA8F-591B6573A77E}" srcOrd="0" destOrd="0" presId="urn:microsoft.com/office/officeart/2005/8/layout/default"/>
    <dgm:cxn modelId="{EAE5395D-3BD6-428A-A4B1-5527775D3794}" type="presParOf" srcId="{708D33A0-89DE-4FE0-8FC1-A3B5B7E42275}" destId="{3CFBD5C6-40F8-4112-A26E-CB56E8A61D12}" srcOrd="1" destOrd="0" presId="urn:microsoft.com/office/officeart/2005/8/layout/default"/>
    <dgm:cxn modelId="{992071F3-1FA8-4AEC-8333-8327A27F0597}" type="presParOf" srcId="{708D33A0-89DE-4FE0-8FC1-A3B5B7E42275}" destId="{938448B2-540D-4681-98CA-9543CB496304}" srcOrd="2" destOrd="0" presId="urn:microsoft.com/office/officeart/2005/8/layout/default"/>
    <dgm:cxn modelId="{47EC3B14-B5F6-4519-82BB-46CF040A84B5}" type="presParOf" srcId="{708D33A0-89DE-4FE0-8FC1-A3B5B7E42275}" destId="{E1187690-CD37-4693-996E-468602C8E8D7}" srcOrd="3" destOrd="0" presId="urn:microsoft.com/office/officeart/2005/8/layout/default"/>
    <dgm:cxn modelId="{FB581C8F-81C0-482D-8019-FD4A5628FEC4}" type="presParOf" srcId="{708D33A0-89DE-4FE0-8FC1-A3B5B7E42275}" destId="{62B468A5-FB1B-4B75-B7CB-D7F90CD4F701}" srcOrd="4" destOrd="0" presId="urn:microsoft.com/office/officeart/2005/8/layout/default"/>
    <dgm:cxn modelId="{22BB1A6C-A0FF-4514-BF0A-84B2856F3930}" type="presParOf" srcId="{708D33A0-89DE-4FE0-8FC1-A3B5B7E42275}" destId="{0A2786E8-6FFA-449D-BF69-5C14623CDD66}" srcOrd="5" destOrd="0" presId="urn:microsoft.com/office/officeart/2005/8/layout/default"/>
    <dgm:cxn modelId="{989573F2-AC66-4358-871C-F61B8A49A9C0}" type="presParOf" srcId="{708D33A0-89DE-4FE0-8FC1-A3B5B7E42275}" destId="{AEBAA5F0-0EEC-4132-8E0D-E4B3DFBCA46A}" srcOrd="6" destOrd="0" presId="urn:microsoft.com/office/officeart/2005/8/layout/default"/>
    <dgm:cxn modelId="{7EA7270E-4DC2-4978-A54A-EA3931D1895C}" type="presParOf" srcId="{708D33A0-89DE-4FE0-8FC1-A3B5B7E42275}" destId="{CDFF25FB-D6B5-466C-A0D2-E45374E71D3D}" srcOrd="7" destOrd="0" presId="urn:microsoft.com/office/officeart/2005/8/layout/default"/>
    <dgm:cxn modelId="{A83105CD-9A08-4807-A9BD-CF41C88C903E}" type="presParOf" srcId="{708D33A0-89DE-4FE0-8FC1-A3B5B7E42275}" destId="{5B3DB8AA-5B4A-4B96-B1E4-3FB8FC2FC212}" srcOrd="8" destOrd="0" presId="urn:microsoft.com/office/officeart/2005/8/layout/default"/>
    <dgm:cxn modelId="{A4D2905A-30B8-4E24-A50E-BD38294C57C3}" type="presParOf" srcId="{708D33A0-89DE-4FE0-8FC1-A3B5B7E42275}" destId="{E6D75B7B-ACFA-4B46-870B-17D0B5E9C95A}" srcOrd="9" destOrd="0" presId="urn:microsoft.com/office/officeart/2005/8/layout/default"/>
    <dgm:cxn modelId="{59507912-FB41-4938-86A2-811CEE78985E}" type="presParOf" srcId="{708D33A0-89DE-4FE0-8FC1-A3B5B7E42275}" destId="{B3ADA614-9BBA-4873-8632-EEA696BCF841}" srcOrd="10"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01AE51D2-0497-4CC0-AE34-54880F4632AD}" type="doc">
      <dgm:prSet loTypeId="urn:microsoft.com/office/officeart/2005/8/layout/process1" loCatId="process" qsTypeId="urn:microsoft.com/office/officeart/2005/8/quickstyle/simple1" qsCatId="simple" csTypeId="urn:microsoft.com/office/officeart/2005/8/colors/colorful3" csCatId="colorful" phldr="1"/>
      <dgm:spPr/>
      <dgm:t>
        <a:bodyPr/>
        <a:lstStyle/>
        <a:p>
          <a:endParaRPr lang="en-GB"/>
        </a:p>
      </dgm:t>
    </dgm:pt>
    <dgm:pt modelId="{56CEB4A2-132A-4D7C-95DA-650CBC2E7DC2}">
      <dgm:prSet phldrT="[Text]" custT="1">
        <dgm:style>
          <a:lnRef idx="2">
            <a:schemeClr val="accent5">
              <a:shade val="50000"/>
            </a:schemeClr>
          </a:lnRef>
          <a:fillRef idx="1">
            <a:schemeClr val="accent5"/>
          </a:fillRef>
          <a:effectRef idx="0">
            <a:schemeClr val="accent5"/>
          </a:effectRef>
          <a:fontRef idx="minor">
            <a:schemeClr val="lt1"/>
          </a:fontRef>
        </dgm:style>
      </dgm:prSet>
      <dgm:spPr/>
      <dgm:t>
        <a:bodyPr/>
        <a:lstStyle/>
        <a:p>
          <a:r>
            <a:rPr lang="en-GB" sz="1800" dirty="0" smtClean="0">
              <a:solidFill>
                <a:schemeClr val="tx1"/>
              </a:solidFill>
            </a:rPr>
            <a:t>Pest surveillance ISPM6</a:t>
          </a:r>
          <a:endParaRPr lang="en-GB" sz="1800" dirty="0">
            <a:solidFill>
              <a:schemeClr val="tx1"/>
            </a:solidFill>
          </a:endParaRPr>
        </a:p>
      </dgm:t>
    </dgm:pt>
    <dgm:pt modelId="{25BFBC2A-83F1-4E0E-A330-59FD111EB9C9}" type="parTrans" cxnId="{B5116024-BFC8-4A75-8264-12653CF6615D}">
      <dgm:prSet/>
      <dgm:spPr/>
      <dgm:t>
        <a:bodyPr/>
        <a:lstStyle/>
        <a:p>
          <a:endParaRPr lang="en-GB" sz="1800">
            <a:solidFill>
              <a:schemeClr val="tx1"/>
            </a:solidFill>
          </a:endParaRPr>
        </a:p>
      </dgm:t>
    </dgm:pt>
    <dgm:pt modelId="{1859631D-51B0-45C0-95CA-3CB967279CB0}" type="sibTrans" cxnId="{B5116024-BFC8-4A75-8264-12653CF6615D}">
      <dgm:prSet/>
      <dgm:spPr/>
      <dgm:t>
        <a:bodyPr/>
        <a:lstStyle/>
        <a:p>
          <a:endParaRPr lang="en-GB" sz="1800">
            <a:solidFill>
              <a:schemeClr val="tx1"/>
            </a:solidFill>
          </a:endParaRPr>
        </a:p>
      </dgm:t>
    </dgm:pt>
    <dgm:pt modelId="{74F139F2-B61D-465F-8370-65E455C4B32E}">
      <dgm:prSet phldrT="[Text]" custT="1">
        <dgm:style>
          <a:lnRef idx="1">
            <a:schemeClr val="accent5"/>
          </a:lnRef>
          <a:fillRef idx="2">
            <a:schemeClr val="accent5"/>
          </a:fillRef>
          <a:effectRef idx="1">
            <a:schemeClr val="accent5"/>
          </a:effectRef>
          <a:fontRef idx="minor">
            <a:schemeClr val="dk1"/>
          </a:fontRef>
        </dgm:style>
      </dgm:prSet>
      <dgm:spPr/>
      <dgm:t>
        <a:bodyPr/>
        <a:lstStyle/>
        <a:p>
          <a:r>
            <a:rPr lang="en-GB" sz="1800" b="0" dirty="0" smtClean="0">
              <a:solidFill>
                <a:schemeClr val="tx1"/>
              </a:solidFill>
            </a:rPr>
            <a:t>Pest status ISPM8</a:t>
          </a:r>
          <a:endParaRPr lang="en-GB" sz="1800" b="0" dirty="0">
            <a:solidFill>
              <a:schemeClr val="tx1"/>
            </a:solidFill>
          </a:endParaRPr>
        </a:p>
      </dgm:t>
    </dgm:pt>
    <dgm:pt modelId="{CA029390-0906-4C54-B7D9-EB6A651158D4}" type="parTrans" cxnId="{477A99A2-380E-4C42-9D4D-31DA2C6F2199}">
      <dgm:prSet/>
      <dgm:spPr/>
      <dgm:t>
        <a:bodyPr/>
        <a:lstStyle/>
        <a:p>
          <a:endParaRPr lang="en-GB" sz="1800">
            <a:solidFill>
              <a:schemeClr val="tx1"/>
            </a:solidFill>
          </a:endParaRPr>
        </a:p>
      </dgm:t>
    </dgm:pt>
    <dgm:pt modelId="{896F530C-5243-4D4C-8A9B-B7B055BCB91E}" type="sibTrans" cxnId="{477A99A2-380E-4C42-9D4D-31DA2C6F2199}">
      <dgm:prSet/>
      <dgm:spPr/>
      <dgm:t>
        <a:bodyPr/>
        <a:lstStyle/>
        <a:p>
          <a:endParaRPr lang="en-GB" sz="1800">
            <a:solidFill>
              <a:schemeClr val="tx1"/>
            </a:solidFill>
          </a:endParaRPr>
        </a:p>
      </dgm:t>
    </dgm:pt>
    <dgm:pt modelId="{3F12FEC8-EDCB-4DBB-9560-6A59AB8D5916}">
      <dgm:prSet phldrT="[Text]" custT="1">
        <dgm:style>
          <a:lnRef idx="1">
            <a:schemeClr val="accent2"/>
          </a:lnRef>
          <a:fillRef idx="3">
            <a:schemeClr val="accent2"/>
          </a:fillRef>
          <a:effectRef idx="2">
            <a:schemeClr val="accent2"/>
          </a:effectRef>
          <a:fontRef idx="minor">
            <a:schemeClr val="lt1"/>
          </a:fontRef>
        </dgm:style>
      </dgm:prSet>
      <dgm:spPr/>
      <dgm:t>
        <a:bodyPr/>
        <a:lstStyle/>
        <a:p>
          <a:pPr defTabSz="800100">
            <a:lnSpc>
              <a:spcPct val="90000"/>
            </a:lnSpc>
            <a:spcBef>
              <a:spcPct val="0"/>
            </a:spcBef>
            <a:spcAft>
              <a:spcPct val="35000"/>
            </a:spcAft>
          </a:pPr>
          <a:endParaRPr lang="en-GB" sz="1800" dirty="0" smtClean="0">
            <a:solidFill>
              <a:schemeClr val="tx1"/>
            </a:solidFill>
          </a:endParaRPr>
        </a:p>
        <a:p>
          <a:pPr defTabSz="800100">
            <a:lnSpc>
              <a:spcPct val="90000"/>
            </a:lnSpc>
            <a:spcBef>
              <a:spcPct val="0"/>
            </a:spcBef>
            <a:spcAft>
              <a:spcPct val="35000"/>
            </a:spcAft>
          </a:pPr>
          <a:r>
            <a:rPr lang="en-GB" sz="1800" dirty="0" smtClean="0">
              <a:solidFill>
                <a:schemeClr val="tx1"/>
              </a:solidFill>
            </a:rPr>
            <a:t>PRA ISPM 2, 11, 21</a:t>
          </a:r>
          <a:endParaRPr lang="en-GB" sz="1800" dirty="0">
            <a:solidFill>
              <a:schemeClr val="tx1"/>
            </a:solidFill>
          </a:endParaRPr>
        </a:p>
      </dgm:t>
    </dgm:pt>
    <dgm:pt modelId="{223095CD-8102-4032-B0E4-4BB63E81ECA7}" type="parTrans" cxnId="{5EC69F10-3BB6-4AC9-AE1A-B09020DA5763}">
      <dgm:prSet/>
      <dgm:spPr/>
      <dgm:t>
        <a:bodyPr/>
        <a:lstStyle/>
        <a:p>
          <a:endParaRPr lang="en-GB" sz="1800">
            <a:solidFill>
              <a:schemeClr val="tx1"/>
            </a:solidFill>
          </a:endParaRPr>
        </a:p>
      </dgm:t>
    </dgm:pt>
    <dgm:pt modelId="{CE36F442-484D-4214-A895-9683A0D03514}" type="sibTrans" cxnId="{5EC69F10-3BB6-4AC9-AE1A-B09020DA5763}">
      <dgm:prSet/>
      <dgm:spPr/>
      <dgm:t>
        <a:bodyPr/>
        <a:lstStyle/>
        <a:p>
          <a:endParaRPr lang="en-GB" sz="1800">
            <a:solidFill>
              <a:schemeClr val="tx1"/>
            </a:solidFill>
          </a:endParaRPr>
        </a:p>
      </dgm:t>
    </dgm:pt>
    <dgm:pt modelId="{3477B8EF-294E-4405-99EB-C0DA6FD42393}">
      <dgm:prSet phldrT="[Text]" custT="1">
        <dgm:style>
          <a:lnRef idx="1">
            <a:schemeClr val="accent2"/>
          </a:lnRef>
          <a:fillRef idx="2">
            <a:schemeClr val="accent2"/>
          </a:fillRef>
          <a:effectRef idx="1">
            <a:schemeClr val="accent2"/>
          </a:effectRef>
          <a:fontRef idx="minor">
            <a:schemeClr val="dk1"/>
          </a:fontRef>
        </dgm:style>
      </dgm:prSet>
      <dgm:spPr/>
      <dgm:t>
        <a:bodyPr/>
        <a:lstStyle/>
        <a:p>
          <a:endParaRPr lang="en-GB" sz="1800" dirty="0" smtClean="0">
            <a:solidFill>
              <a:schemeClr val="tx1"/>
            </a:solidFill>
          </a:endParaRPr>
        </a:p>
        <a:p>
          <a:r>
            <a:rPr lang="en-GB" sz="1800" dirty="0" smtClean="0">
              <a:solidFill>
                <a:schemeClr val="tx1"/>
              </a:solidFill>
            </a:rPr>
            <a:t>Lists of regulated pests ISPM 19, 16</a:t>
          </a:r>
          <a:endParaRPr lang="en-GB" sz="1800" dirty="0">
            <a:solidFill>
              <a:schemeClr val="tx1"/>
            </a:solidFill>
          </a:endParaRPr>
        </a:p>
      </dgm:t>
    </dgm:pt>
    <dgm:pt modelId="{4D45FD14-29BF-40ED-88E9-7B2967B8BF8D}" type="parTrans" cxnId="{A0016E43-BDAF-4E07-93AC-1D873090D728}">
      <dgm:prSet/>
      <dgm:spPr/>
      <dgm:t>
        <a:bodyPr/>
        <a:lstStyle/>
        <a:p>
          <a:endParaRPr lang="en-GB" sz="1800">
            <a:solidFill>
              <a:schemeClr val="tx1"/>
            </a:solidFill>
          </a:endParaRPr>
        </a:p>
      </dgm:t>
    </dgm:pt>
    <dgm:pt modelId="{79A1F29F-42F8-4800-9C8A-690E2826800C}" type="sibTrans" cxnId="{A0016E43-BDAF-4E07-93AC-1D873090D728}">
      <dgm:prSet/>
      <dgm:spPr/>
      <dgm:t>
        <a:bodyPr/>
        <a:lstStyle/>
        <a:p>
          <a:endParaRPr lang="en-GB" sz="1800">
            <a:solidFill>
              <a:schemeClr val="tx1"/>
            </a:solidFill>
          </a:endParaRPr>
        </a:p>
      </dgm:t>
    </dgm:pt>
    <dgm:pt modelId="{58FA025A-9505-4A05-954D-D0B0172B697A}">
      <dgm:prSet custT="1"/>
      <dgm:spPr/>
      <dgm:t>
        <a:bodyPr/>
        <a:lstStyle/>
        <a:p>
          <a:r>
            <a:rPr lang="en-US" sz="1800" b="0" dirty="0" err="1" smtClean="0">
              <a:solidFill>
                <a:schemeClr val="tx1"/>
              </a:solidFill>
            </a:rPr>
            <a:t>Phyto</a:t>
          </a:r>
          <a:r>
            <a:rPr lang="en-US" sz="1800" b="0" dirty="0" smtClean="0">
              <a:solidFill>
                <a:schemeClr val="tx1"/>
              </a:solidFill>
            </a:rPr>
            <a:t>.  measures</a:t>
          </a:r>
          <a:r>
            <a:rPr lang="en-US" sz="1800" b="1" dirty="0" smtClean="0">
              <a:solidFill>
                <a:schemeClr val="tx1"/>
              </a:solidFill>
            </a:rPr>
            <a:t> </a:t>
          </a:r>
          <a:endParaRPr lang="en-US" sz="1800" b="1" dirty="0">
            <a:solidFill>
              <a:schemeClr val="tx1"/>
            </a:solidFill>
          </a:endParaRPr>
        </a:p>
      </dgm:t>
    </dgm:pt>
    <dgm:pt modelId="{BEA87839-E926-4A4F-A96B-869B79074C39}" type="parTrans" cxnId="{37CD83C0-A880-45CE-B1A9-9FC034F3AC92}">
      <dgm:prSet/>
      <dgm:spPr/>
      <dgm:t>
        <a:bodyPr/>
        <a:lstStyle/>
        <a:p>
          <a:endParaRPr lang="en-US"/>
        </a:p>
      </dgm:t>
    </dgm:pt>
    <dgm:pt modelId="{AE59DA94-FD80-48CA-9AA9-99D7CB8BB3C1}" type="sibTrans" cxnId="{37CD83C0-A880-45CE-B1A9-9FC034F3AC92}">
      <dgm:prSet/>
      <dgm:spPr/>
      <dgm:t>
        <a:bodyPr/>
        <a:lstStyle/>
        <a:p>
          <a:endParaRPr lang="en-US"/>
        </a:p>
      </dgm:t>
    </dgm:pt>
    <dgm:pt modelId="{1B979146-D1F5-47A6-9189-FF1BB180E510}" type="pres">
      <dgm:prSet presAssocID="{01AE51D2-0497-4CC0-AE34-54880F4632AD}" presName="Name0" presStyleCnt="0">
        <dgm:presLayoutVars>
          <dgm:dir/>
          <dgm:resizeHandles val="exact"/>
        </dgm:presLayoutVars>
      </dgm:prSet>
      <dgm:spPr/>
      <dgm:t>
        <a:bodyPr/>
        <a:lstStyle/>
        <a:p>
          <a:endParaRPr lang="en-US"/>
        </a:p>
      </dgm:t>
    </dgm:pt>
    <dgm:pt modelId="{0DC7DA53-E043-4C25-8E89-F5ACD8418298}" type="pres">
      <dgm:prSet presAssocID="{56CEB4A2-132A-4D7C-95DA-650CBC2E7DC2}" presName="node" presStyleLbl="node1" presStyleIdx="0" presStyleCnt="5" custScaleX="158286">
        <dgm:presLayoutVars>
          <dgm:bulletEnabled val="1"/>
        </dgm:presLayoutVars>
      </dgm:prSet>
      <dgm:spPr/>
      <dgm:t>
        <a:bodyPr/>
        <a:lstStyle/>
        <a:p>
          <a:endParaRPr lang="en-US"/>
        </a:p>
      </dgm:t>
    </dgm:pt>
    <dgm:pt modelId="{E65D8F4B-7ECD-40AD-A558-D127184655C0}" type="pres">
      <dgm:prSet presAssocID="{1859631D-51B0-45C0-95CA-3CB967279CB0}" presName="sibTrans" presStyleLbl="sibTrans2D1" presStyleIdx="0" presStyleCnt="4"/>
      <dgm:spPr/>
      <dgm:t>
        <a:bodyPr/>
        <a:lstStyle/>
        <a:p>
          <a:endParaRPr lang="en-US"/>
        </a:p>
      </dgm:t>
    </dgm:pt>
    <dgm:pt modelId="{0E268972-2160-40C4-ACB8-92A8A287C6B5}" type="pres">
      <dgm:prSet presAssocID="{1859631D-51B0-45C0-95CA-3CB967279CB0}" presName="connectorText" presStyleLbl="sibTrans2D1" presStyleIdx="0" presStyleCnt="4"/>
      <dgm:spPr/>
      <dgm:t>
        <a:bodyPr/>
        <a:lstStyle/>
        <a:p>
          <a:endParaRPr lang="en-US"/>
        </a:p>
      </dgm:t>
    </dgm:pt>
    <dgm:pt modelId="{1B32F728-6CAD-43F9-B78F-BFDC4ED70641}" type="pres">
      <dgm:prSet presAssocID="{74F139F2-B61D-465F-8370-65E455C4B32E}" presName="node" presStyleLbl="node1" presStyleIdx="1" presStyleCnt="5">
        <dgm:presLayoutVars>
          <dgm:bulletEnabled val="1"/>
        </dgm:presLayoutVars>
      </dgm:prSet>
      <dgm:spPr/>
      <dgm:t>
        <a:bodyPr/>
        <a:lstStyle/>
        <a:p>
          <a:endParaRPr lang="en-US"/>
        </a:p>
      </dgm:t>
    </dgm:pt>
    <dgm:pt modelId="{C7C20C93-E354-458F-8C37-500CABDD1363}" type="pres">
      <dgm:prSet presAssocID="{896F530C-5243-4D4C-8A9B-B7B055BCB91E}" presName="sibTrans" presStyleLbl="sibTrans2D1" presStyleIdx="1" presStyleCnt="4"/>
      <dgm:spPr/>
      <dgm:t>
        <a:bodyPr/>
        <a:lstStyle/>
        <a:p>
          <a:endParaRPr lang="en-US"/>
        </a:p>
      </dgm:t>
    </dgm:pt>
    <dgm:pt modelId="{617DDDD7-0E69-4F7B-93A6-D65C7772D214}" type="pres">
      <dgm:prSet presAssocID="{896F530C-5243-4D4C-8A9B-B7B055BCB91E}" presName="connectorText" presStyleLbl="sibTrans2D1" presStyleIdx="1" presStyleCnt="4"/>
      <dgm:spPr/>
      <dgm:t>
        <a:bodyPr/>
        <a:lstStyle/>
        <a:p>
          <a:endParaRPr lang="en-US"/>
        </a:p>
      </dgm:t>
    </dgm:pt>
    <dgm:pt modelId="{B78618BD-7860-41F5-AA88-5C9B3E4C877C}" type="pres">
      <dgm:prSet presAssocID="{3F12FEC8-EDCB-4DBB-9560-6A59AB8D5916}" presName="node" presStyleLbl="node1" presStyleIdx="2" presStyleCnt="5" custScaleX="198341">
        <dgm:presLayoutVars>
          <dgm:bulletEnabled val="1"/>
        </dgm:presLayoutVars>
      </dgm:prSet>
      <dgm:spPr/>
      <dgm:t>
        <a:bodyPr/>
        <a:lstStyle/>
        <a:p>
          <a:endParaRPr lang="en-US"/>
        </a:p>
      </dgm:t>
    </dgm:pt>
    <dgm:pt modelId="{9333CCAB-AF84-42CA-AFF6-733C37D54197}" type="pres">
      <dgm:prSet presAssocID="{CE36F442-484D-4214-A895-9683A0D03514}" presName="sibTrans" presStyleLbl="sibTrans2D1" presStyleIdx="2" presStyleCnt="4"/>
      <dgm:spPr/>
      <dgm:t>
        <a:bodyPr/>
        <a:lstStyle/>
        <a:p>
          <a:endParaRPr lang="en-US"/>
        </a:p>
      </dgm:t>
    </dgm:pt>
    <dgm:pt modelId="{B45EB58E-1192-4F83-88DE-F648B40EA2B5}" type="pres">
      <dgm:prSet presAssocID="{CE36F442-484D-4214-A895-9683A0D03514}" presName="connectorText" presStyleLbl="sibTrans2D1" presStyleIdx="2" presStyleCnt="4"/>
      <dgm:spPr/>
      <dgm:t>
        <a:bodyPr/>
        <a:lstStyle/>
        <a:p>
          <a:endParaRPr lang="en-US"/>
        </a:p>
      </dgm:t>
    </dgm:pt>
    <dgm:pt modelId="{23D1E44A-6245-43D6-B656-F71F599FF2F7}" type="pres">
      <dgm:prSet presAssocID="{3477B8EF-294E-4405-99EB-C0DA6FD42393}" presName="node" presStyleLbl="node1" presStyleIdx="3" presStyleCnt="5" custScaleX="130542">
        <dgm:presLayoutVars>
          <dgm:bulletEnabled val="1"/>
        </dgm:presLayoutVars>
      </dgm:prSet>
      <dgm:spPr/>
      <dgm:t>
        <a:bodyPr/>
        <a:lstStyle/>
        <a:p>
          <a:endParaRPr lang="en-US"/>
        </a:p>
      </dgm:t>
    </dgm:pt>
    <dgm:pt modelId="{A06D4AEE-34F8-473B-8E94-84D670353ADE}" type="pres">
      <dgm:prSet presAssocID="{79A1F29F-42F8-4800-9C8A-690E2826800C}" presName="sibTrans" presStyleLbl="sibTrans2D1" presStyleIdx="3" presStyleCnt="4"/>
      <dgm:spPr/>
      <dgm:t>
        <a:bodyPr/>
        <a:lstStyle/>
        <a:p>
          <a:endParaRPr lang="en-US"/>
        </a:p>
      </dgm:t>
    </dgm:pt>
    <dgm:pt modelId="{218125AC-1B8A-4F39-8729-D2A074EF7F7D}" type="pres">
      <dgm:prSet presAssocID="{79A1F29F-42F8-4800-9C8A-690E2826800C}" presName="connectorText" presStyleLbl="sibTrans2D1" presStyleIdx="3" presStyleCnt="4"/>
      <dgm:spPr/>
      <dgm:t>
        <a:bodyPr/>
        <a:lstStyle/>
        <a:p>
          <a:endParaRPr lang="en-US"/>
        </a:p>
      </dgm:t>
    </dgm:pt>
    <dgm:pt modelId="{414CE84F-BEFF-49C8-AED7-C61BBE9B9BEB}" type="pres">
      <dgm:prSet presAssocID="{58FA025A-9505-4A05-954D-D0B0172B697A}" presName="node" presStyleLbl="node1" presStyleIdx="4" presStyleCnt="5" custScaleX="135190">
        <dgm:presLayoutVars>
          <dgm:bulletEnabled val="1"/>
        </dgm:presLayoutVars>
      </dgm:prSet>
      <dgm:spPr/>
      <dgm:t>
        <a:bodyPr/>
        <a:lstStyle/>
        <a:p>
          <a:endParaRPr lang="en-US"/>
        </a:p>
      </dgm:t>
    </dgm:pt>
  </dgm:ptLst>
  <dgm:cxnLst>
    <dgm:cxn modelId="{ED6096DE-D94B-411C-91E0-B5748D682727}" type="presOf" srcId="{1859631D-51B0-45C0-95CA-3CB967279CB0}" destId="{0E268972-2160-40C4-ACB8-92A8A287C6B5}" srcOrd="1" destOrd="0" presId="urn:microsoft.com/office/officeart/2005/8/layout/process1"/>
    <dgm:cxn modelId="{B92BE9BA-1538-4349-BDDB-BCF281C51B8C}" type="presOf" srcId="{01AE51D2-0497-4CC0-AE34-54880F4632AD}" destId="{1B979146-D1F5-47A6-9189-FF1BB180E510}" srcOrd="0" destOrd="0" presId="urn:microsoft.com/office/officeart/2005/8/layout/process1"/>
    <dgm:cxn modelId="{D2B4DD78-573E-40BF-B59D-F1FC3F74626A}" type="presOf" srcId="{56CEB4A2-132A-4D7C-95DA-650CBC2E7DC2}" destId="{0DC7DA53-E043-4C25-8E89-F5ACD8418298}" srcOrd="0" destOrd="0" presId="urn:microsoft.com/office/officeart/2005/8/layout/process1"/>
    <dgm:cxn modelId="{37CD83C0-A880-45CE-B1A9-9FC034F3AC92}" srcId="{01AE51D2-0497-4CC0-AE34-54880F4632AD}" destId="{58FA025A-9505-4A05-954D-D0B0172B697A}" srcOrd="4" destOrd="0" parTransId="{BEA87839-E926-4A4F-A96B-869B79074C39}" sibTransId="{AE59DA94-FD80-48CA-9AA9-99D7CB8BB3C1}"/>
    <dgm:cxn modelId="{B5116024-BFC8-4A75-8264-12653CF6615D}" srcId="{01AE51D2-0497-4CC0-AE34-54880F4632AD}" destId="{56CEB4A2-132A-4D7C-95DA-650CBC2E7DC2}" srcOrd="0" destOrd="0" parTransId="{25BFBC2A-83F1-4E0E-A330-59FD111EB9C9}" sibTransId="{1859631D-51B0-45C0-95CA-3CB967279CB0}"/>
    <dgm:cxn modelId="{8A0F6BEF-F4E0-43D2-9366-EA3146AAA8E3}" type="presOf" srcId="{1859631D-51B0-45C0-95CA-3CB967279CB0}" destId="{E65D8F4B-7ECD-40AD-A558-D127184655C0}" srcOrd="0" destOrd="0" presId="urn:microsoft.com/office/officeart/2005/8/layout/process1"/>
    <dgm:cxn modelId="{2CF0DABB-2E77-45B2-BD80-580DBD0A6E90}" type="presOf" srcId="{3477B8EF-294E-4405-99EB-C0DA6FD42393}" destId="{23D1E44A-6245-43D6-B656-F71F599FF2F7}" srcOrd="0" destOrd="0" presId="urn:microsoft.com/office/officeart/2005/8/layout/process1"/>
    <dgm:cxn modelId="{0FEB6020-33C5-4C36-AC80-5A8D1424E408}" type="presOf" srcId="{CE36F442-484D-4214-A895-9683A0D03514}" destId="{B45EB58E-1192-4F83-88DE-F648B40EA2B5}" srcOrd="1" destOrd="0" presId="urn:microsoft.com/office/officeart/2005/8/layout/process1"/>
    <dgm:cxn modelId="{06915603-5F1C-4F0C-9C62-A87C864E79D3}" type="presOf" srcId="{79A1F29F-42F8-4800-9C8A-690E2826800C}" destId="{A06D4AEE-34F8-473B-8E94-84D670353ADE}" srcOrd="0" destOrd="0" presId="urn:microsoft.com/office/officeart/2005/8/layout/process1"/>
    <dgm:cxn modelId="{F84B17CA-2CBC-4CB0-886E-67D958143C48}" type="presOf" srcId="{58FA025A-9505-4A05-954D-D0B0172B697A}" destId="{414CE84F-BEFF-49C8-AED7-C61BBE9B9BEB}" srcOrd="0" destOrd="0" presId="urn:microsoft.com/office/officeart/2005/8/layout/process1"/>
    <dgm:cxn modelId="{614992ED-C018-4BD5-9D71-91B0BB2D6AEF}" type="presOf" srcId="{896F530C-5243-4D4C-8A9B-B7B055BCB91E}" destId="{C7C20C93-E354-458F-8C37-500CABDD1363}" srcOrd="0" destOrd="0" presId="urn:microsoft.com/office/officeart/2005/8/layout/process1"/>
    <dgm:cxn modelId="{44D56E99-C54C-4500-91D0-CAB58A023176}" type="presOf" srcId="{CE36F442-484D-4214-A895-9683A0D03514}" destId="{9333CCAB-AF84-42CA-AFF6-733C37D54197}" srcOrd="0" destOrd="0" presId="urn:microsoft.com/office/officeart/2005/8/layout/process1"/>
    <dgm:cxn modelId="{33A5DC03-D5CC-4280-B42F-FCC688A8FBEC}" type="presOf" srcId="{896F530C-5243-4D4C-8A9B-B7B055BCB91E}" destId="{617DDDD7-0E69-4F7B-93A6-D65C7772D214}" srcOrd="1" destOrd="0" presId="urn:microsoft.com/office/officeart/2005/8/layout/process1"/>
    <dgm:cxn modelId="{A0016E43-BDAF-4E07-93AC-1D873090D728}" srcId="{01AE51D2-0497-4CC0-AE34-54880F4632AD}" destId="{3477B8EF-294E-4405-99EB-C0DA6FD42393}" srcOrd="3" destOrd="0" parTransId="{4D45FD14-29BF-40ED-88E9-7B2967B8BF8D}" sibTransId="{79A1F29F-42F8-4800-9C8A-690E2826800C}"/>
    <dgm:cxn modelId="{477A99A2-380E-4C42-9D4D-31DA2C6F2199}" srcId="{01AE51D2-0497-4CC0-AE34-54880F4632AD}" destId="{74F139F2-B61D-465F-8370-65E455C4B32E}" srcOrd="1" destOrd="0" parTransId="{CA029390-0906-4C54-B7D9-EB6A651158D4}" sibTransId="{896F530C-5243-4D4C-8A9B-B7B055BCB91E}"/>
    <dgm:cxn modelId="{D6F8E639-0246-42A4-BA28-B22D39AD658C}" type="presOf" srcId="{79A1F29F-42F8-4800-9C8A-690E2826800C}" destId="{218125AC-1B8A-4F39-8729-D2A074EF7F7D}" srcOrd="1" destOrd="0" presId="urn:microsoft.com/office/officeart/2005/8/layout/process1"/>
    <dgm:cxn modelId="{5EC69F10-3BB6-4AC9-AE1A-B09020DA5763}" srcId="{01AE51D2-0497-4CC0-AE34-54880F4632AD}" destId="{3F12FEC8-EDCB-4DBB-9560-6A59AB8D5916}" srcOrd="2" destOrd="0" parTransId="{223095CD-8102-4032-B0E4-4BB63E81ECA7}" sibTransId="{CE36F442-484D-4214-A895-9683A0D03514}"/>
    <dgm:cxn modelId="{110E7407-DDB1-4889-9C3B-0B46159E130C}" type="presOf" srcId="{74F139F2-B61D-465F-8370-65E455C4B32E}" destId="{1B32F728-6CAD-43F9-B78F-BFDC4ED70641}" srcOrd="0" destOrd="0" presId="urn:microsoft.com/office/officeart/2005/8/layout/process1"/>
    <dgm:cxn modelId="{60E1BA43-BA19-4709-B22A-C0EDB1EBE1A5}" type="presOf" srcId="{3F12FEC8-EDCB-4DBB-9560-6A59AB8D5916}" destId="{B78618BD-7860-41F5-AA88-5C9B3E4C877C}" srcOrd="0" destOrd="0" presId="urn:microsoft.com/office/officeart/2005/8/layout/process1"/>
    <dgm:cxn modelId="{E747D2D2-F031-41F4-82E3-F0AD8423C66B}" type="presParOf" srcId="{1B979146-D1F5-47A6-9189-FF1BB180E510}" destId="{0DC7DA53-E043-4C25-8E89-F5ACD8418298}" srcOrd="0" destOrd="0" presId="urn:microsoft.com/office/officeart/2005/8/layout/process1"/>
    <dgm:cxn modelId="{80E625B2-E046-4FA9-9B80-7D8144067380}" type="presParOf" srcId="{1B979146-D1F5-47A6-9189-FF1BB180E510}" destId="{E65D8F4B-7ECD-40AD-A558-D127184655C0}" srcOrd="1" destOrd="0" presId="urn:microsoft.com/office/officeart/2005/8/layout/process1"/>
    <dgm:cxn modelId="{695FB6EB-E98B-4B5A-B9C3-734C613A9C28}" type="presParOf" srcId="{E65D8F4B-7ECD-40AD-A558-D127184655C0}" destId="{0E268972-2160-40C4-ACB8-92A8A287C6B5}" srcOrd="0" destOrd="0" presId="urn:microsoft.com/office/officeart/2005/8/layout/process1"/>
    <dgm:cxn modelId="{5892B1AD-CCD2-4B81-9C53-DD688E14DA12}" type="presParOf" srcId="{1B979146-D1F5-47A6-9189-FF1BB180E510}" destId="{1B32F728-6CAD-43F9-B78F-BFDC4ED70641}" srcOrd="2" destOrd="0" presId="urn:microsoft.com/office/officeart/2005/8/layout/process1"/>
    <dgm:cxn modelId="{EF7702EC-FC14-4ACD-AA9F-C1B4B273000B}" type="presParOf" srcId="{1B979146-D1F5-47A6-9189-FF1BB180E510}" destId="{C7C20C93-E354-458F-8C37-500CABDD1363}" srcOrd="3" destOrd="0" presId="urn:microsoft.com/office/officeart/2005/8/layout/process1"/>
    <dgm:cxn modelId="{5C5B2D93-5B5F-48C3-87B9-4D787C888812}" type="presParOf" srcId="{C7C20C93-E354-458F-8C37-500CABDD1363}" destId="{617DDDD7-0E69-4F7B-93A6-D65C7772D214}" srcOrd="0" destOrd="0" presId="urn:microsoft.com/office/officeart/2005/8/layout/process1"/>
    <dgm:cxn modelId="{3D94908B-858C-493A-BF32-97A868AD69B7}" type="presParOf" srcId="{1B979146-D1F5-47A6-9189-FF1BB180E510}" destId="{B78618BD-7860-41F5-AA88-5C9B3E4C877C}" srcOrd="4" destOrd="0" presId="urn:microsoft.com/office/officeart/2005/8/layout/process1"/>
    <dgm:cxn modelId="{435EEFE9-2042-4FB7-A236-4C04CCED4D1A}" type="presParOf" srcId="{1B979146-D1F5-47A6-9189-FF1BB180E510}" destId="{9333CCAB-AF84-42CA-AFF6-733C37D54197}" srcOrd="5" destOrd="0" presId="urn:microsoft.com/office/officeart/2005/8/layout/process1"/>
    <dgm:cxn modelId="{B9F8FACE-D650-4AD3-B813-A14CA62E7787}" type="presParOf" srcId="{9333CCAB-AF84-42CA-AFF6-733C37D54197}" destId="{B45EB58E-1192-4F83-88DE-F648B40EA2B5}" srcOrd="0" destOrd="0" presId="urn:microsoft.com/office/officeart/2005/8/layout/process1"/>
    <dgm:cxn modelId="{192B9F90-C176-4143-B865-3B24A29F8DCB}" type="presParOf" srcId="{1B979146-D1F5-47A6-9189-FF1BB180E510}" destId="{23D1E44A-6245-43D6-B656-F71F599FF2F7}" srcOrd="6" destOrd="0" presId="urn:microsoft.com/office/officeart/2005/8/layout/process1"/>
    <dgm:cxn modelId="{06D35F45-1F29-4860-B772-F571CE96D165}" type="presParOf" srcId="{1B979146-D1F5-47A6-9189-FF1BB180E510}" destId="{A06D4AEE-34F8-473B-8E94-84D670353ADE}" srcOrd="7" destOrd="0" presId="urn:microsoft.com/office/officeart/2005/8/layout/process1"/>
    <dgm:cxn modelId="{A2D7AA2B-A19D-42CF-A212-212C2D3CB1FB}" type="presParOf" srcId="{A06D4AEE-34F8-473B-8E94-84D670353ADE}" destId="{218125AC-1B8A-4F39-8729-D2A074EF7F7D}" srcOrd="0" destOrd="0" presId="urn:microsoft.com/office/officeart/2005/8/layout/process1"/>
    <dgm:cxn modelId="{1AF8E3E4-32FE-4B11-810A-8988E3367175}" type="presParOf" srcId="{1B979146-D1F5-47A6-9189-FF1BB180E510}" destId="{414CE84F-BEFF-49C8-AED7-C61BBE9B9BEB}" srcOrd="8" destOrd="0" presId="urn:microsoft.com/office/officeart/2005/8/layout/process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01AE51D2-0497-4CC0-AE34-54880F4632AD}" type="doc">
      <dgm:prSet loTypeId="urn:microsoft.com/office/officeart/2005/8/layout/vProcess5" loCatId="process" qsTypeId="urn:microsoft.com/office/officeart/2005/8/quickstyle/simple1" qsCatId="simple" csTypeId="urn:microsoft.com/office/officeart/2005/8/colors/colorful3" csCatId="colorful" phldr="1"/>
      <dgm:spPr/>
      <dgm:t>
        <a:bodyPr/>
        <a:lstStyle/>
        <a:p>
          <a:endParaRPr lang="en-GB"/>
        </a:p>
      </dgm:t>
    </dgm:pt>
    <dgm:pt modelId="{56CEB4A2-132A-4D7C-95DA-650CBC2E7DC2}">
      <dgm:prSet phldrT="[Text]" custT="1">
        <dgm:style>
          <a:lnRef idx="0">
            <a:schemeClr val="accent2"/>
          </a:lnRef>
          <a:fillRef idx="3">
            <a:schemeClr val="accent2"/>
          </a:fillRef>
          <a:effectRef idx="3">
            <a:schemeClr val="accent2"/>
          </a:effectRef>
          <a:fontRef idx="minor">
            <a:schemeClr val="lt1"/>
          </a:fontRef>
        </dgm:style>
      </dgm:prSet>
      <dgm:spPr/>
      <dgm:t>
        <a:bodyPr/>
        <a:lstStyle/>
        <a:p>
          <a:pPr algn="l"/>
          <a:r>
            <a:rPr lang="en-GB" sz="1400" b="1" dirty="0" smtClean="0">
              <a:solidFill>
                <a:schemeClr val="tx1"/>
              </a:solidFill>
            </a:rPr>
            <a:t>Import requirements ISPM20 </a:t>
          </a:r>
          <a:endParaRPr lang="en-GB" sz="1400" b="1" dirty="0">
            <a:solidFill>
              <a:schemeClr val="tx1"/>
            </a:solidFill>
          </a:endParaRPr>
        </a:p>
      </dgm:t>
    </dgm:pt>
    <dgm:pt modelId="{25BFBC2A-83F1-4E0E-A330-59FD111EB9C9}" type="parTrans" cxnId="{B5116024-BFC8-4A75-8264-12653CF6615D}">
      <dgm:prSet/>
      <dgm:spPr/>
      <dgm:t>
        <a:bodyPr/>
        <a:lstStyle/>
        <a:p>
          <a:endParaRPr lang="en-GB" sz="1400" b="1">
            <a:solidFill>
              <a:schemeClr val="tx1"/>
            </a:solidFill>
          </a:endParaRPr>
        </a:p>
      </dgm:t>
    </dgm:pt>
    <dgm:pt modelId="{1859631D-51B0-45C0-95CA-3CB967279CB0}" type="sibTrans" cxnId="{B5116024-BFC8-4A75-8264-12653CF6615D}">
      <dgm:prSet/>
      <dgm:spPr/>
      <dgm:t>
        <a:bodyPr/>
        <a:lstStyle/>
        <a:p>
          <a:endParaRPr lang="en-GB" sz="1400" b="1">
            <a:solidFill>
              <a:schemeClr val="tx1"/>
            </a:solidFill>
          </a:endParaRPr>
        </a:p>
      </dgm:t>
    </dgm:pt>
    <dgm:pt modelId="{74F139F2-B61D-465F-8370-65E455C4B32E}">
      <dgm:prSet phldrT="[Text]" custT="1">
        <dgm:style>
          <a:lnRef idx="1">
            <a:schemeClr val="accent2"/>
          </a:lnRef>
          <a:fillRef idx="2">
            <a:schemeClr val="accent2"/>
          </a:fillRef>
          <a:effectRef idx="1">
            <a:schemeClr val="accent2"/>
          </a:effectRef>
          <a:fontRef idx="minor">
            <a:schemeClr val="dk1"/>
          </a:fontRef>
        </dgm:style>
      </dgm:prSet>
      <dgm:spPr/>
      <dgm:t>
        <a:bodyPr/>
        <a:lstStyle/>
        <a:p>
          <a:pPr defTabSz="800100">
            <a:lnSpc>
              <a:spcPct val="90000"/>
            </a:lnSpc>
            <a:spcBef>
              <a:spcPct val="0"/>
            </a:spcBef>
            <a:spcAft>
              <a:spcPct val="35000"/>
            </a:spcAft>
          </a:pPr>
          <a:endParaRPr lang="en-GB" sz="1400" b="1" dirty="0" smtClean="0">
            <a:solidFill>
              <a:schemeClr val="tx1"/>
            </a:solidFill>
          </a:endParaRPr>
        </a:p>
        <a:p>
          <a:pPr defTabSz="800100">
            <a:lnSpc>
              <a:spcPct val="90000"/>
            </a:lnSpc>
            <a:spcBef>
              <a:spcPct val="0"/>
            </a:spcBef>
            <a:spcAft>
              <a:spcPct val="35000"/>
            </a:spcAft>
          </a:pPr>
          <a:endParaRPr lang="en-GB" sz="1400" b="1" dirty="0" smtClean="0">
            <a:solidFill>
              <a:schemeClr val="tx1"/>
            </a:solidFill>
          </a:endParaRPr>
        </a:p>
        <a:p>
          <a:pPr defTabSz="800100">
            <a:lnSpc>
              <a:spcPct val="90000"/>
            </a:lnSpc>
            <a:spcBef>
              <a:spcPct val="0"/>
            </a:spcBef>
            <a:spcAft>
              <a:spcPct val="35000"/>
            </a:spcAft>
          </a:pPr>
          <a:endParaRPr lang="en-GB" sz="1400" b="1" dirty="0" smtClean="0">
            <a:solidFill>
              <a:schemeClr val="tx1"/>
            </a:solidFill>
          </a:endParaRPr>
        </a:p>
        <a:p>
          <a:pPr defTabSz="800100">
            <a:lnSpc>
              <a:spcPct val="90000"/>
            </a:lnSpc>
            <a:spcBef>
              <a:spcPct val="0"/>
            </a:spcBef>
            <a:spcAft>
              <a:spcPct val="35000"/>
            </a:spcAft>
          </a:pPr>
          <a:endParaRPr lang="en-GB" sz="1400" b="1" dirty="0" smtClean="0">
            <a:solidFill>
              <a:schemeClr val="tx1"/>
            </a:solidFill>
          </a:endParaRPr>
        </a:p>
        <a:p>
          <a:pPr defTabSz="800100">
            <a:lnSpc>
              <a:spcPct val="90000"/>
            </a:lnSpc>
            <a:spcBef>
              <a:spcPct val="0"/>
            </a:spcBef>
            <a:spcAft>
              <a:spcPct val="35000"/>
            </a:spcAft>
          </a:pPr>
          <a:r>
            <a:rPr lang="en-GB" sz="1400" b="1" dirty="0" smtClean="0">
              <a:solidFill>
                <a:schemeClr val="tx1"/>
              </a:solidFill>
            </a:rPr>
            <a:t>Inspection ISPM 23,</a:t>
          </a:r>
        </a:p>
        <a:p>
          <a:pPr defTabSz="800100">
            <a:lnSpc>
              <a:spcPct val="90000"/>
            </a:lnSpc>
            <a:spcBef>
              <a:spcPct val="0"/>
            </a:spcBef>
            <a:spcAft>
              <a:spcPct val="35000"/>
            </a:spcAft>
          </a:pPr>
          <a:r>
            <a:rPr lang="en-GB" sz="1400" b="1" dirty="0" smtClean="0">
              <a:solidFill>
                <a:schemeClr val="tx1"/>
              </a:solidFill>
            </a:rPr>
            <a:t>Wood Packaging Material ISPM 15</a:t>
          </a:r>
        </a:p>
        <a:p>
          <a:pPr defTabSz="800100">
            <a:lnSpc>
              <a:spcPct val="90000"/>
            </a:lnSpc>
            <a:spcBef>
              <a:spcPct val="0"/>
            </a:spcBef>
            <a:spcAft>
              <a:spcPct val="35000"/>
            </a:spcAft>
          </a:pPr>
          <a:r>
            <a:rPr lang="en-GB" sz="1400" b="1" dirty="0" smtClean="0">
              <a:solidFill>
                <a:schemeClr val="tx1"/>
              </a:solidFill>
            </a:rPr>
            <a:t>Sampling ISPM31</a:t>
          </a:r>
        </a:p>
        <a:p>
          <a:pPr defTabSz="800100">
            <a:lnSpc>
              <a:spcPct val="90000"/>
            </a:lnSpc>
            <a:spcBef>
              <a:spcPct val="0"/>
            </a:spcBef>
            <a:spcAft>
              <a:spcPct val="35000"/>
            </a:spcAft>
          </a:pPr>
          <a:r>
            <a:rPr lang="en-GB" sz="1400" b="1" dirty="0" smtClean="0">
              <a:solidFill>
                <a:schemeClr val="tx1"/>
              </a:solidFill>
            </a:rPr>
            <a:t>Testing ISPM27</a:t>
          </a:r>
        </a:p>
        <a:p>
          <a:pPr defTabSz="800100">
            <a:lnSpc>
              <a:spcPct val="90000"/>
            </a:lnSpc>
            <a:spcBef>
              <a:spcPct val="0"/>
            </a:spcBef>
            <a:spcAft>
              <a:spcPct val="35000"/>
            </a:spcAft>
          </a:pPr>
          <a:r>
            <a:rPr lang="en-GB" sz="1400" b="1" dirty="0" smtClean="0">
              <a:solidFill>
                <a:schemeClr val="tx1"/>
              </a:solidFill>
            </a:rPr>
            <a:t>  </a:t>
          </a:r>
          <a:r>
            <a:rPr lang="en-US" sz="1400" b="1" dirty="0" smtClean="0">
              <a:solidFill>
                <a:schemeClr val="tx1"/>
              </a:solidFill>
            </a:rPr>
            <a:t>Treatments ISPM 18, 28</a:t>
          </a:r>
        </a:p>
        <a:p>
          <a:pPr defTabSz="800100">
            <a:lnSpc>
              <a:spcPct val="90000"/>
            </a:lnSpc>
            <a:spcBef>
              <a:spcPct val="0"/>
            </a:spcBef>
            <a:spcAft>
              <a:spcPct val="35000"/>
            </a:spcAft>
          </a:pPr>
          <a:endParaRPr lang="en-GB" sz="1400" b="1" dirty="0" smtClean="0">
            <a:solidFill>
              <a:schemeClr val="tx1"/>
            </a:solidFill>
          </a:endParaRPr>
        </a:p>
        <a:p>
          <a:pPr defTabSz="800100">
            <a:lnSpc>
              <a:spcPct val="90000"/>
            </a:lnSpc>
            <a:spcBef>
              <a:spcPct val="0"/>
            </a:spcBef>
            <a:spcAft>
              <a:spcPct val="35000"/>
            </a:spcAft>
          </a:pPr>
          <a:endParaRPr lang="en-GB" sz="1400" b="1" dirty="0" smtClean="0">
            <a:solidFill>
              <a:schemeClr val="tx1"/>
            </a:solidFill>
          </a:endParaRPr>
        </a:p>
        <a:p>
          <a:pPr marL="0" marR="0" indent="0" defTabSz="914400" eaLnBrk="1" fontAlgn="auto" latinLnBrk="0" hangingPunct="1">
            <a:lnSpc>
              <a:spcPct val="100000"/>
            </a:lnSpc>
            <a:spcBef>
              <a:spcPts val="0"/>
            </a:spcBef>
            <a:spcAft>
              <a:spcPts val="0"/>
            </a:spcAft>
            <a:buClrTx/>
            <a:buSzTx/>
            <a:buFontTx/>
            <a:buNone/>
            <a:tabLst/>
            <a:defRPr/>
          </a:pPr>
          <a:endParaRPr lang="en-GB" sz="1400" b="1" dirty="0" smtClean="0">
            <a:solidFill>
              <a:schemeClr val="tx1"/>
            </a:solidFill>
          </a:endParaRPr>
        </a:p>
        <a:p>
          <a:pPr defTabSz="800100">
            <a:lnSpc>
              <a:spcPct val="90000"/>
            </a:lnSpc>
            <a:spcBef>
              <a:spcPct val="0"/>
            </a:spcBef>
            <a:spcAft>
              <a:spcPct val="35000"/>
            </a:spcAft>
          </a:pPr>
          <a:endParaRPr lang="en-GB" sz="1400" b="1" dirty="0">
            <a:solidFill>
              <a:schemeClr val="tx1"/>
            </a:solidFill>
          </a:endParaRPr>
        </a:p>
      </dgm:t>
    </dgm:pt>
    <dgm:pt modelId="{CA029390-0906-4C54-B7D9-EB6A651158D4}" type="parTrans" cxnId="{477A99A2-380E-4C42-9D4D-31DA2C6F2199}">
      <dgm:prSet/>
      <dgm:spPr/>
      <dgm:t>
        <a:bodyPr/>
        <a:lstStyle/>
        <a:p>
          <a:endParaRPr lang="en-GB" sz="1400" b="1">
            <a:solidFill>
              <a:schemeClr val="tx1"/>
            </a:solidFill>
          </a:endParaRPr>
        </a:p>
      </dgm:t>
    </dgm:pt>
    <dgm:pt modelId="{896F530C-5243-4D4C-8A9B-B7B055BCB91E}" type="sibTrans" cxnId="{477A99A2-380E-4C42-9D4D-31DA2C6F2199}">
      <dgm:prSet/>
      <dgm:spPr/>
      <dgm:t>
        <a:bodyPr/>
        <a:lstStyle/>
        <a:p>
          <a:endParaRPr lang="en-GB" sz="1400" b="1">
            <a:solidFill>
              <a:schemeClr val="tx1"/>
            </a:solidFill>
          </a:endParaRPr>
        </a:p>
      </dgm:t>
    </dgm:pt>
    <dgm:pt modelId="{B0A2BC90-BD91-4D42-BCD4-EB665FEE45D3}">
      <dgm:prSet custT="1">
        <dgm:style>
          <a:lnRef idx="1">
            <a:schemeClr val="accent5"/>
          </a:lnRef>
          <a:fillRef idx="2">
            <a:schemeClr val="accent5"/>
          </a:fillRef>
          <a:effectRef idx="1">
            <a:schemeClr val="accent5"/>
          </a:effectRef>
          <a:fontRef idx="minor">
            <a:schemeClr val="dk1"/>
          </a:fontRef>
        </dgm:style>
      </dgm:prSet>
      <dgm:spPr/>
      <dgm:t>
        <a:bodyPr/>
        <a:lstStyle/>
        <a:p>
          <a:r>
            <a:rPr lang="en-US" sz="1400" b="1" dirty="0" smtClean="0">
              <a:solidFill>
                <a:schemeClr val="tx1"/>
              </a:solidFill>
            </a:rPr>
            <a:t>Issuance of Phytosanitary certificates - ISPM12 </a:t>
          </a:r>
        </a:p>
        <a:p>
          <a:r>
            <a:rPr lang="en-US" sz="1400" b="1" dirty="0" smtClean="0">
              <a:solidFill>
                <a:schemeClr val="tx1"/>
              </a:solidFill>
            </a:rPr>
            <a:t>Non compliance ISPM13</a:t>
          </a:r>
          <a:endParaRPr lang="en-US" sz="1400" b="1" dirty="0">
            <a:solidFill>
              <a:schemeClr val="tx1"/>
            </a:solidFill>
          </a:endParaRPr>
        </a:p>
      </dgm:t>
    </dgm:pt>
    <dgm:pt modelId="{2D3B38AE-827B-4C6D-95B3-25E5B09ED725}" type="parTrans" cxnId="{B2361B8B-D6D4-4E7D-8008-E769F9B5DC4B}">
      <dgm:prSet/>
      <dgm:spPr/>
      <dgm:t>
        <a:bodyPr/>
        <a:lstStyle/>
        <a:p>
          <a:endParaRPr lang="en-US" sz="1400" b="1"/>
        </a:p>
      </dgm:t>
    </dgm:pt>
    <dgm:pt modelId="{CFFBA079-2679-4664-AFD8-6DD2BEDCF974}" type="sibTrans" cxnId="{B2361B8B-D6D4-4E7D-8008-E769F9B5DC4B}">
      <dgm:prSet/>
      <dgm:spPr/>
      <dgm:t>
        <a:bodyPr/>
        <a:lstStyle/>
        <a:p>
          <a:endParaRPr lang="en-US" sz="1400" b="1"/>
        </a:p>
      </dgm:t>
    </dgm:pt>
    <dgm:pt modelId="{5786D99C-3D0D-44A2-9931-8C07DA645DFB}">
      <dgm:prSet custT="1">
        <dgm:style>
          <a:lnRef idx="1">
            <a:schemeClr val="accent6"/>
          </a:lnRef>
          <a:fillRef idx="3">
            <a:schemeClr val="accent6"/>
          </a:fillRef>
          <a:effectRef idx="2">
            <a:schemeClr val="accent6"/>
          </a:effectRef>
          <a:fontRef idx="minor">
            <a:schemeClr val="lt1"/>
          </a:fontRef>
        </dgm:style>
      </dgm:prSet>
      <dgm:spPr/>
      <dgm:t>
        <a:bodyPr/>
        <a:lstStyle/>
        <a:p>
          <a:r>
            <a:rPr lang="en-GB" sz="1400" b="1" dirty="0" smtClean="0">
              <a:solidFill>
                <a:schemeClr val="tx1"/>
              </a:solidFill>
            </a:rPr>
            <a:t>Pest free areas</a:t>
          </a:r>
          <a:endParaRPr lang="en-US" sz="1400" b="1" dirty="0" smtClean="0">
            <a:solidFill>
              <a:schemeClr val="tx1"/>
            </a:solidFill>
          </a:endParaRPr>
        </a:p>
        <a:p>
          <a:r>
            <a:rPr lang="en-US" sz="1400" b="1" dirty="0" smtClean="0">
              <a:solidFill>
                <a:schemeClr val="tx1"/>
              </a:solidFill>
            </a:rPr>
            <a:t>ISPM 4, 8, 10, 26, 29 </a:t>
          </a:r>
          <a:endParaRPr lang="en-US" sz="1400" b="1" dirty="0">
            <a:solidFill>
              <a:schemeClr val="tx1"/>
            </a:solidFill>
          </a:endParaRPr>
        </a:p>
      </dgm:t>
    </dgm:pt>
    <dgm:pt modelId="{BB8FF4FB-59B1-45A9-ABDC-BDC3D6A58616}" type="parTrans" cxnId="{4F94361E-8C8C-4EE5-900C-86A67F4EA3F7}">
      <dgm:prSet/>
      <dgm:spPr/>
      <dgm:t>
        <a:bodyPr/>
        <a:lstStyle/>
        <a:p>
          <a:endParaRPr lang="en-US" sz="1400" b="1"/>
        </a:p>
      </dgm:t>
    </dgm:pt>
    <dgm:pt modelId="{0703379C-FA53-4E11-82BB-5C6D1DDAC02D}" type="sibTrans" cxnId="{4F94361E-8C8C-4EE5-900C-86A67F4EA3F7}">
      <dgm:prSet/>
      <dgm:spPr/>
      <dgm:t>
        <a:bodyPr/>
        <a:lstStyle/>
        <a:p>
          <a:endParaRPr lang="en-US" sz="1400" b="1"/>
        </a:p>
      </dgm:t>
    </dgm:pt>
    <dgm:pt modelId="{C74924A8-C92E-4F87-A652-03BF0724BE39}" type="pres">
      <dgm:prSet presAssocID="{01AE51D2-0497-4CC0-AE34-54880F4632AD}" presName="outerComposite" presStyleCnt="0">
        <dgm:presLayoutVars>
          <dgm:chMax val="5"/>
          <dgm:dir/>
          <dgm:resizeHandles val="exact"/>
        </dgm:presLayoutVars>
      </dgm:prSet>
      <dgm:spPr/>
      <dgm:t>
        <a:bodyPr/>
        <a:lstStyle/>
        <a:p>
          <a:endParaRPr lang="en-US"/>
        </a:p>
      </dgm:t>
    </dgm:pt>
    <dgm:pt modelId="{D6BDF9B9-4638-4380-B089-9DBAB3B6875B}" type="pres">
      <dgm:prSet presAssocID="{01AE51D2-0497-4CC0-AE34-54880F4632AD}" presName="dummyMaxCanvas" presStyleCnt="0">
        <dgm:presLayoutVars/>
      </dgm:prSet>
      <dgm:spPr/>
    </dgm:pt>
    <dgm:pt modelId="{F0E516D2-438D-4DE7-84A1-B5A9AC97D442}" type="pres">
      <dgm:prSet presAssocID="{01AE51D2-0497-4CC0-AE34-54880F4632AD}" presName="FourNodes_1" presStyleLbl="node1" presStyleIdx="0" presStyleCnt="4" custScaleY="45699" custLinFactNeighborY="-19770">
        <dgm:presLayoutVars>
          <dgm:bulletEnabled val="1"/>
        </dgm:presLayoutVars>
      </dgm:prSet>
      <dgm:spPr/>
      <dgm:t>
        <a:bodyPr/>
        <a:lstStyle/>
        <a:p>
          <a:endParaRPr lang="en-US"/>
        </a:p>
      </dgm:t>
    </dgm:pt>
    <dgm:pt modelId="{A4D37818-8525-4815-AB14-DB95685F41A0}" type="pres">
      <dgm:prSet presAssocID="{01AE51D2-0497-4CC0-AE34-54880F4632AD}" presName="FourNodes_2" presStyleLbl="node1" presStyleIdx="1" presStyleCnt="4" custScaleY="172452" custLinFactNeighborX="8804" custLinFactNeighborY="96650">
        <dgm:presLayoutVars>
          <dgm:bulletEnabled val="1"/>
        </dgm:presLayoutVars>
      </dgm:prSet>
      <dgm:spPr/>
      <dgm:t>
        <a:bodyPr/>
        <a:lstStyle/>
        <a:p>
          <a:endParaRPr lang="en-US"/>
        </a:p>
      </dgm:t>
    </dgm:pt>
    <dgm:pt modelId="{B889432E-2137-4E35-BE3F-06C9434303AE}" type="pres">
      <dgm:prSet presAssocID="{01AE51D2-0497-4CC0-AE34-54880F4632AD}" presName="FourNodes_3" presStyleLbl="node1" presStyleIdx="2" presStyleCnt="4" custScaleY="68170" custLinFactY="-68474" custLinFactNeighborX="-6948" custLinFactNeighborY="-100000">
        <dgm:presLayoutVars>
          <dgm:bulletEnabled val="1"/>
        </dgm:presLayoutVars>
      </dgm:prSet>
      <dgm:spPr/>
      <dgm:t>
        <a:bodyPr/>
        <a:lstStyle/>
        <a:p>
          <a:endParaRPr lang="en-US"/>
        </a:p>
      </dgm:t>
    </dgm:pt>
    <dgm:pt modelId="{C369AA09-7635-41BC-A720-A28D111B58A4}" type="pres">
      <dgm:prSet presAssocID="{01AE51D2-0497-4CC0-AE34-54880F4632AD}" presName="FourNodes_4" presStyleLbl="node1" presStyleIdx="3" presStyleCnt="4" custScaleY="75346" custLinFactNeighborX="0" custLinFactNeighborY="15409">
        <dgm:presLayoutVars>
          <dgm:bulletEnabled val="1"/>
        </dgm:presLayoutVars>
      </dgm:prSet>
      <dgm:spPr/>
      <dgm:t>
        <a:bodyPr/>
        <a:lstStyle/>
        <a:p>
          <a:endParaRPr lang="en-US"/>
        </a:p>
      </dgm:t>
    </dgm:pt>
    <dgm:pt modelId="{394EE011-A30B-4486-9A50-CB203C5F1216}" type="pres">
      <dgm:prSet presAssocID="{01AE51D2-0497-4CC0-AE34-54880F4632AD}" presName="FourConn_1-2" presStyleLbl="fgAccFollowNode1" presStyleIdx="0" presStyleCnt="3" custLinFactX="19678" custLinFactY="17658" custLinFactNeighborX="100000" custLinFactNeighborY="100000">
        <dgm:presLayoutVars>
          <dgm:bulletEnabled val="1"/>
        </dgm:presLayoutVars>
      </dgm:prSet>
      <dgm:spPr/>
      <dgm:t>
        <a:bodyPr/>
        <a:lstStyle/>
        <a:p>
          <a:endParaRPr lang="en-US"/>
        </a:p>
      </dgm:t>
    </dgm:pt>
    <dgm:pt modelId="{15C5F5BA-419C-40AC-B5B6-060943EB0E23}" type="pres">
      <dgm:prSet presAssocID="{01AE51D2-0497-4CC0-AE34-54880F4632AD}" presName="FourConn_2-3" presStyleLbl="fgAccFollowNode1" presStyleIdx="1" presStyleCnt="3" custLinFactX="-22591" custLinFactY="-100000" custLinFactNeighborX="-100000" custLinFactNeighborY="-118332">
        <dgm:presLayoutVars>
          <dgm:bulletEnabled val="1"/>
        </dgm:presLayoutVars>
      </dgm:prSet>
      <dgm:spPr/>
      <dgm:t>
        <a:bodyPr/>
        <a:lstStyle/>
        <a:p>
          <a:endParaRPr lang="en-US"/>
        </a:p>
      </dgm:t>
    </dgm:pt>
    <dgm:pt modelId="{B2DDC233-35F8-4D5D-9276-2E01FA098BE5}" type="pres">
      <dgm:prSet presAssocID="{01AE51D2-0497-4CC0-AE34-54880F4632AD}" presName="FourConn_3-4" presStyleLbl="fgAccFollowNode1" presStyleIdx="2" presStyleCnt="3" custLinFactNeighborX="-16227" custLinFactNeighborY="58825">
        <dgm:presLayoutVars>
          <dgm:bulletEnabled val="1"/>
        </dgm:presLayoutVars>
      </dgm:prSet>
      <dgm:spPr/>
      <dgm:t>
        <a:bodyPr/>
        <a:lstStyle/>
        <a:p>
          <a:endParaRPr lang="en-US"/>
        </a:p>
      </dgm:t>
    </dgm:pt>
    <dgm:pt modelId="{C8DD4B23-ABBB-4C4E-8D10-F3B27BA83EFF}" type="pres">
      <dgm:prSet presAssocID="{01AE51D2-0497-4CC0-AE34-54880F4632AD}" presName="FourNodes_1_text" presStyleLbl="node1" presStyleIdx="3" presStyleCnt="4">
        <dgm:presLayoutVars>
          <dgm:bulletEnabled val="1"/>
        </dgm:presLayoutVars>
      </dgm:prSet>
      <dgm:spPr/>
      <dgm:t>
        <a:bodyPr/>
        <a:lstStyle/>
        <a:p>
          <a:endParaRPr lang="en-US"/>
        </a:p>
      </dgm:t>
    </dgm:pt>
    <dgm:pt modelId="{3D0844D8-A304-4CAA-B9B3-62F2C58C59BC}" type="pres">
      <dgm:prSet presAssocID="{01AE51D2-0497-4CC0-AE34-54880F4632AD}" presName="FourNodes_2_text" presStyleLbl="node1" presStyleIdx="3" presStyleCnt="4">
        <dgm:presLayoutVars>
          <dgm:bulletEnabled val="1"/>
        </dgm:presLayoutVars>
      </dgm:prSet>
      <dgm:spPr/>
      <dgm:t>
        <a:bodyPr/>
        <a:lstStyle/>
        <a:p>
          <a:endParaRPr lang="en-US"/>
        </a:p>
      </dgm:t>
    </dgm:pt>
    <dgm:pt modelId="{DD3DCE09-727C-4CC5-96FB-5B6B1BEBDF4F}" type="pres">
      <dgm:prSet presAssocID="{01AE51D2-0497-4CC0-AE34-54880F4632AD}" presName="FourNodes_3_text" presStyleLbl="node1" presStyleIdx="3" presStyleCnt="4">
        <dgm:presLayoutVars>
          <dgm:bulletEnabled val="1"/>
        </dgm:presLayoutVars>
      </dgm:prSet>
      <dgm:spPr/>
      <dgm:t>
        <a:bodyPr/>
        <a:lstStyle/>
        <a:p>
          <a:endParaRPr lang="en-US"/>
        </a:p>
      </dgm:t>
    </dgm:pt>
    <dgm:pt modelId="{B937E9AE-1AD3-45A2-9B92-D7225E52C06B}" type="pres">
      <dgm:prSet presAssocID="{01AE51D2-0497-4CC0-AE34-54880F4632AD}" presName="FourNodes_4_text" presStyleLbl="node1" presStyleIdx="3" presStyleCnt="4">
        <dgm:presLayoutVars>
          <dgm:bulletEnabled val="1"/>
        </dgm:presLayoutVars>
      </dgm:prSet>
      <dgm:spPr/>
      <dgm:t>
        <a:bodyPr/>
        <a:lstStyle/>
        <a:p>
          <a:endParaRPr lang="en-US"/>
        </a:p>
      </dgm:t>
    </dgm:pt>
  </dgm:ptLst>
  <dgm:cxnLst>
    <dgm:cxn modelId="{4C488113-0C18-4F22-AF6F-56978D08B70E}" type="presOf" srcId="{0703379C-FA53-4E11-82BB-5C6D1DDAC02D}" destId="{B2DDC233-35F8-4D5D-9276-2E01FA098BE5}" srcOrd="0" destOrd="0" presId="urn:microsoft.com/office/officeart/2005/8/layout/vProcess5"/>
    <dgm:cxn modelId="{BAA0E262-27FD-4114-94F1-4FDC190778C2}" type="presOf" srcId="{5786D99C-3D0D-44A2-9931-8C07DA645DFB}" destId="{B889432E-2137-4E35-BE3F-06C9434303AE}" srcOrd="0" destOrd="0" presId="urn:microsoft.com/office/officeart/2005/8/layout/vProcess5"/>
    <dgm:cxn modelId="{8E099FDA-05D8-41D9-8209-5673C60D6D16}" type="presOf" srcId="{1859631D-51B0-45C0-95CA-3CB967279CB0}" destId="{394EE011-A30B-4486-9A50-CB203C5F1216}" srcOrd="0" destOrd="0" presId="urn:microsoft.com/office/officeart/2005/8/layout/vProcess5"/>
    <dgm:cxn modelId="{AC5290DF-CCFC-4DA6-816D-6A4712C59FC0}" type="presOf" srcId="{B0A2BC90-BD91-4D42-BCD4-EB665FEE45D3}" destId="{B937E9AE-1AD3-45A2-9B92-D7225E52C06B}" srcOrd="1" destOrd="0" presId="urn:microsoft.com/office/officeart/2005/8/layout/vProcess5"/>
    <dgm:cxn modelId="{33D87E92-8165-4D3E-9763-153DF97EC631}" type="presOf" srcId="{74F139F2-B61D-465F-8370-65E455C4B32E}" destId="{A4D37818-8525-4815-AB14-DB95685F41A0}" srcOrd="0" destOrd="0" presId="urn:microsoft.com/office/officeart/2005/8/layout/vProcess5"/>
    <dgm:cxn modelId="{364E3412-18A3-496A-A515-ECDFD5B6059F}" type="presOf" srcId="{896F530C-5243-4D4C-8A9B-B7B055BCB91E}" destId="{15C5F5BA-419C-40AC-B5B6-060943EB0E23}" srcOrd="0" destOrd="0" presId="urn:microsoft.com/office/officeart/2005/8/layout/vProcess5"/>
    <dgm:cxn modelId="{820FFB73-FBCA-422D-9909-1308E4921CED}" type="presOf" srcId="{56CEB4A2-132A-4D7C-95DA-650CBC2E7DC2}" destId="{C8DD4B23-ABBB-4C4E-8D10-F3B27BA83EFF}" srcOrd="1" destOrd="0" presId="urn:microsoft.com/office/officeart/2005/8/layout/vProcess5"/>
    <dgm:cxn modelId="{4B64DD33-6558-45B3-9411-509782C4CB4B}" type="presOf" srcId="{74F139F2-B61D-465F-8370-65E455C4B32E}" destId="{3D0844D8-A304-4CAA-B9B3-62F2C58C59BC}" srcOrd="1" destOrd="0" presId="urn:microsoft.com/office/officeart/2005/8/layout/vProcess5"/>
    <dgm:cxn modelId="{4F94361E-8C8C-4EE5-900C-86A67F4EA3F7}" srcId="{01AE51D2-0497-4CC0-AE34-54880F4632AD}" destId="{5786D99C-3D0D-44A2-9931-8C07DA645DFB}" srcOrd="2" destOrd="0" parTransId="{BB8FF4FB-59B1-45A9-ABDC-BDC3D6A58616}" sibTransId="{0703379C-FA53-4E11-82BB-5C6D1DDAC02D}"/>
    <dgm:cxn modelId="{B5116024-BFC8-4A75-8264-12653CF6615D}" srcId="{01AE51D2-0497-4CC0-AE34-54880F4632AD}" destId="{56CEB4A2-132A-4D7C-95DA-650CBC2E7DC2}" srcOrd="0" destOrd="0" parTransId="{25BFBC2A-83F1-4E0E-A330-59FD111EB9C9}" sibTransId="{1859631D-51B0-45C0-95CA-3CB967279CB0}"/>
    <dgm:cxn modelId="{9073BFC3-30DB-4AEA-ABEC-B2A205E80601}" type="presOf" srcId="{01AE51D2-0497-4CC0-AE34-54880F4632AD}" destId="{C74924A8-C92E-4F87-A652-03BF0724BE39}" srcOrd="0" destOrd="0" presId="urn:microsoft.com/office/officeart/2005/8/layout/vProcess5"/>
    <dgm:cxn modelId="{58F51330-7803-46EB-9EE3-4FD65D0A6CFD}" type="presOf" srcId="{B0A2BC90-BD91-4D42-BCD4-EB665FEE45D3}" destId="{C369AA09-7635-41BC-A720-A28D111B58A4}" srcOrd="0" destOrd="0" presId="urn:microsoft.com/office/officeart/2005/8/layout/vProcess5"/>
    <dgm:cxn modelId="{E41C74D2-EEF7-4DBB-AB65-40924842420A}" type="presOf" srcId="{56CEB4A2-132A-4D7C-95DA-650CBC2E7DC2}" destId="{F0E516D2-438D-4DE7-84A1-B5A9AC97D442}" srcOrd="0" destOrd="0" presId="urn:microsoft.com/office/officeart/2005/8/layout/vProcess5"/>
    <dgm:cxn modelId="{477A99A2-380E-4C42-9D4D-31DA2C6F2199}" srcId="{01AE51D2-0497-4CC0-AE34-54880F4632AD}" destId="{74F139F2-B61D-465F-8370-65E455C4B32E}" srcOrd="1" destOrd="0" parTransId="{CA029390-0906-4C54-B7D9-EB6A651158D4}" sibTransId="{896F530C-5243-4D4C-8A9B-B7B055BCB91E}"/>
    <dgm:cxn modelId="{9D00CE9B-1FB2-424D-89AA-11EEBB278D8E}" type="presOf" srcId="{5786D99C-3D0D-44A2-9931-8C07DA645DFB}" destId="{DD3DCE09-727C-4CC5-96FB-5B6B1BEBDF4F}" srcOrd="1" destOrd="0" presId="urn:microsoft.com/office/officeart/2005/8/layout/vProcess5"/>
    <dgm:cxn modelId="{B2361B8B-D6D4-4E7D-8008-E769F9B5DC4B}" srcId="{01AE51D2-0497-4CC0-AE34-54880F4632AD}" destId="{B0A2BC90-BD91-4D42-BCD4-EB665FEE45D3}" srcOrd="3" destOrd="0" parTransId="{2D3B38AE-827B-4C6D-95B3-25E5B09ED725}" sibTransId="{CFFBA079-2679-4664-AFD8-6DD2BEDCF974}"/>
    <dgm:cxn modelId="{F14B5FAC-0BCE-40E3-866E-C108F37864CE}" type="presParOf" srcId="{C74924A8-C92E-4F87-A652-03BF0724BE39}" destId="{D6BDF9B9-4638-4380-B089-9DBAB3B6875B}" srcOrd="0" destOrd="0" presId="urn:microsoft.com/office/officeart/2005/8/layout/vProcess5"/>
    <dgm:cxn modelId="{FFA7ECEF-990B-44FB-AA14-1358A0EFAF4D}" type="presParOf" srcId="{C74924A8-C92E-4F87-A652-03BF0724BE39}" destId="{F0E516D2-438D-4DE7-84A1-B5A9AC97D442}" srcOrd="1" destOrd="0" presId="urn:microsoft.com/office/officeart/2005/8/layout/vProcess5"/>
    <dgm:cxn modelId="{AC6E3613-2AD8-4E66-AB2E-67BD315819F7}" type="presParOf" srcId="{C74924A8-C92E-4F87-A652-03BF0724BE39}" destId="{A4D37818-8525-4815-AB14-DB95685F41A0}" srcOrd="2" destOrd="0" presId="urn:microsoft.com/office/officeart/2005/8/layout/vProcess5"/>
    <dgm:cxn modelId="{A3FB1BBD-6EB9-43AD-9178-CDEEDA8DE475}" type="presParOf" srcId="{C74924A8-C92E-4F87-A652-03BF0724BE39}" destId="{B889432E-2137-4E35-BE3F-06C9434303AE}" srcOrd="3" destOrd="0" presId="urn:microsoft.com/office/officeart/2005/8/layout/vProcess5"/>
    <dgm:cxn modelId="{2B2D945C-68A6-4EED-AF5A-6D9C315729D8}" type="presParOf" srcId="{C74924A8-C92E-4F87-A652-03BF0724BE39}" destId="{C369AA09-7635-41BC-A720-A28D111B58A4}" srcOrd="4" destOrd="0" presId="urn:microsoft.com/office/officeart/2005/8/layout/vProcess5"/>
    <dgm:cxn modelId="{7E6A6564-16B7-4648-953D-92D166BECB97}" type="presParOf" srcId="{C74924A8-C92E-4F87-A652-03BF0724BE39}" destId="{394EE011-A30B-4486-9A50-CB203C5F1216}" srcOrd="5" destOrd="0" presId="urn:microsoft.com/office/officeart/2005/8/layout/vProcess5"/>
    <dgm:cxn modelId="{397F40E9-7FC5-4F1F-8ED5-D17935BD9A9F}" type="presParOf" srcId="{C74924A8-C92E-4F87-A652-03BF0724BE39}" destId="{15C5F5BA-419C-40AC-B5B6-060943EB0E23}" srcOrd="6" destOrd="0" presId="urn:microsoft.com/office/officeart/2005/8/layout/vProcess5"/>
    <dgm:cxn modelId="{77B293A0-6851-41AB-82AD-59C8D09954C2}" type="presParOf" srcId="{C74924A8-C92E-4F87-A652-03BF0724BE39}" destId="{B2DDC233-35F8-4D5D-9276-2E01FA098BE5}" srcOrd="7" destOrd="0" presId="urn:microsoft.com/office/officeart/2005/8/layout/vProcess5"/>
    <dgm:cxn modelId="{A7133AD6-6A1D-4B66-86BC-B25AF3FDFCC4}" type="presParOf" srcId="{C74924A8-C92E-4F87-A652-03BF0724BE39}" destId="{C8DD4B23-ABBB-4C4E-8D10-F3B27BA83EFF}" srcOrd="8" destOrd="0" presId="urn:microsoft.com/office/officeart/2005/8/layout/vProcess5"/>
    <dgm:cxn modelId="{53403AFE-A206-46F9-996F-AA3A7CF33D15}" type="presParOf" srcId="{C74924A8-C92E-4F87-A652-03BF0724BE39}" destId="{3D0844D8-A304-4CAA-B9B3-62F2C58C59BC}" srcOrd="9" destOrd="0" presId="urn:microsoft.com/office/officeart/2005/8/layout/vProcess5"/>
    <dgm:cxn modelId="{88689497-8808-4BDB-B41D-F45751C7857E}" type="presParOf" srcId="{C74924A8-C92E-4F87-A652-03BF0724BE39}" destId="{DD3DCE09-727C-4CC5-96FB-5B6B1BEBDF4F}" srcOrd="10" destOrd="0" presId="urn:microsoft.com/office/officeart/2005/8/layout/vProcess5"/>
    <dgm:cxn modelId="{47B1E212-CFDA-425E-9BE1-053EE3566D76}" type="presParOf" srcId="{C74924A8-C92E-4F87-A652-03BF0724BE39}" destId="{B937E9AE-1AD3-45A2-9B92-D7225E52C06B}" srcOrd="11"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7E43A5A-EEF6-4779-A45C-62686821AC63}" type="doc">
      <dgm:prSet loTypeId="urn:microsoft.com/office/officeart/2005/8/layout/vProcess5" loCatId="process" qsTypeId="urn:microsoft.com/office/officeart/2005/8/quickstyle/simple1" qsCatId="simple" csTypeId="urn:microsoft.com/office/officeart/2005/8/colors/accent1_2" csCatId="accent1" phldr="1"/>
      <dgm:spPr/>
      <dgm:t>
        <a:bodyPr/>
        <a:lstStyle/>
        <a:p>
          <a:endParaRPr lang="en-GB"/>
        </a:p>
      </dgm:t>
    </dgm:pt>
    <dgm:pt modelId="{7D5ECAE7-B08F-4D32-93A9-BF1D8C238B60}">
      <dgm:prSet phldrT="[Text]" custT="1">
        <dgm:style>
          <a:lnRef idx="0">
            <a:schemeClr val="accent2"/>
          </a:lnRef>
          <a:fillRef idx="3">
            <a:schemeClr val="accent2"/>
          </a:fillRef>
          <a:effectRef idx="3">
            <a:schemeClr val="accent2"/>
          </a:effectRef>
          <a:fontRef idx="minor">
            <a:schemeClr val="lt1"/>
          </a:fontRef>
        </dgm:style>
      </dgm:prSet>
      <dgm:spPr/>
      <dgm:t>
        <a:bodyPr/>
        <a:lstStyle/>
        <a:p>
          <a:r>
            <a:rPr lang="en-GB" sz="1900" dirty="0" smtClean="0">
              <a:solidFill>
                <a:schemeClr val="tx1"/>
              </a:solidFill>
            </a:rPr>
            <a:t>Surveillance ISPM6  </a:t>
          </a:r>
          <a:endParaRPr lang="en-GB" sz="1900" dirty="0">
            <a:solidFill>
              <a:schemeClr val="tx1"/>
            </a:solidFill>
          </a:endParaRPr>
        </a:p>
      </dgm:t>
    </dgm:pt>
    <dgm:pt modelId="{58ED703F-8E25-4327-8848-1E6EE3F3D904}" type="parTrans" cxnId="{A361F477-2333-481C-BEC5-4432FE85D585}">
      <dgm:prSet/>
      <dgm:spPr/>
      <dgm:t>
        <a:bodyPr/>
        <a:lstStyle/>
        <a:p>
          <a:endParaRPr lang="en-GB" sz="1900">
            <a:solidFill>
              <a:schemeClr val="tx1"/>
            </a:solidFill>
          </a:endParaRPr>
        </a:p>
      </dgm:t>
    </dgm:pt>
    <dgm:pt modelId="{72149A63-57FD-447E-85F0-6DDA4B653BAE}" type="sibTrans" cxnId="{A361F477-2333-481C-BEC5-4432FE85D585}">
      <dgm:prSet/>
      <dgm:spPr/>
      <dgm:t>
        <a:bodyPr/>
        <a:lstStyle/>
        <a:p>
          <a:endParaRPr lang="en-GB" sz="1900">
            <a:solidFill>
              <a:schemeClr val="tx1"/>
            </a:solidFill>
          </a:endParaRPr>
        </a:p>
      </dgm:t>
    </dgm:pt>
    <dgm:pt modelId="{169DBFF9-A078-4E44-878E-D7D826E8C0DE}">
      <dgm:prSet phldrT="[Text]" custT="1">
        <dgm:style>
          <a:lnRef idx="3">
            <a:schemeClr val="lt1"/>
          </a:lnRef>
          <a:fillRef idx="1">
            <a:schemeClr val="accent6"/>
          </a:fillRef>
          <a:effectRef idx="1">
            <a:schemeClr val="accent6"/>
          </a:effectRef>
          <a:fontRef idx="minor">
            <a:schemeClr val="lt1"/>
          </a:fontRef>
        </dgm:style>
      </dgm:prSet>
      <dgm:spPr/>
      <dgm:t>
        <a:bodyPr/>
        <a:lstStyle/>
        <a:p>
          <a:r>
            <a:rPr lang="en-GB" sz="1900" dirty="0" smtClean="0">
              <a:solidFill>
                <a:schemeClr val="tx1"/>
              </a:solidFill>
            </a:rPr>
            <a:t>National pest list</a:t>
          </a:r>
          <a:endParaRPr lang="en-GB" sz="1900" dirty="0">
            <a:solidFill>
              <a:schemeClr val="tx1"/>
            </a:solidFill>
          </a:endParaRPr>
        </a:p>
      </dgm:t>
    </dgm:pt>
    <dgm:pt modelId="{3192C1CB-4680-4095-A120-B85632B03C6B}" type="parTrans" cxnId="{5859172E-EDB8-463C-89AD-1EE676314B88}">
      <dgm:prSet/>
      <dgm:spPr/>
      <dgm:t>
        <a:bodyPr/>
        <a:lstStyle/>
        <a:p>
          <a:endParaRPr lang="en-GB" sz="1900">
            <a:solidFill>
              <a:schemeClr val="tx1"/>
            </a:solidFill>
          </a:endParaRPr>
        </a:p>
      </dgm:t>
    </dgm:pt>
    <dgm:pt modelId="{20201DD2-08D0-4578-BE26-17EA90678D27}" type="sibTrans" cxnId="{5859172E-EDB8-463C-89AD-1EE676314B88}">
      <dgm:prSet/>
      <dgm:spPr/>
      <dgm:t>
        <a:bodyPr/>
        <a:lstStyle/>
        <a:p>
          <a:endParaRPr lang="en-GB" sz="1900">
            <a:solidFill>
              <a:schemeClr val="tx1"/>
            </a:solidFill>
          </a:endParaRPr>
        </a:p>
      </dgm:t>
    </dgm:pt>
    <dgm:pt modelId="{24AC5228-04AF-407C-8D2F-6E0E876921C6}">
      <dgm:prSet phldrT="[Text]" custT="1">
        <dgm:style>
          <a:lnRef idx="1">
            <a:schemeClr val="accent6"/>
          </a:lnRef>
          <a:fillRef idx="2">
            <a:schemeClr val="accent6"/>
          </a:fillRef>
          <a:effectRef idx="1">
            <a:schemeClr val="accent6"/>
          </a:effectRef>
          <a:fontRef idx="minor">
            <a:schemeClr val="dk1"/>
          </a:fontRef>
        </dgm:style>
      </dgm:prSet>
      <dgm:spPr/>
      <dgm:t>
        <a:bodyPr/>
        <a:lstStyle/>
        <a:p>
          <a:pPr algn="l"/>
          <a:r>
            <a:rPr lang="en-GB" sz="1900" dirty="0" smtClean="0">
              <a:solidFill>
                <a:schemeClr val="tx1"/>
              </a:solidFill>
            </a:rPr>
            <a:t>Pest risk analysis ISPM 2,11,21</a:t>
          </a:r>
          <a:endParaRPr lang="en-GB" sz="1900" dirty="0">
            <a:solidFill>
              <a:schemeClr val="tx1"/>
            </a:solidFill>
          </a:endParaRPr>
        </a:p>
      </dgm:t>
    </dgm:pt>
    <dgm:pt modelId="{D16C0AAC-B104-4231-AD7C-1C19EDB92FEA}" type="parTrans" cxnId="{E726C063-5E53-4B2D-A5D1-122A7E9292B1}">
      <dgm:prSet/>
      <dgm:spPr/>
      <dgm:t>
        <a:bodyPr/>
        <a:lstStyle/>
        <a:p>
          <a:endParaRPr lang="en-GB" sz="1900">
            <a:solidFill>
              <a:schemeClr val="tx1"/>
            </a:solidFill>
          </a:endParaRPr>
        </a:p>
      </dgm:t>
    </dgm:pt>
    <dgm:pt modelId="{A304EDAB-00AC-472D-A052-C6552C061321}" type="sibTrans" cxnId="{E726C063-5E53-4B2D-A5D1-122A7E9292B1}">
      <dgm:prSet/>
      <dgm:spPr/>
      <dgm:t>
        <a:bodyPr/>
        <a:lstStyle/>
        <a:p>
          <a:endParaRPr lang="en-GB" sz="1900">
            <a:solidFill>
              <a:schemeClr val="tx1"/>
            </a:solidFill>
          </a:endParaRPr>
        </a:p>
      </dgm:t>
    </dgm:pt>
    <dgm:pt modelId="{1036101F-AA3F-471D-98B8-78E1C27EEB53}">
      <dgm:prSet phldrT="[Text]" custT="1">
        <dgm:style>
          <a:lnRef idx="2">
            <a:schemeClr val="accent4">
              <a:shade val="50000"/>
            </a:schemeClr>
          </a:lnRef>
          <a:fillRef idx="1">
            <a:schemeClr val="accent4"/>
          </a:fillRef>
          <a:effectRef idx="0">
            <a:schemeClr val="accent4"/>
          </a:effectRef>
          <a:fontRef idx="minor">
            <a:schemeClr val="lt1"/>
          </a:fontRef>
        </dgm:style>
      </dgm:prSet>
      <dgm:spPr/>
      <dgm:t>
        <a:bodyPr/>
        <a:lstStyle/>
        <a:p>
          <a:r>
            <a:rPr lang="en-GB" sz="1900" dirty="0" smtClean="0">
              <a:solidFill>
                <a:schemeClr val="tx1"/>
              </a:solidFill>
            </a:rPr>
            <a:t>Lists of regulated pests ISPM 19 </a:t>
          </a:r>
          <a:endParaRPr lang="en-GB" sz="1900" dirty="0">
            <a:solidFill>
              <a:schemeClr val="tx1"/>
            </a:solidFill>
          </a:endParaRPr>
        </a:p>
      </dgm:t>
    </dgm:pt>
    <dgm:pt modelId="{160D643C-7C44-4321-B721-CF3EFC016B63}" type="parTrans" cxnId="{16A1B94A-B063-44DC-AF97-E660734E5B2E}">
      <dgm:prSet/>
      <dgm:spPr/>
      <dgm:t>
        <a:bodyPr/>
        <a:lstStyle/>
        <a:p>
          <a:endParaRPr lang="en-GB" sz="1900">
            <a:solidFill>
              <a:schemeClr val="tx1"/>
            </a:solidFill>
          </a:endParaRPr>
        </a:p>
      </dgm:t>
    </dgm:pt>
    <dgm:pt modelId="{33B00821-A697-4A79-9905-F3FE70C17417}" type="sibTrans" cxnId="{16A1B94A-B063-44DC-AF97-E660734E5B2E}">
      <dgm:prSet/>
      <dgm:spPr/>
      <dgm:t>
        <a:bodyPr/>
        <a:lstStyle/>
        <a:p>
          <a:endParaRPr lang="en-GB" sz="1900">
            <a:solidFill>
              <a:schemeClr val="tx1"/>
            </a:solidFill>
          </a:endParaRPr>
        </a:p>
      </dgm:t>
    </dgm:pt>
    <dgm:pt modelId="{889B4483-567F-4BB5-81B6-422AD4F163A6}">
      <dgm:prSet custT="1">
        <dgm:style>
          <a:lnRef idx="3">
            <a:schemeClr val="lt1"/>
          </a:lnRef>
          <a:fillRef idx="1">
            <a:schemeClr val="accent2"/>
          </a:fillRef>
          <a:effectRef idx="1">
            <a:schemeClr val="accent2"/>
          </a:effectRef>
          <a:fontRef idx="minor">
            <a:schemeClr val="lt1"/>
          </a:fontRef>
        </dgm:style>
      </dgm:prSet>
      <dgm:spPr/>
      <dgm:t>
        <a:bodyPr/>
        <a:lstStyle/>
        <a:p>
          <a:r>
            <a:rPr lang="en-US" sz="1900" dirty="0" smtClean="0">
              <a:solidFill>
                <a:schemeClr val="tx1"/>
              </a:solidFill>
            </a:rPr>
            <a:t>Pest status </a:t>
          </a:r>
        </a:p>
        <a:p>
          <a:r>
            <a:rPr lang="en-US" sz="1900" dirty="0" smtClean="0">
              <a:solidFill>
                <a:schemeClr val="tx1"/>
              </a:solidFill>
            </a:rPr>
            <a:t>ISPM8 </a:t>
          </a:r>
          <a:endParaRPr lang="en-US" sz="1900" dirty="0">
            <a:solidFill>
              <a:schemeClr val="tx1"/>
            </a:solidFill>
          </a:endParaRPr>
        </a:p>
      </dgm:t>
    </dgm:pt>
    <dgm:pt modelId="{A4F35B7C-CB9E-44E6-93B4-03921DA1E7C2}" type="parTrans" cxnId="{B8AC4140-ED5E-4AC2-AE06-69D4876D07CC}">
      <dgm:prSet/>
      <dgm:spPr/>
      <dgm:t>
        <a:bodyPr/>
        <a:lstStyle/>
        <a:p>
          <a:endParaRPr lang="en-US"/>
        </a:p>
      </dgm:t>
    </dgm:pt>
    <dgm:pt modelId="{196213EE-A274-4664-90DD-7F0F914C3367}" type="sibTrans" cxnId="{B8AC4140-ED5E-4AC2-AE06-69D4876D07CC}">
      <dgm:prSet/>
      <dgm:spPr/>
      <dgm:t>
        <a:bodyPr/>
        <a:lstStyle/>
        <a:p>
          <a:endParaRPr lang="en-US"/>
        </a:p>
      </dgm:t>
    </dgm:pt>
    <dgm:pt modelId="{5DE7543C-D585-470C-ABC2-D6F77DFE247E}" type="pres">
      <dgm:prSet presAssocID="{87E43A5A-EEF6-4779-A45C-62686821AC63}" presName="outerComposite" presStyleCnt="0">
        <dgm:presLayoutVars>
          <dgm:chMax val="5"/>
          <dgm:dir/>
          <dgm:resizeHandles val="exact"/>
        </dgm:presLayoutVars>
      </dgm:prSet>
      <dgm:spPr/>
      <dgm:t>
        <a:bodyPr/>
        <a:lstStyle/>
        <a:p>
          <a:endParaRPr lang="en-US"/>
        </a:p>
      </dgm:t>
    </dgm:pt>
    <dgm:pt modelId="{9ADACCC9-55E3-4697-BDF0-ECADAD933748}" type="pres">
      <dgm:prSet presAssocID="{87E43A5A-EEF6-4779-A45C-62686821AC63}" presName="dummyMaxCanvas" presStyleCnt="0">
        <dgm:presLayoutVars/>
      </dgm:prSet>
      <dgm:spPr/>
    </dgm:pt>
    <dgm:pt modelId="{8CC8C0F3-78E1-4334-B5F5-669EF97D14DE}" type="pres">
      <dgm:prSet presAssocID="{87E43A5A-EEF6-4779-A45C-62686821AC63}" presName="FiveNodes_1" presStyleLbl="node1" presStyleIdx="0" presStyleCnt="5">
        <dgm:presLayoutVars>
          <dgm:bulletEnabled val="1"/>
        </dgm:presLayoutVars>
      </dgm:prSet>
      <dgm:spPr/>
      <dgm:t>
        <a:bodyPr/>
        <a:lstStyle/>
        <a:p>
          <a:endParaRPr lang="en-US"/>
        </a:p>
      </dgm:t>
    </dgm:pt>
    <dgm:pt modelId="{1184FE9E-FC7D-4851-963E-24BC0DE76E23}" type="pres">
      <dgm:prSet presAssocID="{87E43A5A-EEF6-4779-A45C-62686821AC63}" presName="FiveNodes_2" presStyleLbl="node1" presStyleIdx="1" presStyleCnt="5">
        <dgm:presLayoutVars>
          <dgm:bulletEnabled val="1"/>
        </dgm:presLayoutVars>
      </dgm:prSet>
      <dgm:spPr/>
      <dgm:t>
        <a:bodyPr/>
        <a:lstStyle/>
        <a:p>
          <a:endParaRPr lang="en-US"/>
        </a:p>
      </dgm:t>
    </dgm:pt>
    <dgm:pt modelId="{BD16A6AE-A9FB-47D1-AA58-65161FD2C635}" type="pres">
      <dgm:prSet presAssocID="{87E43A5A-EEF6-4779-A45C-62686821AC63}" presName="FiveNodes_3" presStyleLbl="node1" presStyleIdx="2" presStyleCnt="5">
        <dgm:presLayoutVars>
          <dgm:bulletEnabled val="1"/>
        </dgm:presLayoutVars>
      </dgm:prSet>
      <dgm:spPr/>
      <dgm:t>
        <a:bodyPr/>
        <a:lstStyle/>
        <a:p>
          <a:endParaRPr lang="en-US"/>
        </a:p>
      </dgm:t>
    </dgm:pt>
    <dgm:pt modelId="{FD16A7AE-63E8-4A4E-BF8B-D9980F9F2EBF}" type="pres">
      <dgm:prSet presAssocID="{87E43A5A-EEF6-4779-A45C-62686821AC63}" presName="FiveNodes_4" presStyleLbl="node1" presStyleIdx="3" presStyleCnt="5">
        <dgm:presLayoutVars>
          <dgm:bulletEnabled val="1"/>
        </dgm:presLayoutVars>
      </dgm:prSet>
      <dgm:spPr/>
      <dgm:t>
        <a:bodyPr/>
        <a:lstStyle/>
        <a:p>
          <a:endParaRPr lang="en-US"/>
        </a:p>
      </dgm:t>
    </dgm:pt>
    <dgm:pt modelId="{AE0A293C-91FF-4A4E-AD1C-F4A093C1B9B2}" type="pres">
      <dgm:prSet presAssocID="{87E43A5A-EEF6-4779-A45C-62686821AC63}" presName="FiveNodes_5" presStyleLbl="node1" presStyleIdx="4" presStyleCnt="5" custScaleY="75309" custLinFactNeighborX="0" custLinFactNeighborY="-1289">
        <dgm:presLayoutVars>
          <dgm:bulletEnabled val="1"/>
        </dgm:presLayoutVars>
      </dgm:prSet>
      <dgm:spPr/>
      <dgm:t>
        <a:bodyPr/>
        <a:lstStyle/>
        <a:p>
          <a:endParaRPr lang="en-US"/>
        </a:p>
      </dgm:t>
    </dgm:pt>
    <dgm:pt modelId="{F4E1F2FF-5A1B-49C3-85A9-5A491EF43F4D}" type="pres">
      <dgm:prSet presAssocID="{87E43A5A-EEF6-4779-A45C-62686821AC63}" presName="FiveConn_1-2" presStyleLbl="fgAccFollowNode1" presStyleIdx="0" presStyleCnt="4">
        <dgm:presLayoutVars>
          <dgm:bulletEnabled val="1"/>
        </dgm:presLayoutVars>
      </dgm:prSet>
      <dgm:spPr/>
      <dgm:t>
        <a:bodyPr/>
        <a:lstStyle/>
        <a:p>
          <a:endParaRPr lang="en-US"/>
        </a:p>
      </dgm:t>
    </dgm:pt>
    <dgm:pt modelId="{A982D200-1969-43AB-87D9-94BEE142E157}" type="pres">
      <dgm:prSet presAssocID="{87E43A5A-EEF6-4779-A45C-62686821AC63}" presName="FiveConn_2-3" presStyleLbl="fgAccFollowNode1" presStyleIdx="1" presStyleCnt="4">
        <dgm:presLayoutVars>
          <dgm:bulletEnabled val="1"/>
        </dgm:presLayoutVars>
      </dgm:prSet>
      <dgm:spPr/>
      <dgm:t>
        <a:bodyPr/>
        <a:lstStyle/>
        <a:p>
          <a:endParaRPr lang="en-US"/>
        </a:p>
      </dgm:t>
    </dgm:pt>
    <dgm:pt modelId="{FBDB63BB-47A9-438B-A040-D739E2E03686}" type="pres">
      <dgm:prSet presAssocID="{87E43A5A-EEF6-4779-A45C-62686821AC63}" presName="FiveConn_3-4" presStyleLbl="fgAccFollowNode1" presStyleIdx="2" presStyleCnt="4">
        <dgm:presLayoutVars>
          <dgm:bulletEnabled val="1"/>
        </dgm:presLayoutVars>
      </dgm:prSet>
      <dgm:spPr/>
      <dgm:t>
        <a:bodyPr/>
        <a:lstStyle/>
        <a:p>
          <a:endParaRPr lang="en-US"/>
        </a:p>
      </dgm:t>
    </dgm:pt>
    <dgm:pt modelId="{F4FDDF60-B543-4884-A254-50C93A1B1B77}" type="pres">
      <dgm:prSet presAssocID="{87E43A5A-EEF6-4779-A45C-62686821AC63}" presName="FiveConn_4-5" presStyleLbl="fgAccFollowNode1" presStyleIdx="3" presStyleCnt="4">
        <dgm:presLayoutVars>
          <dgm:bulletEnabled val="1"/>
        </dgm:presLayoutVars>
      </dgm:prSet>
      <dgm:spPr/>
      <dgm:t>
        <a:bodyPr/>
        <a:lstStyle/>
        <a:p>
          <a:endParaRPr lang="en-US"/>
        </a:p>
      </dgm:t>
    </dgm:pt>
    <dgm:pt modelId="{DD1E14CE-3499-477E-801E-28651B67D94F}" type="pres">
      <dgm:prSet presAssocID="{87E43A5A-EEF6-4779-A45C-62686821AC63}" presName="FiveNodes_1_text" presStyleLbl="node1" presStyleIdx="4" presStyleCnt="5">
        <dgm:presLayoutVars>
          <dgm:bulletEnabled val="1"/>
        </dgm:presLayoutVars>
      </dgm:prSet>
      <dgm:spPr/>
      <dgm:t>
        <a:bodyPr/>
        <a:lstStyle/>
        <a:p>
          <a:endParaRPr lang="en-US"/>
        </a:p>
      </dgm:t>
    </dgm:pt>
    <dgm:pt modelId="{00CCF42E-4697-404B-A96F-AC595246882F}" type="pres">
      <dgm:prSet presAssocID="{87E43A5A-EEF6-4779-A45C-62686821AC63}" presName="FiveNodes_2_text" presStyleLbl="node1" presStyleIdx="4" presStyleCnt="5">
        <dgm:presLayoutVars>
          <dgm:bulletEnabled val="1"/>
        </dgm:presLayoutVars>
      </dgm:prSet>
      <dgm:spPr/>
      <dgm:t>
        <a:bodyPr/>
        <a:lstStyle/>
        <a:p>
          <a:endParaRPr lang="en-US"/>
        </a:p>
      </dgm:t>
    </dgm:pt>
    <dgm:pt modelId="{6411D889-9D2D-452A-9049-251C543D3E6A}" type="pres">
      <dgm:prSet presAssocID="{87E43A5A-EEF6-4779-A45C-62686821AC63}" presName="FiveNodes_3_text" presStyleLbl="node1" presStyleIdx="4" presStyleCnt="5">
        <dgm:presLayoutVars>
          <dgm:bulletEnabled val="1"/>
        </dgm:presLayoutVars>
      </dgm:prSet>
      <dgm:spPr/>
      <dgm:t>
        <a:bodyPr/>
        <a:lstStyle/>
        <a:p>
          <a:endParaRPr lang="en-US"/>
        </a:p>
      </dgm:t>
    </dgm:pt>
    <dgm:pt modelId="{3CFE0259-CD04-4A5D-9825-09015A935306}" type="pres">
      <dgm:prSet presAssocID="{87E43A5A-EEF6-4779-A45C-62686821AC63}" presName="FiveNodes_4_text" presStyleLbl="node1" presStyleIdx="4" presStyleCnt="5">
        <dgm:presLayoutVars>
          <dgm:bulletEnabled val="1"/>
        </dgm:presLayoutVars>
      </dgm:prSet>
      <dgm:spPr/>
      <dgm:t>
        <a:bodyPr/>
        <a:lstStyle/>
        <a:p>
          <a:endParaRPr lang="en-US"/>
        </a:p>
      </dgm:t>
    </dgm:pt>
    <dgm:pt modelId="{76300FCD-8689-44A4-9382-4504CBE20F18}" type="pres">
      <dgm:prSet presAssocID="{87E43A5A-EEF6-4779-A45C-62686821AC63}" presName="FiveNodes_5_text" presStyleLbl="node1" presStyleIdx="4" presStyleCnt="5">
        <dgm:presLayoutVars>
          <dgm:bulletEnabled val="1"/>
        </dgm:presLayoutVars>
      </dgm:prSet>
      <dgm:spPr/>
      <dgm:t>
        <a:bodyPr/>
        <a:lstStyle/>
        <a:p>
          <a:endParaRPr lang="en-US"/>
        </a:p>
      </dgm:t>
    </dgm:pt>
  </dgm:ptLst>
  <dgm:cxnLst>
    <dgm:cxn modelId="{16A1B94A-B063-44DC-AF97-E660734E5B2E}" srcId="{87E43A5A-EEF6-4779-A45C-62686821AC63}" destId="{1036101F-AA3F-471D-98B8-78E1C27EEB53}" srcOrd="4" destOrd="0" parTransId="{160D643C-7C44-4321-B721-CF3EFC016B63}" sibTransId="{33B00821-A697-4A79-9905-F3FE70C17417}"/>
    <dgm:cxn modelId="{3499CF5B-A38A-4920-B6EF-B16F23148580}" type="presOf" srcId="{196213EE-A274-4664-90DD-7F0F914C3367}" destId="{FBDB63BB-47A9-438B-A040-D739E2E03686}" srcOrd="0" destOrd="0" presId="urn:microsoft.com/office/officeart/2005/8/layout/vProcess5"/>
    <dgm:cxn modelId="{783BC65B-2D94-4D73-9599-DC8CF7F716C9}" type="presOf" srcId="{169DBFF9-A078-4E44-878E-D7D826E8C0DE}" destId="{1184FE9E-FC7D-4851-963E-24BC0DE76E23}" srcOrd="0" destOrd="0" presId="urn:microsoft.com/office/officeart/2005/8/layout/vProcess5"/>
    <dgm:cxn modelId="{A361F477-2333-481C-BEC5-4432FE85D585}" srcId="{87E43A5A-EEF6-4779-A45C-62686821AC63}" destId="{7D5ECAE7-B08F-4D32-93A9-BF1D8C238B60}" srcOrd="0" destOrd="0" parTransId="{58ED703F-8E25-4327-8848-1E6EE3F3D904}" sibTransId="{72149A63-57FD-447E-85F0-6DDA4B653BAE}"/>
    <dgm:cxn modelId="{B8AC4140-ED5E-4AC2-AE06-69D4876D07CC}" srcId="{87E43A5A-EEF6-4779-A45C-62686821AC63}" destId="{889B4483-567F-4BB5-81B6-422AD4F163A6}" srcOrd="2" destOrd="0" parTransId="{A4F35B7C-CB9E-44E6-93B4-03921DA1E7C2}" sibTransId="{196213EE-A274-4664-90DD-7F0F914C3367}"/>
    <dgm:cxn modelId="{B149ECBD-5741-4029-922D-2E6F129BC56A}" type="presOf" srcId="{72149A63-57FD-447E-85F0-6DDA4B653BAE}" destId="{F4E1F2FF-5A1B-49C3-85A9-5A491EF43F4D}" srcOrd="0" destOrd="0" presId="urn:microsoft.com/office/officeart/2005/8/layout/vProcess5"/>
    <dgm:cxn modelId="{B4FF1A8E-3C55-4B86-882E-5AC97AA0EEDF}" type="presOf" srcId="{7D5ECAE7-B08F-4D32-93A9-BF1D8C238B60}" destId="{DD1E14CE-3499-477E-801E-28651B67D94F}" srcOrd="1" destOrd="0" presId="urn:microsoft.com/office/officeart/2005/8/layout/vProcess5"/>
    <dgm:cxn modelId="{47B9BBD8-0C9F-4BB4-83AA-92B44C534AF7}" type="presOf" srcId="{7D5ECAE7-B08F-4D32-93A9-BF1D8C238B60}" destId="{8CC8C0F3-78E1-4334-B5F5-669EF97D14DE}" srcOrd="0" destOrd="0" presId="urn:microsoft.com/office/officeart/2005/8/layout/vProcess5"/>
    <dgm:cxn modelId="{3538A31A-2678-4E8B-A777-0E33CC145893}" type="presOf" srcId="{169DBFF9-A078-4E44-878E-D7D826E8C0DE}" destId="{00CCF42E-4697-404B-A96F-AC595246882F}" srcOrd="1" destOrd="0" presId="urn:microsoft.com/office/officeart/2005/8/layout/vProcess5"/>
    <dgm:cxn modelId="{7DA308FC-E9AE-4CA1-8D69-368D3F976BA6}" type="presOf" srcId="{A304EDAB-00AC-472D-A052-C6552C061321}" destId="{F4FDDF60-B543-4884-A254-50C93A1B1B77}" srcOrd="0" destOrd="0" presId="urn:microsoft.com/office/officeart/2005/8/layout/vProcess5"/>
    <dgm:cxn modelId="{B43B03F0-7FE5-448D-A763-5267F3F692AA}" type="presOf" srcId="{24AC5228-04AF-407C-8D2F-6E0E876921C6}" destId="{3CFE0259-CD04-4A5D-9825-09015A935306}" srcOrd="1" destOrd="0" presId="urn:microsoft.com/office/officeart/2005/8/layout/vProcess5"/>
    <dgm:cxn modelId="{8CEA1C03-F17B-4C6B-94F7-49D8BB84931D}" type="presOf" srcId="{889B4483-567F-4BB5-81B6-422AD4F163A6}" destId="{BD16A6AE-A9FB-47D1-AA58-65161FD2C635}" srcOrd="0" destOrd="0" presId="urn:microsoft.com/office/officeart/2005/8/layout/vProcess5"/>
    <dgm:cxn modelId="{1E671138-F356-4F0F-B842-88C66DEC0811}" type="presOf" srcId="{24AC5228-04AF-407C-8D2F-6E0E876921C6}" destId="{FD16A7AE-63E8-4A4E-BF8B-D9980F9F2EBF}" srcOrd="0" destOrd="0" presId="urn:microsoft.com/office/officeart/2005/8/layout/vProcess5"/>
    <dgm:cxn modelId="{6BA5A0C6-8D50-49DD-970F-B2C0732D4E8C}" type="presOf" srcId="{1036101F-AA3F-471D-98B8-78E1C27EEB53}" destId="{AE0A293C-91FF-4A4E-AD1C-F4A093C1B9B2}" srcOrd="0" destOrd="0" presId="urn:microsoft.com/office/officeart/2005/8/layout/vProcess5"/>
    <dgm:cxn modelId="{D462C2AF-B4C6-48A9-A0B7-02A721AA0998}" type="presOf" srcId="{87E43A5A-EEF6-4779-A45C-62686821AC63}" destId="{5DE7543C-D585-470C-ABC2-D6F77DFE247E}" srcOrd="0" destOrd="0" presId="urn:microsoft.com/office/officeart/2005/8/layout/vProcess5"/>
    <dgm:cxn modelId="{5859172E-EDB8-463C-89AD-1EE676314B88}" srcId="{87E43A5A-EEF6-4779-A45C-62686821AC63}" destId="{169DBFF9-A078-4E44-878E-D7D826E8C0DE}" srcOrd="1" destOrd="0" parTransId="{3192C1CB-4680-4095-A120-B85632B03C6B}" sibTransId="{20201DD2-08D0-4578-BE26-17EA90678D27}"/>
    <dgm:cxn modelId="{2930B43E-0360-428D-B4E6-D07D105A4EA9}" type="presOf" srcId="{1036101F-AA3F-471D-98B8-78E1C27EEB53}" destId="{76300FCD-8689-44A4-9382-4504CBE20F18}" srcOrd="1" destOrd="0" presId="urn:microsoft.com/office/officeart/2005/8/layout/vProcess5"/>
    <dgm:cxn modelId="{75B67D18-3AE5-4497-99B2-F3E9E5744176}" type="presOf" srcId="{889B4483-567F-4BB5-81B6-422AD4F163A6}" destId="{6411D889-9D2D-452A-9049-251C543D3E6A}" srcOrd="1" destOrd="0" presId="urn:microsoft.com/office/officeart/2005/8/layout/vProcess5"/>
    <dgm:cxn modelId="{C3DC25EA-2808-4DCD-A3F1-2EF727F606D1}" type="presOf" srcId="{20201DD2-08D0-4578-BE26-17EA90678D27}" destId="{A982D200-1969-43AB-87D9-94BEE142E157}" srcOrd="0" destOrd="0" presId="urn:microsoft.com/office/officeart/2005/8/layout/vProcess5"/>
    <dgm:cxn modelId="{E726C063-5E53-4B2D-A5D1-122A7E9292B1}" srcId="{87E43A5A-EEF6-4779-A45C-62686821AC63}" destId="{24AC5228-04AF-407C-8D2F-6E0E876921C6}" srcOrd="3" destOrd="0" parTransId="{D16C0AAC-B104-4231-AD7C-1C19EDB92FEA}" sibTransId="{A304EDAB-00AC-472D-A052-C6552C061321}"/>
    <dgm:cxn modelId="{33494F26-B52D-4A56-880B-0159B21DD10F}" type="presParOf" srcId="{5DE7543C-D585-470C-ABC2-D6F77DFE247E}" destId="{9ADACCC9-55E3-4697-BDF0-ECADAD933748}" srcOrd="0" destOrd="0" presId="urn:microsoft.com/office/officeart/2005/8/layout/vProcess5"/>
    <dgm:cxn modelId="{1F9DE05E-95CB-4ED7-8A34-77E19260BEC5}" type="presParOf" srcId="{5DE7543C-D585-470C-ABC2-D6F77DFE247E}" destId="{8CC8C0F3-78E1-4334-B5F5-669EF97D14DE}" srcOrd="1" destOrd="0" presId="urn:microsoft.com/office/officeart/2005/8/layout/vProcess5"/>
    <dgm:cxn modelId="{294EA51E-EB47-44D2-9B0E-4E400FD906BA}" type="presParOf" srcId="{5DE7543C-D585-470C-ABC2-D6F77DFE247E}" destId="{1184FE9E-FC7D-4851-963E-24BC0DE76E23}" srcOrd="2" destOrd="0" presId="urn:microsoft.com/office/officeart/2005/8/layout/vProcess5"/>
    <dgm:cxn modelId="{F0D9EBF1-54FE-4B91-8AF2-74183D79714C}" type="presParOf" srcId="{5DE7543C-D585-470C-ABC2-D6F77DFE247E}" destId="{BD16A6AE-A9FB-47D1-AA58-65161FD2C635}" srcOrd="3" destOrd="0" presId="urn:microsoft.com/office/officeart/2005/8/layout/vProcess5"/>
    <dgm:cxn modelId="{5E401CD9-BD76-4DCB-BF99-A4754CCFA6E1}" type="presParOf" srcId="{5DE7543C-D585-470C-ABC2-D6F77DFE247E}" destId="{FD16A7AE-63E8-4A4E-BF8B-D9980F9F2EBF}" srcOrd="4" destOrd="0" presId="urn:microsoft.com/office/officeart/2005/8/layout/vProcess5"/>
    <dgm:cxn modelId="{15606C32-4A5E-4B12-BDC1-52390E5AEEC4}" type="presParOf" srcId="{5DE7543C-D585-470C-ABC2-D6F77DFE247E}" destId="{AE0A293C-91FF-4A4E-AD1C-F4A093C1B9B2}" srcOrd="5" destOrd="0" presId="urn:microsoft.com/office/officeart/2005/8/layout/vProcess5"/>
    <dgm:cxn modelId="{24420CB5-7D7D-465E-92C4-EA63B0A7AC51}" type="presParOf" srcId="{5DE7543C-D585-470C-ABC2-D6F77DFE247E}" destId="{F4E1F2FF-5A1B-49C3-85A9-5A491EF43F4D}" srcOrd="6" destOrd="0" presId="urn:microsoft.com/office/officeart/2005/8/layout/vProcess5"/>
    <dgm:cxn modelId="{42FA5A42-0C18-43D6-8A56-4E1C661512FD}" type="presParOf" srcId="{5DE7543C-D585-470C-ABC2-D6F77DFE247E}" destId="{A982D200-1969-43AB-87D9-94BEE142E157}" srcOrd="7" destOrd="0" presId="urn:microsoft.com/office/officeart/2005/8/layout/vProcess5"/>
    <dgm:cxn modelId="{C0D62E69-A9B3-43E9-9F63-98B25E7693CA}" type="presParOf" srcId="{5DE7543C-D585-470C-ABC2-D6F77DFE247E}" destId="{FBDB63BB-47A9-438B-A040-D739E2E03686}" srcOrd="8" destOrd="0" presId="urn:microsoft.com/office/officeart/2005/8/layout/vProcess5"/>
    <dgm:cxn modelId="{0763E26C-0CCC-406D-9AE3-7D095EFDA409}" type="presParOf" srcId="{5DE7543C-D585-470C-ABC2-D6F77DFE247E}" destId="{F4FDDF60-B543-4884-A254-50C93A1B1B77}" srcOrd="9" destOrd="0" presId="urn:microsoft.com/office/officeart/2005/8/layout/vProcess5"/>
    <dgm:cxn modelId="{68E6F86A-B92D-46A2-B350-ED8B352FC80F}" type="presParOf" srcId="{5DE7543C-D585-470C-ABC2-D6F77DFE247E}" destId="{DD1E14CE-3499-477E-801E-28651B67D94F}" srcOrd="10" destOrd="0" presId="urn:microsoft.com/office/officeart/2005/8/layout/vProcess5"/>
    <dgm:cxn modelId="{908DA74B-7007-4470-A845-289DA622AB29}" type="presParOf" srcId="{5DE7543C-D585-470C-ABC2-D6F77DFE247E}" destId="{00CCF42E-4697-404B-A96F-AC595246882F}" srcOrd="11" destOrd="0" presId="urn:microsoft.com/office/officeart/2005/8/layout/vProcess5"/>
    <dgm:cxn modelId="{8951D727-8E9C-4579-B40F-7BC1F4F893F6}" type="presParOf" srcId="{5DE7543C-D585-470C-ABC2-D6F77DFE247E}" destId="{6411D889-9D2D-452A-9049-251C543D3E6A}" srcOrd="12" destOrd="0" presId="urn:microsoft.com/office/officeart/2005/8/layout/vProcess5"/>
    <dgm:cxn modelId="{B18B165F-2F3B-48D2-8289-01C12A29D31A}" type="presParOf" srcId="{5DE7543C-D585-470C-ABC2-D6F77DFE247E}" destId="{3CFE0259-CD04-4A5D-9825-09015A935306}" srcOrd="13" destOrd="0" presId="urn:microsoft.com/office/officeart/2005/8/layout/vProcess5"/>
    <dgm:cxn modelId="{7FBCD2EE-3EC2-4BF7-8352-B7212BF40F6A}" type="presParOf" srcId="{5DE7543C-D585-470C-ABC2-D6F77DFE247E}" destId="{76300FCD-8689-44A4-9382-4504CBE20F18}" srcOrd="14"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01AE51D2-0497-4CC0-AE34-54880F4632AD}" type="doc">
      <dgm:prSet loTypeId="urn:microsoft.com/office/officeart/2005/8/layout/vProcess5" loCatId="process" qsTypeId="urn:microsoft.com/office/officeart/2005/8/quickstyle/simple1" qsCatId="simple" csTypeId="urn:microsoft.com/office/officeart/2005/8/colors/colorful3" csCatId="colorful" phldr="1"/>
      <dgm:spPr/>
      <dgm:t>
        <a:bodyPr/>
        <a:lstStyle/>
        <a:p>
          <a:endParaRPr lang="en-GB"/>
        </a:p>
      </dgm:t>
    </dgm:pt>
    <dgm:pt modelId="{56CEB4A2-132A-4D7C-95DA-650CBC2E7DC2}">
      <dgm:prSet phldrT="[Text]" custT="1">
        <dgm:style>
          <a:lnRef idx="2">
            <a:schemeClr val="accent1">
              <a:shade val="50000"/>
            </a:schemeClr>
          </a:lnRef>
          <a:fillRef idx="1">
            <a:schemeClr val="accent1"/>
          </a:fillRef>
          <a:effectRef idx="0">
            <a:schemeClr val="accent1"/>
          </a:effectRef>
          <a:fontRef idx="minor">
            <a:schemeClr val="lt1"/>
          </a:fontRef>
        </dgm:style>
      </dgm:prSet>
      <dgm:spPr>
        <a:solidFill>
          <a:schemeClr val="accent1">
            <a:lumMod val="60000"/>
            <a:lumOff val="40000"/>
          </a:schemeClr>
        </a:solidFill>
        <a:ln>
          <a:solidFill>
            <a:schemeClr val="tx2">
              <a:lumMod val="60000"/>
              <a:lumOff val="40000"/>
            </a:schemeClr>
          </a:solidFill>
        </a:ln>
      </dgm:spPr>
      <dgm:t>
        <a:bodyPr/>
        <a:lstStyle/>
        <a:p>
          <a:r>
            <a:rPr lang="en-GB" sz="1800" dirty="0" smtClean="0">
              <a:solidFill>
                <a:schemeClr val="tx1"/>
              </a:solidFill>
            </a:rPr>
            <a:t>Pest surveillance ISPM6</a:t>
          </a:r>
          <a:endParaRPr lang="en-GB" sz="1800" dirty="0">
            <a:solidFill>
              <a:schemeClr val="tx1"/>
            </a:solidFill>
          </a:endParaRPr>
        </a:p>
      </dgm:t>
    </dgm:pt>
    <dgm:pt modelId="{25BFBC2A-83F1-4E0E-A330-59FD111EB9C9}" type="parTrans" cxnId="{B5116024-BFC8-4A75-8264-12653CF6615D}">
      <dgm:prSet/>
      <dgm:spPr/>
      <dgm:t>
        <a:bodyPr/>
        <a:lstStyle/>
        <a:p>
          <a:endParaRPr lang="en-GB" sz="1800">
            <a:solidFill>
              <a:schemeClr val="tx1"/>
            </a:solidFill>
          </a:endParaRPr>
        </a:p>
      </dgm:t>
    </dgm:pt>
    <dgm:pt modelId="{1859631D-51B0-45C0-95CA-3CB967279CB0}" type="sibTrans" cxnId="{B5116024-BFC8-4A75-8264-12653CF6615D}">
      <dgm:prSet/>
      <dgm:spPr/>
      <dgm:t>
        <a:bodyPr/>
        <a:lstStyle/>
        <a:p>
          <a:endParaRPr lang="en-GB" sz="1800">
            <a:solidFill>
              <a:schemeClr val="tx1"/>
            </a:solidFill>
          </a:endParaRPr>
        </a:p>
      </dgm:t>
    </dgm:pt>
    <dgm:pt modelId="{74F139F2-B61D-465F-8370-65E455C4B32E}">
      <dgm:prSet phldrT="[Text]" custT="1">
        <dgm:style>
          <a:lnRef idx="1">
            <a:schemeClr val="accent1"/>
          </a:lnRef>
          <a:fillRef idx="2">
            <a:schemeClr val="accent1"/>
          </a:fillRef>
          <a:effectRef idx="1">
            <a:schemeClr val="accent1"/>
          </a:effectRef>
          <a:fontRef idx="minor">
            <a:schemeClr val="dk1"/>
          </a:fontRef>
        </dgm:style>
      </dgm:prSet>
      <dgm:spPr/>
      <dgm:t>
        <a:bodyPr/>
        <a:lstStyle/>
        <a:p>
          <a:r>
            <a:rPr lang="en-GB" sz="1800" b="0" dirty="0" smtClean="0">
              <a:solidFill>
                <a:schemeClr val="tx1"/>
              </a:solidFill>
            </a:rPr>
            <a:t>Diagnostics  ISPM27</a:t>
          </a:r>
          <a:endParaRPr lang="en-GB" sz="1800" b="0" dirty="0">
            <a:solidFill>
              <a:schemeClr val="tx1"/>
            </a:solidFill>
          </a:endParaRPr>
        </a:p>
      </dgm:t>
    </dgm:pt>
    <dgm:pt modelId="{CA029390-0906-4C54-B7D9-EB6A651158D4}" type="parTrans" cxnId="{477A99A2-380E-4C42-9D4D-31DA2C6F2199}">
      <dgm:prSet/>
      <dgm:spPr/>
      <dgm:t>
        <a:bodyPr/>
        <a:lstStyle/>
        <a:p>
          <a:endParaRPr lang="en-GB" sz="1800">
            <a:solidFill>
              <a:schemeClr val="tx1"/>
            </a:solidFill>
          </a:endParaRPr>
        </a:p>
      </dgm:t>
    </dgm:pt>
    <dgm:pt modelId="{896F530C-5243-4D4C-8A9B-B7B055BCB91E}" type="sibTrans" cxnId="{477A99A2-380E-4C42-9D4D-31DA2C6F2199}">
      <dgm:prSet/>
      <dgm:spPr/>
      <dgm:t>
        <a:bodyPr/>
        <a:lstStyle/>
        <a:p>
          <a:endParaRPr lang="en-GB" sz="1800">
            <a:solidFill>
              <a:schemeClr val="tx1"/>
            </a:solidFill>
          </a:endParaRPr>
        </a:p>
      </dgm:t>
    </dgm:pt>
    <dgm:pt modelId="{3477B8EF-294E-4405-99EB-C0DA6FD42393}">
      <dgm:prSet phldrT="[Text]" custT="1"/>
      <dgm:spPr/>
      <dgm:t>
        <a:bodyPr/>
        <a:lstStyle/>
        <a:p>
          <a:r>
            <a:rPr lang="en-GB" sz="1800" dirty="0" smtClean="0">
              <a:solidFill>
                <a:schemeClr val="tx1"/>
              </a:solidFill>
            </a:rPr>
            <a:t>Eradication/ containment  ISPM 9 </a:t>
          </a:r>
        </a:p>
        <a:p>
          <a:r>
            <a:rPr lang="en-US" sz="1800" dirty="0" smtClean="0">
              <a:solidFill>
                <a:schemeClr val="tx1"/>
              </a:solidFill>
            </a:rPr>
            <a:t>Phytosanitary treatments ISPM 28</a:t>
          </a:r>
          <a:endParaRPr lang="en-GB" sz="1800" dirty="0">
            <a:solidFill>
              <a:schemeClr val="tx1"/>
            </a:solidFill>
          </a:endParaRPr>
        </a:p>
      </dgm:t>
    </dgm:pt>
    <dgm:pt modelId="{4D45FD14-29BF-40ED-88E9-7B2967B8BF8D}" type="parTrans" cxnId="{A0016E43-BDAF-4E07-93AC-1D873090D728}">
      <dgm:prSet/>
      <dgm:spPr/>
      <dgm:t>
        <a:bodyPr/>
        <a:lstStyle/>
        <a:p>
          <a:endParaRPr lang="en-GB" sz="1800">
            <a:solidFill>
              <a:schemeClr val="tx1"/>
            </a:solidFill>
          </a:endParaRPr>
        </a:p>
      </dgm:t>
    </dgm:pt>
    <dgm:pt modelId="{79A1F29F-42F8-4800-9C8A-690E2826800C}" type="sibTrans" cxnId="{A0016E43-BDAF-4E07-93AC-1D873090D728}">
      <dgm:prSet/>
      <dgm:spPr/>
      <dgm:t>
        <a:bodyPr/>
        <a:lstStyle/>
        <a:p>
          <a:endParaRPr lang="en-GB" sz="1800">
            <a:solidFill>
              <a:schemeClr val="tx1"/>
            </a:solidFill>
          </a:endParaRPr>
        </a:p>
      </dgm:t>
    </dgm:pt>
    <dgm:pt modelId="{F533BB4E-AFEC-438F-8D68-86E1BEE41911}">
      <dgm:prSet custT="1"/>
      <dgm:spPr/>
      <dgm:t>
        <a:bodyPr/>
        <a:lstStyle/>
        <a:p>
          <a:r>
            <a:rPr lang="en-US" sz="1800" dirty="0" smtClean="0">
              <a:solidFill>
                <a:schemeClr val="tx1"/>
              </a:solidFill>
            </a:rPr>
            <a:t>Declaration of eradication ISPM 8 </a:t>
          </a:r>
          <a:endParaRPr lang="en-US" sz="1800" dirty="0">
            <a:solidFill>
              <a:schemeClr val="tx1"/>
            </a:solidFill>
          </a:endParaRPr>
        </a:p>
      </dgm:t>
    </dgm:pt>
    <dgm:pt modelId="{85D1F900-5CEC-42C5-92E9-2EE04C48E567}" type="parTrans" cxnId="{3E289ADB-7D31-4E9B-B5B1-38BE63C2BD46}">
      <dgm:prSet/>
      <dgm:spPr/>
      <dgm:t>
        <a:bodyPr/>
        <a:lstStyle/>
        <a:p>
          <a:endParaRPr lang="en-US"/>
        </a:p>
      </dgm:t>
    </dgm:pt>
    <dgm:pt modelId="{9922D2E8-69B8-4D23-8576-06820726AB5D}" type="sibTrans" cxnId="{3E289ADB-7D31-4E9B-B5B1-38BE63C2BD46}">
      <dgm:prSet/>
      <dgm:spPr/>
      <dgm:t>
        <a:bodyPr/>
        <a:lstStyle/>
        <a:p>
          <a:endParaRPr lang="en-US"/>
        </a:p>
      </dgm:t>
    </dgm:pt>
    <dgm:pt modelId="{FBAF4F3D-C50D-4FDB-8B20-16AA6E5D3413}" type="pres">
      <dgm:prSet presAssocID="{01AE51D2-0497-4CC0-AE34-54880F4632AD}" presName="outerComposite" presStyleCnt="0">
        <dgm:presLayoutVars>
          <dgm:chMax val="5"/>
          <dgm:dir/>
          <dgm:resizeHandles val="exact"/>
        </dgm:presLayoutVars>
      </dgm:prSet>
      <dgm:spPr/>
      <dgm:t>
        <a:bodyPr/>
        <a:lstStyle/>
        <a:p>
          <a:endParaRPr lang="en-US"/>
        </a:p>
      </dgm:t>
    </dgm:pt>
    <dgm:pt modelId="{9D79DFAB-F353-4656-A902-D7C22A9966A3}" type="pres">
      <dgm:prSet presAssocID="{01AE51D2-0497-4CC0-AE34-54880F4632AD}" presName="dummyMaxCanvas" presStyleCnt="0">
        <dgm:presLayoutVars/>
      </dgm:prSet>
      <dgm:spPr/>
    </dgm:pt>
    <dgm:pt modelId="{504813F4-6031-450D-A76A-9CA9EF8F60D2}" type="pres">
      <dgm:prSet presAssocID="{01AE51D2-0497-4CC0-AE34-54880F4632AD}" presName="FourNodes_1" presStyleLbl="node1" presStyleIdx="0" presStyleCnt="4" custLinFactNeighborX="-3">
        <dgm:presLayoutVars>
          <dgm:bulletEnabled val="1"/>
        </dgm:presLayoutVars>
      </dgm:prSet>
      <dgm:spPr/>
      <dgm:t>
        <a:bodyPr/>
        <a:lstStyle/>
        <a:p>
          <a:endParaRPr lang="en-US"/>
        </a:p>
      </dgm:t>
    </dgm:pt>
    <dgm:pt modelId="{DE1C18E9-8960-486B-B013-217711A42B4B}" type="pres">
      <dgm:prSet presAssocID="{01AE51D2-0497-4CC0-AE34-54880F4632AD}" presName="FourNodes_2" presStyleLbl="node1" presStyleIdx="1" presStyleCnt="4">
        <dgm:presLayoutVars>
          <dgm:bulletEnabled val="1"/>
        </dgm:presLayoutVars>
      </dgm:prSet>
      <dgm:spPr/>
      <dgm:t>
        <a:bodyPr/>
        <a:lstStyle/>
        <a:p>
          <a:endParaRPr lang="en-US"/>
        </a:p>
      </dgm:t>
    </dgm:pt>
    <dgm:pt modelId="{B2BD7C0E-06B3-4E16-9F70-1815D21E7762}" type="pres">
      <dgm:prSet presAssocID="{01AE51D2-0497-4CC0-AE34-54880F4632AD}" presName="FourNodes_3" presStyleLbl="node1" presStyleIdx="2" presStyleCnt="4">
        <dgm:presLayoutVars>
          <dgm:bulletEnabled val="1"/>
        </dgm:presLayoutVars>
      </dgm:prSet>
      <dgm:spPr/>
      <dgm:t>
        <a:bodyPr/>
        <a:lstStyle/>
        <a:p>
          <a:endParaRPr lang="en-US"/>
        </a:p>
      </dgm:t>
    </dgm:pt>
    <dgm:pt modelId="{8B445235-6860-4CFD-84C4-18586D773C29}" type="pres">
      <dgm:prSet presAssocID="{01AE51D2-0497-4CC0-AE34-54880F4632AD}" presName="FourNodes_4" presStyleLbl="node1" presStyleIdx="3" presStyleCnt="4">
        <dgm:presLayoutVars>
          <dgm:bulletEnabled val="1"/>
        </dgm:presLayoutVars>
      </dgm:prSet>
      <dgm:spPr/>
      <dgm:t>
        <a:bodyPr/>
        <a:lstStyle/>
        <a:p>
          <a:endParaRPr lang="en-US"/>
        </a:p>
      </dgm:t>
    </dgm:pt>
    <dgm:pt modelId="{236610F1-06E0-424D-8649-FFA0B6FD28EF}" type="pres">
      <dgm:prSet presAssocID="{01AE51D2-0497-4CC0-AE34-54880F4632AD}" presName="FourConn_1-2" presStyleLbl="fgAccFollowNode1" presStyleIdx="0" presStyleCnt="3">
        <dgm:presLayoutVars>
          <dgm:bulletEnabled val="1"/>
        </dgm:presLayoutVars>
      </dgm:prSet>
      <dgm:spPr/>
      <dgm:t>
        <a:bodyPr/>
        <a:lstStyle/>
        <a:p>
          <a:endParaRPr lang="en-US"/>
        </a:p>
      </dgm:t>
    </dgm:pt>
    <dgm:pt modelId="{33817401-B14D-45CE-9570-3EA5AC07C452}" type="pres">
      <dgm:prSet presAssocID="{01AE51D2-0497-4CC0-AE34-54880F4632AD}" presName="FourConn_2-3" presStyleLbl="fgAccFollowNode1" presStyleIdx="1" presStyleCnt="3">
        <dgm:presLayoutVars>
          <dgm:bulletEnabled val="1"/>
        </dgm:presLayoutVars>
      </dgm:prSet>
      <dgm:spPr/>
      <dgm:t>
        <a:bodyPr/>
        <a:lstStyle/>
        <a:p>
          <a:endParaRPr lang="en-US"/>
        </a:p>
      </dgm:t>
    </dgm:pt>
    <dgm:pt modelId="{39D06D43-9EA8-4143-B343-55416DFEE673}" type="pres">
      <dgm:prSet presAssocID="{01AE51D2-0497-4CC0-AE34-54880F4632AD}" presName="FourConn_3-4" presStyleLbl="fgAccFollowNode1" presStyleIdx="2" presStyleCnt="3">
        <dgm:presLayoutVars>
          <dgm:bulletEnabled val="1"/>
        </dgm:presLayoutVars>
      </dgm:prSet>
      <dgm:spPr/>
      <dgm:t>
        <a:bodyPr/>
        <a:lstStyle/>
        <a:p>
          <a:endParaRPr lang="en-US"/>
        </a:p>
      </dgm:t>
    </dgm:pt>
    <dgm:pt modelId="{39D48A99-F175-41C4-BB9B-6B66160D184F}" type="pres">
      <dgm:prSet presAssocID="{01AE51D2-0497-4CC0-AE34-54880F4632AD}" presName="FourNodes_1_text" presStyleLbl="node1" presStyleIdx="3" presStyleCnt="4">
        <dgm:presLayoutVars>
          <dgm:bulletEnabled val="1"/>
        </dgm:presLayoutVars>
      </dgm:prSet>
      <dgm:spPr/>
      <dgm:t>
        <a:bodyPr/>
        <a:lstStyle/>
        <a:p>
          <a:endParaRPr lang="en-US"/>
        </a:p>
      </dgm:t>
    </dgm:pt>
    <dgm:pt modelId="{27D0254A-90F9-4EF0-99E9-503E5DA6FA23}" type="pres">
      <dgm:prSet presAssocID="{01AE51D2-0497-4CC0-AE34-54880F4632AD}" presName="FourNodes_2_text" presStyleLbl="node1" presStyleIdx="3" presStyleCnt="4">
        <dgm:presLayoutVars>
          <dgm:bulletEnabled val="1"/>
        </dgm:presLayoutVars>
      </dgm:prSet>
      <dgm:spPr/>
      <dgm:t>
        <a:bodyPr/>
        <a:lstStyle/>
        <a:p>
          <a:endParaRPr lang="en-US"/>
        </a:p>
      </dgm:t>
    </dgm:pt>
    <dgm:pt modelId="{CE40A2F9-8BF3-4A64-9DF5-5221AECAA8C1}" type="pres">
      <dgm:prSet presAssocID="{01AE51D2-0497-4CC0-AE34-54880F4632AD}" presName="FourNodes_3_text" presStyleLbl="node1" presStyleIdx="3" presStyleCnt="4">
        <dgm:presLayoutVars>
          <dgm:bulletEnabled val="1"/>
        </dgm:presLayoutVars>
      </dgm:prSet>
      <dgm:spPr/>
      <dgm:t>
        <a:bodyPr/>
        <a:lstStyle/>
        <a:p>
          <a:endParaRPr lang="en-US"/>
        </a:p>
      </dgm:t>
    </dgm:pt>
    <dgm:pt modelId="{EBD0BF6D-B5A8-441C-996E-DAD7DCE1E445}" type="pres">
      <dgm:prSet presAssocID="{01AE51D2-0497-4CC0-AE34-54880F4632AD}" presName="FourNodes_4_text" presStyleLbl="node1" presStyleIdx="3" presStyleCnt="4">
        <dgm:presLayoutVars>
          <dgm:bulletEnabled val="1"/>
        </dgm:presLayoutVars>
      </dgm:prSet>
      <dgm:spPr/>
      <dgm:t>
        <a:bodyPr/>
        <a:lstStyle/>
        <a:p>
          <a:endParaRPr lang="en-US"/>
        </a:p>
      </dgm:t>
    </dgm:pt>
  </dgm:ptLst>
  <dgm:cxnLst>
    <dgm:cxn modelId="{CAF4D148-A5C3-4D46-93AD-6C37EEFB3EB7}" type="presOf" srcId="{56CEB4A2-132A-4D7C-95DA-650CBC2E7DC2}" destId="{504813F4-6031-450D-A76A-9CA9EF8F60D2}" srcOrd="0" destOrd="0" presId="urn:microsoft.com/office/officeart/2005/8/layout/vProcess5"/>
    <dgm:cxn modelId="{7B7144C7-4E43-4710-8F15-B60E691A876D}" type="presOf" srcId="{56CEB4A2-132A-4D7C-95DA-650CBC2E7DC2}" destId="{39D48A99-F175-41C4-BB9B-6B66160D184F}" srcOrd="1" destOrd="0" presId="urn:microsoft.com/office/officeart/2005/8/layout/vProcess5"/>
    <dgm:cxn modelId="{3E289ADB-7D31-4E9B-B5B1-38BE63C2BD46}" srcId="{01AE51D2-0497-4CC0-AE34-54880F4632AD}" destId="{F533BB4E-AFEC-438F-8D68-86E1BEE41911}" srcOrd="3" destOrd="0" parTransId="{85D1F900-5CEC-42C5-92E9-2EE04C48E567}" sibTransId="{9922D2E8-69B8-4D23-8576-06820726AB5D}"/>
    <dgm:cxn modelId="{41FFD8EE-B290-42B7-9069-BEB164A77549}" type="presOf" srcId="{F533BB4E-AFEC-438F-8D68-86E1BEE41911}" destId="{EBD0BF6D-B5A8-441C-996E-DAD7DCE1E445}" srcOrd="1" destOrd="0" presId="urn:microsoft.com/office/officeart/2005/8/layout/vProcess5"/>
    <dgm:cxn modelId="{8066F37B-9922-4CB3-A1AA-7BD7D44980D9}" type="presOf" srcId="{F533BB4E-AFEC-438F-8D68-86E1BEE41911}" destId="{8B445235-6860-4CFD-84C4-18586D773C29}" srcOrd="0" destOrd="0" presId="urn:microsoft.com/office/officeart/2005/8/layout/vProcess5"/>
    <dgm:cxn modelId="{B5116024-BFC8-4A75-8264-12653CF6615D}" srcId="{01AE51D2-0497-4CC0-AE34-54880F4632AD}" destId="{56CEB4A2-132A-4D7C-95DA-650CBC2E7DC2}" srcOrd="0" destOrd="0" parTransId="{25BFBC2A-83F1-4E0E-A330-59FD111EB9C9}" sibTransId="{1859631D-51B0-45C0-95CA-3CB967279CB0}"/>
    <dgm:cxn modelId="{5D73DFE3-0CD1-4374-886A-41DA92EFEF30}" type="presOf" srcId="{3477B8EF-294E-4405-99EB-C0DA6FD42393}" destId="{CE40A2F9-8BF3-4A64-9DF5-5221AECAA8C1}" srcOrd="1" destOrd="0" presId="urn:microsoft.com/office/officeart/2005/8/layout/vProcess5"/>
    <dgm:cxn modelId="{15BF06F8-20D7-49A0-9BB5-C6D0B8E1222D}" type="presOf" srcId="{74F139F2-B61D-465F-8370-65E455C4B32E}" destId="{DE1C18E9-8960-486B-B013-217711A42B4B}" srcOrd="0" destOrd="0" presId="urn:microsoft.com/office/officeart/2005/8/layout/vProcess5"/>
    <dgm:cxn modelId="{31531C03-DE90-49F0-AA17-EF4DFC80733E}" type="presOf" srcId="{79A1F29F-42F8-4800-9C8A-690E2826800C}" destId="{39D06D43-9EA8-4143-B343-55416DFEE673}" srcOrd="0" destOrd="0" presId="urn:microsoft.com/office/officeart/2005/8/layout/vProcess5"/>
    <dgm:cxn modelId="{6A232014-F0B9-4445-868C-3C15839544D9}" type="presOf" srcId="{896F530C-5243-4D4C-8A9B-B7B055BCB91E}" destId="{33817401-B14D-45CE-9570-3EA5AC07C452}" srcOrd="0" destOrd="0" presId="urn:microsoft.com/office/officeart/2005/8/layout/vProcess5"/>
    <dgm:cxn modelId="{B78BA2DE-4D73-4401-AE88-FB732ED40AED}" type="presOf" srcId="{3477B8EF-294E-4405-99EB-C0DA6FD42393}" destId="{B2BD7C0E-06B3-4E16-9F70-1815D21E7762}" srcOrd="0" destOrd="0" presId="urn:microsoft.com/office/officeart/2005/8/layout/vProcess5"/>
    <dgm:cxn modelId="{A0016E43-BDAF-4E07-93AC-1D873090D728}" srcId="{01AE51D2-0497-4CC0-AE34-54880F4632AD}" destId="{3477B8EF-294E-4405-99EB-C0DA6FD42393}" srcOrd="2" destOrd="0" parTransId="{4D45FD14-29BF-40ED-88E9-7B2967B8BF8D}" sibTransId="{79A1F29F-42F8-4800-9C8A-690E2826800C}"/>
    <dgm:cxn modelId="{477A99A2-380E-4C42-9D4D-31DA2C6F2199}" srcId="{01AE51D2-0497-4CC0-AE34-54880F4632AD}" destId="{74F139F2-B61D-465F-8370-65E455C4B32E}" srcOrd="1" destOrd="0" parTransId="{CA029390-0906-4C54-B7D9-EB6A651158D4}" sibTransId="{896F530C-5243-4D4C-8A9B-B7B055BCB91E}"/>
    <dgm:cxn modelId="{6640F15C-786C-4F28-943D-8B4F903CBC9F}" type="presOf" srcId="{74F139F2-B61D-465F-8370-65E455C4B32E}" destId="{27D0254A-90F9-4EF0-99E9-503E5DA6FA23}" srcOrd="1" destOrd="0" presId="urn:microsoft.com/office/officeart/2005/8/layout/vProcess5"/>
    <dgm:cxn modelId="{1519D5BD-DADC-406D-9B06-745B9E0623EB}" type="presOf" srcId="{1859631D-51B0-45C0-95CA-3CB967279CB0}" destId="{236610F1-06E0-424D-8649-FFA0B6FD28EF}" srcOrd="0" destOrd="0" presId="urn:microsoft.com/office/officeart/2005/8/layout/vProcess5"/>
    <dgm:cxn modelId="{E454CD03-17BA-4B50-B097-E7A37D2F7E00}" type="presOf" srcId="{01AE51D2-0497-4CC0-AE34-54880F4632AD}" destId="{FBAF4F3D-C50D-4FDB-8B20-16AA6E5D3413}" srcOrd="0" destOrd="0" presId="urn:microsoft.com/office/officeart/2005/8/layout/vProcess5"/>
    <dgm:cxn modelId="{7E9EBCAB-8153-4911-BCE3-5160FE12133C}" type="presParOf" srcId="{FBAF4F3D-C50D-4FDB-8B20-16AA6E5D3413}" destId="{9D79DFAB-F353-4656-A902-D7C22A9966A3}" srcOrd="0" destOrd="0" presId="urn:microsoft.com/office/officeart/2005/8/layout/vProcess5"/>
    <dgm:cxn modelId="{4B187D39-CFF7-4135-A7AF-C1E3B34D43EE}" type="presParOf" srcId="{FBAF4F3D-C50D-4FDB-8B20-16AA6E5D3413}" destId="{504813F4-6031-450D-A76A-9CA9EF8F60D2}" srcOrd="1" destOrd="0" presId="urn:microsoft.com/office/officeart/2005/8/layout/vProcess5"/>
    <dgm:cxn modelId="{9269B205-D0A1-4EF5-97F1-838FDBA3BB84}" type="presParOf" srcId="{FBAF4F3D-C50D-4FDB-8B20-16AA6E5D3413}" destId="{DE1C18E9-8960-486B-B013-217711A42B4B}" srcOrd="2" destOrd="0" presId="urn:microsoft.com/office/officeart/2005/8/layout/vProcess5"/>
    <dgm:cxn modelId="{F54F57D4-661E-4361-AA88-43C3255A42D4}" type="presParOf" srcId="{FBAF4F3D-C50D-4FDB-8B20-16AA6E5D3413}" destId="{B2BD7C0E-06B3-4E16-9F70-1815D21E7762}" srcOrd="3" destOrd="0" presId="urn:microsoft.com/office/officeart/2005/8/layout/vProcess5"/>
    <dgm:cxn modelId="{49350133-3DE6-46E8-AF55-AC0130905BE6}" type="presParOf" srcId="{FBAF4F3D-C50D-4FDB-8B20-16AA6E5D3413}" destId="{8B445235-6860-4CFD-84C4-18586D773C29}" srcOrd="4" destOrd="0" presId="urn:microsoft.com/office/officeart/2005/8/layout/vProcess5"/>
    <dgm:cxn modelId="{C34E859A-E6B2-45EA-8174-07658DCFD70B}" type="presParOf" srcId="{FBAF4F3D-C50D-4FDB-8B20-16AA6E5D3413}" destId="{236610F1-06E0-424D-8649-FFA0B6FD28EF}" srcOrd="5" destOrd="0" presId="urn:microsoft.com/office/officeart/2005/8/layout/vProcess5"/>
    <dgm:cxn modelId="{A61BA1E5-85C3-484B-B543-B985AC35CC3C}" type="presParOf" srcId="{FBAF4F3D-C50D-4FDB-8B20-16AA6E5D3413}" destId="{33817401-B14D-45CE-9570-3EA5AC07C452}" srcOrd="6" destOrd="0" presId="urn:microsoft.com/office/officeart/2005/8/layout/vProcess5"/>
    <dgm:cxn modelId="{027E21B8-AC35-4F4E-85C8-95B521414BBD}" type="presParOf" srcId="{FBAF4F3D-C50D-4FDB-8B20-16AA6E5D3413}" destId="{39D06D43-9EA8-4143-B343-55416DFEE673}" srcOrd="7" destOrd="0" presId="urn:microsoft.com/office/officeart/2005/8/layout/vProcess5"/>
    <dgm:cxn modelId="{93D6C0E5-3388-47E9-9901-B8D8F61947B8}" type="presParOf" srcId="{FBAF4F3D-C50D-4FDB-8B20-16AA6E5D3413}" destId="{39D48A99-F175-41C4-BB9B-6B66160D184F}" srcOrd="8" destOrd="0" presId="urn:microsoft.com/office/officeart/2005/8/layout/vProcess5"/>
    <dgm:cxn modelId="{C02AE6E8-35C6-424B-9108-3CECF6149818}" type="presParOf" srcId="{FBAF4F3D-C50D-4FDB-8B20-16AA6E5D3413}" destId="{27D0254A-90F9-4EF0-99E9-503E5DA6FA23}" srcOrd="9" destOrd="0" presId="urn:microsoft.com/office/officeart/2005/8/layout/vProcess5"/>
    <dgm:cxn modelId="{C7DE54F2-F684-49A0-8ECE-48824DA73F39}" type="presParOf" srcId="{FBAF4F3D-C50D-4FDB-8B20-16AA6E5D3413}" destId="{CE40A2F9-8BF3-4A64-9DF5-5221AECAA8C1}" srcOrd="10" destOrd="0" presId="urn:microsoft.com/office/officeart/2005/8/layout/vProcess5"/>
    <dgm:cxn modelId="{9FD6F7E5-6349-4355-BC67-0F6B266DE790}" type="presParOf" srcId="{FBAF4F3D-C50D-4FDB-8B20-16AA6E5D3413}" destId="{EBD0BF6D-B5A8-441C-996E-DAD7DCE1E445}" srcOrd="11" destOrd="0" presId="urn:microsoft.com/office/officeart/2005/8/layout/vProcess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6CE19BD8-6DB4-4A00-B448-3CE7BE7CB81D}" type="doc">
      <dgm:prSet loTypeId="urn:microsoft.com/office/officeart/2005/8/layout/radial1" loCatId="cycle" qsTypeId="urn:microsoft.com/office/officeart/2005/8/quickstyle/simple1" qsCatId="simple" csTypeId="urn:microsoft.com/office/officeart/2005/8/colors/colorful5" csCatId="colorful" phldr="1"/>
      <dgm:spPr/>
      <dgm:t>
        <a:bodyPr/>
        <a:lstStyle/>
        <a:p>
          <a:endParaRPr lang="en-US"/>
        </a:p>
      </dgm:t>
    </dgm:pt>
    <dgm:pt modelId="{23C0F1EF-3ABC-47A7-B6EB-3071844B84B9}">
      <dgm:prSet phldrT="[Text]" custT="1">
        <dgm:style>
          <a:lnRef idx="1">
            <a:schemeClr val="accent4"/>
          </a:lnRef>
          <a:fillRef idx="3">
            <a:schemeClr val="accent4"/>
          </a:fillRef>
          <a:effectRef idx="2">
            <a:schemeClr val="accent4"/>
          </a:effectRef>
          <a:fontRef idx="minor">
            <a:schemeClr val="lt1"/>
          </a:fontRef>
        </dgm:style>
      </dgm:prSet>
      <dgm:spPr/>
      <dgm:t>
        <a:bodyPr/>
        <a:lstStyle/>
        <a:p>
          <a:r>
            <a:rPr lang="en-GB" sz="1800" dirty="0" smtClean="0">
              <a:solidFill>
                <a:schemeClr val="tx1"/>
              </a:solidFill>
            </a:rPr>
            <a:t>PRA </a:t>
          </a:r>
        </a:p>
        <a:p>
          <a:r>
            <a:rPr lang="en-GB" sz="1800" dirty="0" smtClean="0">
              <a:solidFill>
                <a:schemeClr val="tx1"/>
              </a:solidFill>
            </a:rPr>
            <a:t>ISPM 2, 11, 21 </a:t>
          </a:r>
          <a:endParaRPr lang="en-US" sz="1800" dirty="0">
            <a:solidFill>
              <a:schemeClr val="tx1"/>
            </a:solidFill>
          </a:endParaRPr>
        </a:p>
      </dgm:t>
    </dgm:pt>
    <dgm:pt modelId="{FCBE9CA8-5632-4FB1-89B0-C92CFAC1A910}" type="parTrans" cxnId="{2582C82C-6F2F-482F-BFF1-A8FEBE68D6E7}">
      <dgm:prSet/>
      <dgm:spPr/>
      <dgm:t>
        <a:bodyPr/>
        <a:lstStyle/>
        <a:p>
          <a:endParaRPr lang="en-US" sz="1800">
            <a:solidFill>
              <a:schemeClr val="tx1"/>
            </a:solidFill>
          </a:endParaRPr>
        </a:p>
      </dgm:t>
    </dgm:pt>
    <dgm:pt modelId="{BEBE07CF-BAC2-42E2-9D89-E7DB7D991998}" type="sibTrans" cxnId="{2582C82C-6F2F-482F-BFF1-A8FEBE68D6E7}">
      <dgm:prSet/>
      <dgm:spPr/>
      <dgm:t>
        <a:bodyPr/>
        <a:lstStyle/>
        <a:p>
          <a:endParaRPr lang="en-US" sz="1800">
            <a:solidFill>
              <a:schemeClr val="tx1"/>
            </a:solidFill>
          </a:endParaRPr>
        </a:p>
      </dgm:t>
    </dgm:pt>
    <dgm:pt modelId="{95ED4DDC-BB1F-4D01-A7F8-F1E104224E20}">
      <dgm:prSet phldrT="[Text]" custT="1">
        <dgm:style>
          <a:lnRef idx="1">
            <a:schemeClr val="accent2"/>
          </a:lnRef>
          <a:fillRef idx="2">
            <a:schemeClr val="accent2"/>
          </a:fillRef>
          <a:effectRef idx="1">
            <a:schemeClr val="accent2"/>
          </a:effectRef>
          <a:fontRef idx="minor">
            <a:schemeClr val="dk1"/>
          </a:fontRef>
        </dgm:style>
      </dgm:prSet>
      <dgm:spPr/>
      <dgm:t>
        <a:bodyPr/>
        <a:lstStyle/>
        <a:p>
          <a:r>
            <a:rPr lang="en-US" sz="1800" dirty="0" smtClean="0">
              <a:solidFill>
                <a:schemeClr val="tx1"/>
              </a:solidFill>
            </a:rPr>
            <a:t>Pest listing</a:t>
          </a:r>
        </a:p>
        <a:p>
          <a:r>
            <a:rPr lang="en-US" sz="1800" dirty="0" smtClean="0">
              <a:solidFill>
                <a:schemeClr val="tx1"/>
              </a:solidFill>
            </a:rPr>
            <a:t>ISPM 19, 16</a:t>
          </a:r>
        </a:p>
        <a:p>
          <a:endParaRPr lang="en-US" sz="1800" dirty="0">
            <a:solidFill>
              <a:schemeClr val="tx1"/>
            </a:solidFill>
          </a:endParaRPr>
        </a:p>
      </dgm:t>
    </dgm:pt>
    <dgm:pt modelId="{D8F41963-0B38-4507-BEC6-11A2C50D1A06}" type="parTrans" cxnId="{95F949F8-24AA-4277-90E6-930D6E7A552D}">
      <dgm:prSet custT="1"/>
      <dgm:spPr/>
      <dgm:t>
        <a:bodyPr/>
        <a:lstStyle/>
        <a:p>
          <a:endParaRPr lang="en-US" sz="1800">
            <a:solidFill>
              <a:schemeClr val="tx1"/>
            </a:solidFill>
          </a:endParaRPr>
        </a:p>
      </dgm:t>
    </dgm:pt>
    <dgm:pt modelId="{4DFC8EBA-6BF1-45F7-93F2-B61412E85EAA}" type="sibTrans" cxnId="{95F949F8-24AA-4277-90E6-930D6E7A552D}">
      <dgm:prSet/>
      <dgm:spPr/>
      <dgm:t>
        <a:bodyPr/>
        <a:lstStyle/>
        <a:p>
          <a:endParaRPr lang="en-US" sz="1800">
            <a:solidFill>
              <a:schemeClr val="tx1"/>
            </a:solidFill>
          </a:endParaRPr>
        </a:p>
      </dgm:t>
    </dgm:pt>
    <dgm:pt modelId="{780D57F2-B385-45E5-9AE8-464F6DCF4599}">
      <dgm:prSet phldrT="[Text]" custT="1">
        <dgm:style>
          <a:lnRef idx="1">
            <a:schemeClr val="accent6"/>
          </a:lnRef>
          <a:fillRef idx="2">
            <a:schemeClr val="accent6"/>
          </a:fillRef>
          <a:effectRef idx="1">
            <a:schemeClr val="accent6"/>
          </a:effectRef>
          <a:fontRef idx="minor">
            <a:schemeClr val="dk1"/>
          </a:fontRef>
        </dgm:style>
      </dgm:prSet>
      <dgm:spPr/>
      <dgm:t>
        <a:bodyPr/>
        <a:lstStyle/>
        <a:p>
          <a:endParaRPr lang="en-US" sz="1800" dirty="0" smtClean="0"/>
        </a:p>
        <a:p>
          <a:r>
            <a:rPr lang="en-US" sz="1800" dirty="0" smtClean="0"/>
            <a:t>Import requirements</a:t>
          </a:r>
        </a:p>
        <a:p>
          <a:r>
            <a:rPr lang="en-US" sz="1800" dirty="0" smtClean="0"/>
            <a:t>ISPM 20 </a:t>
          </a:r>
        </a:p>
        <a:p>
          <a:endParaRPr lang="en-US" sz="1800" dirty="0"/>
        </a:p>
      </dgm:t>
    </dgm:pt>
    <dgm:pt modelId="{1CE6030E-73FC-4D4F-9E98-B3F27CBAD0F2}" type="parTrans" cxnId="{6F3C25D8-922B-4278-BCB4-B5FD0D9251FA}">
      <dgm:prSet custT="1"/>
      <dgm:spPr/>
      <dgm:t>
        <a:bodyPr/>
        <a:lstStyle/>
        <a:p>
          <a:endParaRPr lang="en-US" sz="1800">
            <a:solidFill>
              <a:schemeClr val="tx1"/>
            </a:solidFill>
          </a:endParaRPr>
        </a:p>
      </dgm:t>
    </dgm:pt>
    <dgm:pt modelId="{EE64F716-4D66-42EE-B5B1-B3D8CC90989B}" type="sibTrans" cxnId="{6F3C25D8-922B-4278-BCB4-B5FD0D9251FA}">
      <dgm:prSet/>
      <dgm:spPr/>
      <dgm:t>
        <a:bodyPr/>
        <a:lstStyle/>
        <a:p>
          <a:endParaRPr lang="en-US" sz="1800">
            <a:solidFill>
              <a:schemeClr val="tx1"/>
            </a:solidFill>
          </a:endParaRPr>
        </a:p>
      </dgm:t>
    </dgm:pt>
    <dgm:pt modelId="{17B08550-22D1-432F-AD33-9248D06695AD}">
      <dgm:prSet phldrT="[Text]" custT="1">
        <dgm:style>
          <a:lnRef idx="0">
            <a:schemeClr val="accent6"/>
          </a:lnRef>
          <a:fillRef idx="3">
            <a:schemeClr val="accent6"/>
          </a:fillRef>
          <a:effectRef idx="3">
            <a:schemeClr val="accent6"/>
          </a:effectRef>
          <a:fontRef idx="minor">
            <a:schemeClr val="lt1"/>
          </a:fontRef>
        </dgm:style>
      </dgm:prSet>
      <dgm:spPr/>
      <dgm:t>
        <a:bodyPr/>
        <a:lstStyle/>
        <a:p>
          <a:r>
            <a:rPr lang="en-US" sz="1800" dirty="0" smtClean="0">
              <a:solidFill>
                <a:schemeClr val="tx1"/>
              </a:solidFill>
            </a:rPr>
            <a:t>System approach ISPM 14</a:t>
          </a:r>
          <a:endParaRPr lang="en-US" sz="1800" dirty="0">
            <a:solidFill>
              <a:schemeClr val="tx1"/>
            </a:solidFill>
          </a:endParaRPr>
        </a:p>
      </dgm:t>
    </dgm:pt>
    <dgm:pt modelId="{FA12C676-782F-4A4E-9A38-2FE145662E6F}" type="parTrans" cxnId="{85334E9D-1968-4D10-97B1-A2B0CD7535A3}">
      <dgm:prSet custT="1"/>
      <dgm:spPr/>
      <dgm:t>
        <a:bodyPr/>
        <a:lstStyle/>
        <a:p>
          <a:endParaRPr lang="en-US" sz="1800">
            <a:solidFill>
              <a:schemeClr val="tx1"/>
            </a:solidFill>
          </a:endParaRPr>
        </a:p>
      </dgm:t>
    </dgm:pt>
    <dgm:pt modelId="{AE1C5A77-AC5F-40DA-B65C-EF05451431A9}" type="sibTrans" cxnId="{85334E9D-1968-4D10-97B1-A2B0CD7535A3}">
      <dgm:prSet/>
      <dgm:spPr/>
      <dgm:t>
        <a:bodyPr/>
        <a:lstStyle/>
        <a:p>
          <a:endParaRPr lang="en-US" sz="1800">
            <a:solidFill>
              <a:schemeClr val="tx1"/>
            </a:solidFill>
          </a:endParaRPr>
        </a:p>
      </dgm:t>
    </dgm:pt>
    <dgm:pt modelId="{EED74F48-36AB-4FD0-9481-08998C6935D9}">
      <dgm:prSet custT="1"/>
      <dgm:spPr/>
      <dgm:t>
        <a:bodyPr/>
        <a:lstStyle/>
        <a:p>
          <a:endParaRPr lang="en-US"/>
        </a:p>
      </dgm:t>
    </dgm:pt>
    <dgm:pt modelId="{71EC968D-3CE7-4F92-B401-52BD0D6FAD19}" type="parTrans" cxnId="{8AA94776-3D18-44BF-9383-E0F738B8273D}">
      <dgm:prSet/>
      <dgm:spPr/>
      <dgm:t>
        <a:bodyPr/>
        <a:lstStyle/>
        <a:p>
          <a:endParaRPr lang="en-US"/>
        </a:p>
      </dgm:t>
    </dgm:pt>
    <dgm:pt modelId="{E5FDDA14-8992-4B42-9F32-37D00F7C63D0}" type="sibTrans" cxnId="{8AA94776-3D18-44BF-9383-E0F738B8273D}">
      <dgm:prSet/>
      <dgm:spPr/>
      <dgm:t>
        <a:bodyPr/>
        <a:lstStyle/>
        <a:p>
          <a:endParaRPr lang="en-US"/>
        </a:p>
      </dgm:t>
    </dgm:pt>
    <dgm:pt modelId="{C833215D-5263-4833-ACD7-5996B676C1C7}">
      <dgm:prSet custT="1"/>
      <dgm:spPr/>
      <dgm:t>
        <a:bodyPr/>
        <a:lstStyle/>
        <a:p>
          <a:endParaRPr lang="en-US" sz="1800" dirty="0">
            <a:solidFill>
              <a:schemeClr val="tx1"/>
            </a:solidFill>
          </a:endParaRPr>
        </a:p>
      </dgm:t>
    </dgm:pt>
    <dgm:pt modelId="{F26F3235-B7FA-4E85-98BA-614046CF320D}" type="parTrans" cxnId="{49AACB05-9F47-466D-AB00-AC29B71720DC}">
      <dgm:prSet/>
      <dgm:spPr/>
      <dgm:t>
        <a:bodyPr/>
        <a:lstStyle/>
        <a:p>
          <a:endParaRPr lang="en-US"/>
        </a:p>
      </dgm:t>
    </dgm:pt>
    <dgm:pt modelId="{0FCEEB65-21D6-492D-925E-41CAD1119099}" type="sibTrans" cxnId="{49AACB05-9F47-466D-AB00-AC29B71720DC}">
      <dgm:prSet/>
      <dgm:spPr/>
      <dgm:t>
        <a:bodyPr/>
        <a:lstStyle/>
        <a:p>
          <a:endParaRPr lang="en-US"/>
        </a:p>
      </dgm:t>
    </dgm:pt>
    <dgm:pt modelId="{AB7D9657-5A4F-4DAE-ABA8-41AF5690D0EA}">
      <dgm:prSet custT="1">
        <dgm:style>
          <a:lnRef idx="1">
            <a:schemeClr val="accent3"/>
          </a:lnRef>
          <a:fillRef idx="2">
            <a:schemeClr val="accent3"/>
          </a:fillRef>
          <a:effectRef idx="1">
            <a:schemeClr val="accent3"/>
          </a:effectRef>
          <a:fontRef idx="minor">
            <a:schemeClr val="dk1"/>
          </a:fontRef>
        </dgm:style>
      </dgm:prSet>
      <dgm:spPr/>
      <dgm:t>
        <a:bodyPr/>
        <a:lstStyle/>
        <a:p>
          <a:r>
            <a:rPr lang="en-US" sz="1800" dirty="0" smtClean="0"/>
            <a:t>Import and release of biological control agents ISPM 3</a:t>
          </a:r>
          <a:endParaRPr lang="en-US" sz="1800" dirty="0"/>
        </a:p>
      </dgm:t>
    </dgm:pt>
    <dgm:pt modelId="{5E6AEB63-6766-4749-8AC4-8124F869C9BD}" type="parTrans" cxnId="{DA38BC91-B891-47DC-92BE-6D7E94B20EFB}">
      <dgm:prSet/>
      <dgm:spPr/>
      <dgm:t>
        <a:bodyPr/>
        <a:lstStyle/>
        <a:p>
          <a:endParaRPr lang="en-US"/>
        </a:p>
      </dgm:t>
    </dgm:pt>
    <dgm:pt modelId="{109499E7-AC1F-422F-A6BC-F65F08DB0251}" type="sibTrans" cxnId="{DA38BC91-B891-47DC-92BE-6D7E94B20EFB}">
      <dgm:prSet/>
      <dgm:spPr/>
      <dgm:t>
        <a:bodyPr/>
        <a:lstStyle/>
        <a:p>
          <a:endParaRPr lang="en-US"/>
        </a:p>
      </dgm:t>
    </dgm:pt>
    <dgm:pt modelId="{7AD53821-736C-49FB-8F0B-73133105A388}">
      <dgm:prSet custT="1"/>
      <dgm:spPr/>
      <dgm:t>
        <a:bodyPr/>
        <a:lstStyle/>
        <a:p>
          <a:r>
            <a:rPr lang="en-US" sz="1800" dirty="0" smtClean="0">
              <a:solidFill>
                <a:schemeClr val="tx1"/>
              </a:solidFill>
            </a:rPr>
            <a:t>Pest free areas ISPM 4,8,10, 22,29</a:t>
          </a:r>
          <a:endParaRPr lang="en-US" sz="1800" dirty="0">
            <a:solidFill>
              <a:schemeClr val="tx1"/>
            </a:solidFill>
          </a:endParaRPr>
        </a:p>
      </dgm:t>
    </dgm:pt>
    <dgm:pt modelId="{941CE0C9-081A-48B6-827B-685404833DE0}" type="parTrans" cxnId="{3D97875E-8624-49AC-AC15-77E63740F3A5}">
      <dgm:prSet/>
      <dgm:spPr/>
      <dgm:t>
        <a:bodyPr/>
        <a:lstStyle/>
        <a:p>
          <a:endParaRPr lang="en-US"/>
        </a:p>
      </dgm:t>
    </dgm:pt>
    <dgm:pt modelId="{55D23522-7D26-4FA4-8F9D-FC2F7E1430CD}" type="sibTrans" cxnId="{3D97875E-8624-49AC-AC15-77E63740F3A5}">
      <dgm:prSet/>
      <dgm:spPr/>
      <dgm:t>
        <a:bodyPr/>
        <a:lstStyle/>
        <a:p>
          <a:endParaRPr lang="en-US"/>
        </a:p>
      </dgm:t>
    </dgm:pt>
    <dgm:pt modelId="{0C8E705E-FEFE-4D8C-A6E5-B64B40C08C85}">
      <dgm:prSet/>
      <dgm:spPr/>
      <dgm:t>
        <a:bodyPr/>
        <a:lstStyle/>
        <a:p>
          <a:endParaRPr lang="en-US"/>
        </a:p>
      </dgm:t>
    </dgm:pt>
    <dgm:pt modelId="{205E2AA9-6DA2-49FF-8408-2209088BB769}" type="parTrans" cxnId="{B1167CE6-A773-44B4-B82F-502FEC8D6537}">
      <dgm:prSet/>
      <dgm:spPr/>
      <dgm:t>
        <a:bodyPr/>
        <a:lstStyle/>
        <a:p>
          <a:endParaRPr lang="en-US"/>
        </a:p>
      </dgm:t>
    </dgm:pt>
    <dgm:pt modelId="{264CF9E0-96EF-47E2-B28E-A2506F5A09C5}" type="sibTrans" cxnId="{B1167CE6-A773-44B4-B82F-502FEC8D6537}">
      <dgm:prSet/>
      <dgm:spPr/>
      <dgm:t>
        <a:bodyPr/>
        <a:lstStyle/>
        <a:p>
          <a:endParaRPr lang="en-US"/>
        </a:p>
      </dgm:t>
    </dgm:pt>
    <dgm:pt modelId="{692842C3-C7A5-45A3-95D0-B7DC498F7E88}">
      <dgm:prSet custT="1"/>
      <dgm:spPr/>
      <dgm:t>
        <a:bodyPr/>
        <a:lstStyle/>
        <a:p>
          <a:r>
            <a:rPr lang="en-US" sz="1800" dirty="0" smtClean="0">
              <a:solidFill>
                <a:schemeClr val="tx1"/>
              </a:solidFill>
            </a:rPr>
            <a:t>Inspection ISPM 23</a:t>
          </a:r>
          <a:endParaRPr lang="en-US" sz="1800" dirty="0">
            <a:solidFill>
              <a:schemeClr val="tx1"/>
            </a:solidFill>
          </a:endParaRPr>
        </a:p>
      </dgm:t>
    </dgm:pt>
    <dgm:pt modelId="{FD9BAC5A-8C16-464A-A382-E6B3C76613A8}" type="parTrans" cxnId="{0838428F-A251-4C56-BA5B-5AA108A82DBD}">
      <dgm:prSet/>
      <dgm:spPr/>
      <dgm:t>
        <a:bodyPr/>
        <a:lstStyle/>
        <a:p>
          <a:endParaRPr lang="en-US"/>
        </a:p>
      </dgm:t>
    </dgm:pt>
    <dgm:pt modelId="{4F134882-0339-4B1F-A744-EB0A56D0F94E}" type="sibTrans" cxnId="{0838428F-A251-4C56-BA5B-5AA108A82DBD}">
      <dgm:prSet/>
      <dgm:spPr/>
      <dgm:t>
        <a:bodyPr/>
        <a:lstStyle/>
        <a:p>
          <a:endParaRPr lang="en-US"/>
        </a:p>
      </dgm:t>
    </dgm:pt>
    <dgm:pt modelId="{9F0C4558-0920-4E90-9538-6710DAC1CAF6}">
      <dgm:prSet custT="1">
        <dgm:style>
          <a:lnRef idx="0">
            <a:schemeClr val="accent2"/>
          </a:lnRef>
          <a:fillRef idx="3">
            <a:schemeClr val="accent2"/>
          </a:fillRef>
          <a:effectRef idx="3">
            <a:schemeClr val="accent2"/>
          </a:effectRef>
          <a:fontRef idx="minor">
            <a:schemeClr val="lt1"/>
          </a:fontRef>
        </dgm:style>
      </dgm:prSet>
      <dgm:spPr/>
      <dgm:t>
        <a:bodyPr/>
        <a:lstStyle/>
        <a:p>
          <a:r>
            <a:rPr lang="en-US" sz="1800" dirty="0" smtClean="0">
              <a:solidFill>
                <a:schemeClr val="tx1"/>
              </a:solidFill>
            </a:rPr>
            <a:t>Equivalence</a:t>
          </a:r>
        </a:p>
        <a:p>
          <a:r>
            <a:rPr lang="en-US" sz="1800" dirty="0" smtClean="0">
              <a:solidFill>
                <a:schemeClr val="tx1"/>
              </a:solidFill>
            </a:rPr>
            <a:t>ISPM 24</a:t>
          </a:r>
          <a:endParaRPr lang="en-US" sz="1800" dirty="0">
            <a:solidFill>
              <a:schemeClr val="tx1"/>
            </a:solidFill>
          </a:endParaRPr>
        </a:p>
      </dgm:t>
    </dgm:pt>
    <dgm:pt modelId="{30E9D7D7-8421-4E73-9E48-D217056FE3F8}" type="parTrans" cxnId="{7A3B2210-C6D7-4AD9-AD17-F37E4E1A1C8D}">
      <dgm:prSet/>
      <dgm:spPr/>
      <dgm:t>
        <a:bodyPr/>
        <a:lstStyle/>
        <a:p>
          <a:endParaRPr lang="en-US"/>
        </a:p>
      </dgm:t>
    </dgm:pt>
    <dgm:pt modelId="{B0C462EC-3135-4D3B-B49F-A7E4F76869E5}" type="sibTrans" cxnId="{7A3B2210-C6D7-4AD9-AD17-F37E4E1A1C8D}">
      <dgm:prSet/>
      <dgm:spPr/>
      <dgm:t>
        <a:bodyPr/>
        <a:lstStyle/>
        <a:p>
          <a:endParaRPr lang="en-US"/>
        </a:p>
      </dgm:t>
    </dgm:pt>
    <dgm:pt modelId="{79EA9702-764D-405A-A596-1C67091A6FAB}">
      <dgm:prSet custT="1"/>
      <dgm:spPr/>
      <dgm:t>
        <a:bodyPr/>
        <a:lstStyle/>
        <a:p>
          <a:r>
            <a:rPr lang="en-US" sz="1800" dirty="0" smtClean="0">
              <a:solidFill>
                <a:schemeClr val="tx1"/>
              </a:solidFill>
            </a:rPr>
            <a:t>Transit</a:t>
          </a:r>
        </a:p>
        <a:p>
          <a:r>
            <a:rPr lang="en-US" sz="1800" dirty="0" smtClean="0">
              <a:solidFill>
                <a:schemeClr val="tx1"/>
              </a:solidFill>
            </a:rPr>
            <a:t>ISPM 25</a:t>
          </a:r>
          <a:endParaRPr lang="en-US" sz="1800" dirty="0">
            <a:solidFill>
              <a:schemeClr val="tx1"/>
            </a:solidFill>
          </a:endParaRPr>
        </a:p>
      </dgm:t>
    </dgm:pt>
    <dgm:pt modelId="{5195E5B8-5B68-44FF-8E99-4F1CD0AF236C}" type="parTrans" cxnId="{26ED6A0A-44D7-4068-B231-2F1684515A28}">
      <dgm:prSet/>
      <dgm:spPr/>
      <dgm:t>
        <a:bodyPr/>
        <a:lstStyle/>
        <a:p>
          <a:endParaRPr lang="en-US"/>
        </a:p>
      </dgm:t>
    </dgm:pt>
    <dgm:pt modelId="{FDFBC4BF-3186-46CF-8764-DB46AE95B913}" type="sibTrans" cxnId="{26ED6A0A-44D7-4068-B231-2F1684515A28}">
      <dgm:prSet/>
      <dgm:spPr/>
      <dgm:t>
        <a:bodyPr/>
        <a:lstStyle/>
        <a:p>
          <a:endParaRPr lang="en-US"/>
        </a:p>
      </dgm:t>
    </dgm:pt>
    <dgm:pt modelId="{19039AC1-5396-4F76-8246-2CECF6C9F250}" type="pres">
      <dgm:prSet presAssocID="{6CE19BD8-6DB4-4A00-B448-3CE7BE7CB81D}" presName="cycle" presStyleCnt="0">
        <dgm:presLayoutVars>
          <dgm:chMax val="1"/>
          <dgm:dir/>
          <dgm:animLvl val="ctr"/>
          <dgm:resizeHandles val="exact"/>
        </dgm:presLayoutVars>
      </dgm:prSet>
      <dgm:spPr/>
      <dgm:t>
        <a:bodyPr/>
        <a:lstStyle/>
        <a:p>
          <a:endParaRPr lang="en-US"/>
        </a:p>
      </dgm:t>
    </dgm:pt>
    <dgm:pt modelId="{60DB698F-CCD4-4C93-BEC4-D7BFBD108742}" type="pres">
      <dgm:prSet presAssocID="{23C0F1EF-3ABC-47A7-B6EB-3071844B84B9}" presName="centerShape" presStyleLbl="node0" presStyleIdx="0" presStyleCnt="1" custScaleX="194323"/>
      <dgm:spPr/>
      <dgm:t>
        <a:bodyPr/>
        <a:lstStyle/>
        <a:p>
          <a:endParaRPr lang="en-US"/>
        </a:p>
      </dgm:t>
    </dgm:pt>
    <dgm:pt modelId="{635D14B8-35CA-4AE1-800E-E5631F294A6B}" type="pres">
      <dgm:prSet presAssocID="{D8F41963-0B38-4507-BEC6-11A2C50D1A06}" presName="Name9" presStyleLbl="parChTrans1D2" presStyleIdx="0" presStyleCnt="8"/>
      <dgm:spPr/>
      <dgm:t>
        <a:bodyPr/>
        <a:lstStyle/>
        <a:p>
          <a:endParaRPr lang="en-US"/>
        </a:p>
      </dgm:t>
    </dgm:pt>
    <dgm:pt modelId="{2EEEBFCF-CD59-40B3-9578-E2F47F1681BC}" type="pres">
      <dgm:prSet presAssocID="{D8F41963-0B38-4507-BEC6-11A2C50D1A06}" presName="connTx" presStyleLbl="parChTrans1D2" presStyleIdx="0" presStyleCnt="8"/>
      <dgm:spPr/>
      <dgm:t>
        <a:bodyPr/>
        <a:lstStyle/>
        <a:p>
          <a:endParaRPr lang="en-US"/>
        </a:p>
      </dgm:t>
    </dgm:pt>
    <dgm:pt modelId="{08FC6EEA-9355-48E2-8F7E-7F3907C9C0E7}" type="pres">
      <dgm:prSet presAssocID="{95ED4DDC-BB1F-4D01-A7F8-F1E104224E20}" presName="node" presStyleLbl="node1" presStyleIdx="0" presStyleCnt="8" custScaleX="197014" custScaleY="136862" custRadScaleRad="74911" custRadScaleInc="-9963">
        <dgm:presLayoutVars>
          <dgm:bulletEnabled val="1"/>
        </dgm:presLayoutVars>
      </dgm:prSet>
      <dgm:spPr/>
      <dgm:t>
        <a:bodyPr/>
        <a:lstStyle/>
        <a:p>
          <a:endParaRPr lang="en-US"/>
        </a:p>
      </dgm:t>
    </dgm:pt>
    <dgm:pt modelId="{4C0F9B50-4196-43D5-B00B-5826E9089F4C}" type="pres">
      <dgm:prSet presAssocID="{1CE6030E-73FC-4D4F-9E98-B3F27CBAD0F2}" presName="Name9" presStyleLbl="parChTrans1D2" presStyleIdx="1" presStyleCnt="8"/>
      <dgm:spPr/>
      <dgm:t>
        <a:bodyPr/>
        <a:lstStyle/>
        <a:p>
          <a:endParaRPr lang="en-US"/>
        </a:p>
      </dgm:t>
    </dgm:pt>
    <dgm:pt modelId="{65DC01B5-24EA-4FBE-83AF-63C57BB70DDE}" type="pres">
      <dgm:prSet presAssocID="{1CE6030E-73FC-4D4F-9E98-B3F27CBAD0F2}" presName="connTx" presStyleLbl="parChTrans1D2" presStyleIdx="1" presStyleCnt="8"/>
      <dgm:spPr/>
      <dgm:t>
        <a:bodyPr/>
        <a:lstStyle/>
        <a:p>
          <a:endParaRPr lang="en-US"/>
        </a:p>
      </dgm:t>
    </dgm:pt>
    <dgm:pt modelId="{88DB57C9-28BD-4A92-B10D-F68DFC6136B4}" type="pres">
      <dgm:prSet presAssocID="{780D57F2-B385-45E5-9AE8-464F6DCF4599}" presName="node" presStyleLbl="node1" presStyleIdx="1" presStyleCnt="8" custScaleX="236469" custScaleY="114589" custRadScaleRad="151103" custRadScaleInc="64699">
        <dgm:presLayoutVars>
          <dgm:bulletEnabled val="1"/>
        </dgm:presLayoutVars>
      </dgm:prSet>
      <dgm:spPr/>
      <dgm:t>
        <a:bodyPr/>
        <a:lstStyle/>
        <a:p>
          <a:endParaRPr lang="en-US"/>
        </a:p>
      </dgm:t>
    </dgm:pt>
    <dgm:pt modelId="{2FC5DC3A-5928-42C3-91BE-F69D0774483C}" type="pres">
      <dgm:prSet presAssocID="{5E6AEB63-6766-4749-8AC4-8124F869C9BD}" presName="Name9" presStyleLbl="parChTrans1D2" presStyleIdx="2" presStyleCnt="8"/>
      <dgm:spPr/>
      <dgm:t>
        <a:bodyPr/>
        <a:lstStyle/>
        <a:p>
          <a:endParaRPr lang="en-US"/>
        </a:p>
      </dgm:t>
    </dgm:pt>
    <dgm:pt modelId="{244956B3-D2B3-4218-996C-6AF1CECCC289}" type="pres">
      <dgm:prSet presAssocID="{5E6AEB63-6766-4749-8AC4-8124F869C9BD}" presName="connTx" presStyleLbl="parChTrans1D2" presStyleIdx="2" presStyleCnt="8"/>
      <dgm:spPr/>
      <dgm:t>
        <a:bodyPr/>
        <a:lstStyle/>
        <a:p>
          <a:endParaRPr lang="en-US"/>
        </a:p>
      </dgm:t>
    </dgm:pt>
    <dgm:pt modelId="{BA1E3E11-A1A6-406B-9BC3-29A71986FD88}" type="pres">
      <dgm:prSet presAssocID="{AB7D9657-5A4F-4DAE-ABA8-41AF5690D0EA}" presName="node" presStyleLbl="node1" presStyleIdx="2" presStyleCnt="8" custScaleX="245831" custScaleY="155848" custRadScaleRad="127526" custRadScaleInc="11193">
        <dgm:presLayoutVars>
          <dgm:bulletEnabled val="1"/>
        </dgm:presLayoutVars>
      </dgm:prSet>
      <dgm:spPr/>
      <dgm:t>
        <a:bodyPr/>
        <a:lstStyle/>
        <a:p>
          <a:endParaRPr lang="en-US"/>
        </a:p>
      </dgm:t>
    </dgm:pt>
    <dgm:pt modelId="{763728D8-E035-426A-9889-74CEB7279185}" type="pres">
      <dgm:prSet presAssocID="{FD9BAC5A-8C16-464A-A382-E6B3C76613A8}" presName="Name9" presStyleLbl="parChTrans1D2" presStyleIdx="3" presStyleCnt="8"/>
      <dgm:spPr/>
      <dgm:t>
        <a:bodyPr/>
        <a:lstStyle/>
        <a:p>
          <a:endParaRPr lang="en-US"/>
        </a:p>
      </dgm:t>
    </dgm:pt>
    <dgm:pt modelId="{4BC1FFED-7332-45BC-B5CB-AB1A9776AD6D}" type="pres">
      <dgm:prSet presAssocID="{FD9BAC5A-8C16-464A-A382-E6B3C76613A8}" presName="connTx" presStyleLbl="parChTrans1D2" presStyleIdx="3" presStyleCnt="8"/>
      <dgm:spPr/>
      <dgm:t>
        <a:bodyPr/>
        <a:lstStyle/>
        <a:p>
          <a:endParaRPr lang="en-US"/>
        </a:p>
      </dgm:t>
    </dgm:pt>
    <dgm:pt modelId="{F8217D69-DB13-466D-9A60-8BD94466D8FD}" type="pres">
      <dgm:prSet presAssocID="{692842C3-C7A5-45A3-95D0-B7DC498F7E88}" presName="node" presStyleLbl="node1" presStyleIdx="3" presStyleCnt="8" custScaleX="229132" custScaleY="101412" custRadScaleRad="135528" custRadScaleInc="-36672">
        <dgm:presLayoutVars>
          <dgm:bulletEnabled val="1"/>
        </dgm:presLayoutVars>
      </dgm:prSet>
      <dgm:spPr/>
      <dgm:t>
        <a:bodyPr/>
        <a:lstStyle/>
        <a:p>
          <a:endParaRPr lang="en-US"/>
        </a:p>
      </dgm:t>
    </dgm:pt>
    <dgm:pt modelId="{0BEB1E82-6DAA-4B46-9539-17FFF0E4B60A}" type="pres">
      <dgm:prSet presAssocID="{941CE0C9-081A-48B6-827B-685404833DE0}" presName="Name9" presStyleLbl="parChTrans1D2" presStyleIdx="4" presStyleCnt="8"/>
      <dgm:spPr/>
      <dgm:t>
        <a:bodyPr/>
        <a:lstStyle/>
        <a:p>
          <a:endParaRPr lang="en-US"/>
        </a:p>
      </dgm:t>
    </dgm:pt>
    <dgm:pt modelId="{74DC7EAD-8DE7-4CC2-BDBD-ABC621E2478E}" type="pres">
      <dgm:prSet presAssocID="{941CE0C9-081A-48B6-827B-685404833DE0}" presName="connTx" presStyleLbl="parChTrans1D2" presStyleIdx="4" presStyleCnt="8"/>
      <dgm:spPr/>
      <dgm:t>
        <a:bodyPr/>
        <a:lstStyle/>
        <a:p>
          <a:endParaRPr lang="en-US"/>
        </a:p>
      </dgm:t>
    </dgm:pt>
    <dgm:pt modelId="{2F3AF140-5710-4216-85B5-2CAF33ADEE5F}" type="pres">
      <dgm:prSet presAssocID="{7AD53821-736C-49FB-8F0B-73133105A388}" presName="node" presStyleLbl="node1" presStyleIdx="4" presStyleCnt="8" custScaleX="242511" custScaleY="117142" custRadScaleRad="99676" custRadScaleInc="37992">
        <dgm:presLayoutVars>
          <dgm:bulletEnabled val="1"/>
        </dgm:presLayoutVars>
      </dgm:prSet>
      <dgm:spPr/>
      <dgm:t>
        <a:bodyPr/>
        <a:lstStyle/>
        <a:p>
          <a:endParaRPr lang="en-US"/>
        </a:p>
      </dgm:t>
    </dgm:pt>
    <dgm:pt modelId="{87A0ABE8-45A2-4777-B84D-9433358FACD1}" type="pres">
      <dgm:prSet presAssocID="{FA12C676-782F-4A4E-9A38-2FE145662E6F}" presName="Name9" presStyleLbl="parChTrans1D2" presStyleIdx="5" presStyleCnt="8"/>
      <dgm:spPr/>
      <dgm:t>
        <a:bodyPr/>
        <a:lstStyle/>
        <a:p>
          <a:endParaRPr lang="en-US"/>
        </a:p>
      </dgm:t>
    </dgm:pt>
    <dgm:pt modelId="{5D9FE3CD-886E-40B4-B709-A375E2C77B54}" type="pres">
      <dgm:prSet presAssocID="{FA12C676-782F-4A4E-9A38-2FE145662E6F}" presName="connTx" presStyleLbl="parChTrans1D2" presStyleIdx="5" presStyleCnt="8"/>
      <dgm:spPr/>
      <dgm:t>
        <a:bodyPr/>
        <a:lstStyle/>
        <a:p>
          <a:endParaRPr lang="en-US"/>
        </a:p>
      </dgm:t>
    </dgm:pt>
    <dgm:pt modelId="{A7AC6350-73C1-401F-90E8-50E5A7E37622}" type="pres">
      <dgm:prSet presAssocID="{17B08550-22D1-432F-AD33-9248D06695AD}" presName="node" presStyleLbl="node1" presStyleIdx="5" presStyleCnt="8" custScaleX="177653" custScaleY="131225" custRadScaleRad="133378" custRadScaleInc="81103">
        <dgm:presLayoutVars>
          <dgm:bulletEnabled val="1"/>
        </dgm:presLayoutVars>
      </dgm:prSet>
      <dgm:spPr/>
      <dgm:t>
        <a:bodyPr/>
        <a:lstStyle/>
        <a:p>
          <a:endParaRPr lang="en-US"/>
        </a:p>
      </dgm:t>
    </dgm:pt>
    <dgm:pt modelId="{56185279-8F35-494F-8993-FE007463DBD6}" type="pres">
      <dgm:prSet presAssocID="{30E9D7D7-8421-4E73-9E48-D217056FE3F8}" presName="Name9" presStyleLbl="parChTrans1D2" presStyleIdx="6" presStyleCnt="8"/>
      <dgm:spPr/>
      <dgm:t>
        <a:bodyPr/>
        <a:lstStyle/>
        <a:p>
          <a:endParaRPr lang="en-US"/>
        </a:p>
      </dgm:t>
    </dgm:pt>
    <dgm:pt modelId="{D34A9CFF-1CEF-4F17-97D6-ABBAE91E54DA}" type="pres">
      <dgm:prSet presAssocID="{30E9D7D7-8421-4E73-9E48-D217056FE3F8}" presName="connTx" presStyleLbl="parChTrans1D2" presStyleIdx="6" presStyleCnt="8"/>
      <dgm:spPr/>
      <dgm:t>
        <a:bodyPr/>
        <a:lstStyle/>
        <a:p>
          <a:endParaRPr lang="en-US"/>
        </a:p>
      </dgm:t>
    </dgm:pt>
    <dgm:pt modelId="{0CBC6C29-F238-4EAC-83AA-15CB377E378C}" type="pres">
      <dgm:prSet presAssocID="{9F0C4558-0920-4E90-9538-6710DAC1CAF6}" presName="node" presStyleLbl="node1" presStyleIdx="6" presStyleCnt="8" custScaleX="218802" custScaleY="100903" custRadScaleRad="127912" custRadScaleInc="20120">
        <dgm:presLayoutVars>
          <dgm:bulletEnabled val="1"/>
        </dgm:presLayoutVars>
      </dgm:prSet>
      <dgm:spPr/>
      <dgm:t>
        <a:bodyPr/>
        <a:lstStyle/>
        <a:p>
          <a:endParaRPr lang="en-US"/>
        </a:p>
      </dgm:t>
    </dgm:pt>
    <dgm:pt modelId="{299534F5-00FE-4610-A6E8-2C3FE7E999B3}" type="pres">
      <dgm:prSet presAssocID="{5195E5B8-5B68-44FF-8E99-4F1CD0AF236C}" presName="Name9" presStyleLbl="parChTrans1D2" presStyleIdx="7" presStyleCnt="8"/>
      <dgm:spPr/>
      <dgm:t>
        <a:bodyPr/>
        <a:lstStyle/>
        <a:p>
          <a:endParaRPr lang="en-US"/>
        </a:p>
      </dgm:t>
    </dgm:pt>
    <dgm:pt modelId="{6346BF38-FBBB-4C08-BB48-FFFD47FEC36A}" type="pres">
      <dgm:prSet presAssocID="{5195E5B8-5B68-44FF-8E99-4F1CD0AF236C}" presName="connTx" presStyleLbl="parChTrans1D2" presStyleIdx="7" presStyleCnt="8"/>
      <dgm:spPr/>
      <dgm:t>
        <a:bodyPr/>
        <a:lstStyle/>
        <a:p>
          <a:endParaRPr lang="en-US"/>
        </a:p>
      </dgm:t>
    </dgm:pt>
    <dgm:pt modelId="{1795B06E-2CFE-4789-8E14-D42129E5C5B0}" type="pres">
      <dgm:prSet presAssocID="{79EA9702-764D-405A-A596-1C67091A6FAB}" presName="node" presStyleLbl="node1" presStyleIdx="7" presStyleCnt="8" custScaleX="224527" custRadScaleRad="142092" custRadScaleInc="-64629">
        <dgm:presLayoutVars>
          <dgm:bulletEnabled val="1"/>
        </dgm:presLayoutVars>
      </dgm:prSet>
      <dgm:spPr/>
      <dgm:t>
        <a:bodyPr/>
        <a:lstStyle/>
        <a:p>
          <a:endParaRPr lang="en-US"/>
        </a:p>
      </dgm:t>
    </dgm:pt>
  </dgm:ptLst>
  <dgm:cxnLst>
    <dgm:cxn modelId="{5482A09F-1BFA-473A-ABFC-BEA5292F2861}" type="presOf" srcId="{7AD53821-736C-49FB-8F0B-73133105A388}" destId="{2F3AF140-5710-4216-85B5-2CAF33ADEE5F}" srcOrd="0" destOrd="0" presId="urn:microsoft.com/office/officeart/2005/8/layout/radial1"/>
    <dgm:cxn modelId="{DA38BC91-B891-47DC-92BE-6D7E94B20EFB}" srcId="{23C0F1EF-3ABC-47A7-B6EB-3071844B84B9}" destId="{AB7D9657-5A4F-4DAE-ABA8-41AF5690D0EA}" srcOrd="2" destOrd="0" parTransId="{5E6AEB63-6766-4749-8AC4-8124F869C9BD}" sibTransId="{109499E7-AC1F-422F-A6BC-F65F08DB0251}"/>
    <dgm:cxn modelId="{B21AC34D-8ABE-421A-9FF1-086E2D3CEE05}" type="presOf" srcId="{1CE6030E-73FC-4D4F-9E98-B3F27CBAD0F2}" destId="{65DC01B5-24EA-4FBE-83AF-63C57BB70DDE}" srcOrd="1" destOrd="0" presId="urn:microsoft.com/office/officeart/2005/8/layout/radial1"/>
    <dgm:cxn modelId="{A2B8B1A9-5A74-40A6-99F3-F6FF6A321DBE}" type="presOf" srcId="{6CE19BD8-6DB4-4A00-B448-3CE7BE7CB81D}" destId="{19039AC1-5396-4F76-8246-2CECF6C9F250}" srcOrd="0" destOrd="0" presId="urn:microsoft.com/office/officeart/2005/8/layout/radial1"/>
    <dgm:cxn modelId="{3A73B1CA-F79D-4DD5-B997-D7B7303B4E07}" type="presOf" srcId="{941CE0C9-081A-48B6-827B-685404833DE0}" destId="{0BEB1E82-6DAA-4B46-9539-17FFF0E4B60A}" srcOrd="0" destOrd="0" presId="urn:microsoft.com/office/officeart/2005/8/layout/radial1"/>
    <dgm:cxn modelId="{5697D550-214D-4CA5-94E4-B460AC0F3D6D}" type="presOf" srcId="{5E6AEB63-6766-4749-8AC4-8124F869C9BD}" destId="{244956B3-D2B3-4218-996C-6AF1CECCC289}" srcOrd="1" destOrd="0" presId="urn:microsoft.com/office/officeart/2005/8/layout/radial1"/>
    <dgm:cxn modelId="{99DB7DB5-3216-44B3-9235-1E34FA97F804}" type="presOf" srcId="{30E9D7D7-8421-4E73-9E48-D217056FE3F8}" destId="{56185279-8F35-494F-8993-FE007463DBD6}" srcOrd="0" destOrd="0" presId="urn:microsoft.com/office/officeart/2005/8/layout/radial1"/>
    <dgm:cxn modelId="{8B237B53-565E-440D-915E-2F3A5FA18474}" type="presOf" srcId="{1CE6030E-73FC-4D4F-9E98-B3F27CBAD0F2}" destId="{4C0F9B50-4196-43D5-B00B-5826E9089F4C}" srcOrd="0" destOrd="0" presId="urn:microsoft.com/office/officeart/2005/8/layout/radial1"/>
    <dgm:cxn modelId="{95F949F8-24AA-4277-90E6-930D6E7A552D}" srcId="{23C0F1EF-3ABC-47A7-B6EB-3071844B84B9}" destId="{95ED4DDC-BB1F-4D01-A7F8-F1E104224E20}" srcOrd="0" destOrd="0" parTransId="{D8F41963-0B38-4507-BEC6-11A2C50D1A06}" sibTransId="{4DFC8EBA-6BF1-45F7-93F2-B61412E85EAA}"/>
    <dgm:cxn modelId="{A8F1AFFD-38E1-4B2B-9BDC-707F2C9CE73E}" type="presOf" srcId="{692842C3-C7A5-45A3-95D0-B7DC498F7E88}" destId="{F8217D69-DB13-466D-9A60-8BD94466D8FD}" srcOrd="0" destOrd="0" presId="urn:microsoft.com/office/officeart/2005/8/layout/radial1"/>
    <dgm:cxn modelId="{1081D602-38A3-4A98-B180-A3A7DB9EF90C}" type="presOf" srcId="{23C0F1EF-3ABC-47A7-B6EB-3071844B84B9}" destId="{60DB698F-CCD4-4C93-BEC4-D7BFBD108742}" srcOrd="0" destOrd="0" presId="urn:microsoft.com/office/officeart/2005/8/layout/radial1"/>
    <dgm:cxn modelId="{B1167CE6-A773-44B4-B82F-502FEC8D6537}" srcId="{6CE19BD8-6DB4-4A00-B448-3CE7BE7CB81D}" destId="{0C8E705E-FEFE-4D8C-A6E5-B64B40C08C85}" srcOrd="3" destOrd="0" parTransId="{205E2AA9-6DA2-49FF-8408-2209088BB769}" sibTransId="{264CF9E0-96EF-47E2-B28E-A2506F5A09C5}"/>
    <dgm:cxn modelId="{2582C82C-6F2F-482F-BFF1-A8FEBE68D6E7}" srcId="{6CE19BD8-6DB4-4A00-B448-3CE7BE7CB81D}" destId="{23C0F1EF-3ABC-47A7-B6EB-3071844B84B9}" srcOrd="0" destOrd="0" parTransId="{FCBE9CA8-5632-4FB1-89B0-C92CFAC1A910}" sibTransId="{BEBE07CF-BAC2-42E2-9D89-E7DB7D991998}"/>
    <dgm:cxn modelId="{3D97875E-8624-49AC-AC15-77E63740F3A5}" srcId="{23C0F1EF-3ABC-47A7-B6EB-3071844B84B9}" destId="{7AD53821-736C-49FB-8F0B-73133105A388}" srcOrd="4" destOrd="0" parTransId="{941CE0C9-081A-48B6-827B-685404833DE0}" sibTransId="{55D23522-7D26-4FA4-8F9D-FC2F7E1430CD}"/>
    <dgm:cxn modelId="{7A3B2210-C6D7-4AD9-AD17-F37E4E1A1C8D}" srcId="{23C0F1EF-3ABC-47A7-B6EB-3071844B84B9}" destId="{9F0C4558-0920-4E90-9538-6710DAC1CAF6}" srcOrd="6" destOrd="0" parTransId="{30E9D7D7-8421-4E73-9E48-D217056FE3F8}" sibTransId="{B0C462EC-3135-4D3B-B49F-A7E4F76869E5}"/>
    <dgm:cxn modelId="{6F3C25D8-922B-4278-BCB4-B5FD0D9251FA}" srcId="{23C0F1EF-3ABC-47A7-B6EB-3071844B84B9}" destId="{780D57F2-B385-45E5-9AE8-464F6DCF4599}" srcOrd="1" destOrd="0" parTransId="{1CE6030E-73FC-4D4F-9E98-B3F27CBAD0F2}" sibTransId="{EE64F716-4D66-42EE-B5B1-B3D8CC90989B}"/>
    <dgm:cxn modelId="{49AACB05-9F47-466D-AB00-AC29B71720DC}" srcId="{6CE19BD8-6DB4-4A00-B448-3CE7BE7CB81D}" destId="{C833215D-5263-4833-ACD7-5996B676C1C7}" srcOrd="2" destOrd="0" parTransId="{F26F3235-B7FA-4E85-98BA-614046CF320D}" sibTransId="{0FCEEB65-21D6-492D-925E-41CAD1119099}"/>
    <dgm:cxn modelId="{B5DB8F2A-C2EB-4E3C-87BB-3CE84497C249}" type="presOf" srcId="{9F0C4558-0920-4E90-9538-6710DAC1CAF6}" destId="{0CBC6C29-F238-4EAC-83AA-15CB377E378C}" srcOrd="0" destOrd="0" presId="urn:microsoft.com/office/officeart/2005/8/layout/radial1"/>
    <dgm:cxn modelId="{43084635-1156-463C-AE2B-7552AD3C30CB}" type="presOf" srcId="{FA12C676-782F-4A4E-9A38-2FE145662E6F}" destId="{87A0ABE8-45A2-4777-B84D-9433358FACD1}" srcOrd="0" destOrd="0" presId="urn:microsoft.com/office/officeart/2005/8/layout/radial1"/>
    <dgm:cxn modelId="{3D2FF08B-BFD0-4583-98BA-D72794EFA30E}" type="presOf" srcId="{17B08550-22D1-432F-AD33-9248D06695AD}" destId="{A7AC6350-73C1-401F-90E8-50E5A7E37622}" srcOrd="0" destOrd="0" presId="urn:microsoft.com/office/officeart/2005/8/layout/radial1"/>
    <dgm:cxn modelId="{26ED6A0A-44D7-4068-B231-2F1684515A28}" srcId="{23C0F1EF-3ABC-47A7-B6EB-3071844B84B9}" destId="{79EA9702-764D-405A-A596-1C67091A6FAB}" srcOrd="7" destOrd="0" parTransId="{5195E5B8-5B68-44FF-8E99-4F1CD0AF236C}" sibTransId="{FDFBC4BF-3186-46CF-8764-DB46AE95B913}"/>
    <dgm:cxn modelId="{E5D6E030-8EA7-468E-ACF5-6159F3D8FC29}" type="presOf" srcId="{95ED4DDC-BB1F-4D01-A7F8-F1E104224E20}" destId="{08FC6EEA-9355-48E2-8F7E-7F3907C9C0E7}" srcOrd="0" destOrd="0" presId="urn:microsoft.com/office/officeart/2005/8/layout/radial1"/>
    <dgm:cxn modelId="{182CB808-77E5-4AA3-A127-03A8251AD9F5}" type="presOf" srcId="{AB7D9657-5A4F-4DAE-ABA8-41AF5690D0EA}" destId="{BA1E3E11-A1A6-406B-9BC3-29A71986FD88}" srcOrd="0" destOrd="0" presId="urn:microsoft.com/office/officeart/2005/8/layout/radial1"/>
    <dgm:cxn modelId="{85334E9D-1968-4D10-97B1-A2B0CD7535A3}" srcId="{23C0F1EF-3ABC-47A7-B6EB-3071844B84B9}" destId="{17B08550-22D1-432F-AD33-9248D06695AD}" srcOrd="5" destOrd="0" parTransId="{FA12C676-782F-4A4E-9A38-2FE145662E6F}" sibTransId="{AE1C5A77-AC5F-40DA-B65C-EF05451431A9}"/>
    <dgm:cxn modelId="{D287621B-E525-48E4-B0E3-1C8C5AECC3A3}" type="presOf" srcId="{D8F41963-0B38-4507-BEC6-11A2C50D1A06}" destId="{2EEEBFCF-CD59-40B3-9578-E2F47F1681BC}" srcOrd="1" destOrd="0" presId="urn:microsoft.com/office/officeart/2005/8/layout/radial1"/>
    <dgm:cxn modelId="{0838428F-A251-4C56-BA5B-5AA108A82DBD}" srcId="{23C0F1EF-3ABC-47A7-B6EB-3071844B84B9}" destId="{692842C3-C7A5-45A3-95D0-B7DC498F7E88}" srcOrd="3" destOrd="0" parTransId="{FD9BAC5A-8C16-464A-A382-E6B3C76613A8}" sibTransId="{4F134882-0339-4B1F-A744-EB0A56D0F94E}"/>
    <dgm:cxn modelId="{87984877-6405-4A3C-B890-F55302B1617D}" type="presOf" srcId="{5195E5B8-5B68-44FF-8E99-4F1CD0AF236C}" destId="{6346BF38-FBBB-4C08-BB48-FFFD47FEC36A}" srcOrd="1" destOrd="0" presId="urn:microsoft.com/office/officeart/2005/8/layout/radial1"/>
    <dgm:cxn modelId="{7EC6951A-FB39-4446-B28D-E2F87F614F81}" type="presOf" srcId="{79EA9702-764D-405A-A596-1C67091A6FAB}" destId="{1795B06E-2CFE-4789-8E14-D42129E5C5B0}" srcOrd="0" destOrd="0" presId="urn:microsoft.com/office/officeart/2005/8/layout/radial1"/>
    <dgm:cxn modelId="{5E42E9AC-3290-4DA3-ADB8-9C5C3407DA6F}" type="presOf" srcId="{780D57F2-B385-45E5-9AE8-464F6DCF4599}" destId="{88DB57C9-28BD-4A92-B10D-F68DFC6136B4}" srcOrd="0" destOrd="0" presId="urn:microsoft.com/office/officeart/2005/8/layout/radial1"/>
    <dgm:cxn modelId="{E73B9687-F56F-4B44-89AC-99422348B10D}" type="presOf" srcId="{FD9BAC5A-8C16-464A-A382-E6B3C76613A8}" destId="{4BC1FFED-7332-45BC-B5CB-AB1A9776AD6D}" srcOrd="1" destOrd="0" presId="urn:microsoft.com/office/officeart/2005/8/layout/radial1"/>
    <dgm:cxn modelId="{BED4BF4B-E1D6-4094-809C-A9407118B920}" type="presOf" srcId="{D8F41963-0B38-4507-BEC6-11A2C50D1A06}" destId="{635D14B8-35CA-4AE1-800E-E5631F294A6B}" srcOrd="0" destOrd="0" presId="urn:microsoft.com/office/officeart/2005/8/layout/radial1"/>
    <dgm:cxn modelId="{8AA94776-3D18-44BF-9383-E0F738B8273D}" srcId="{6CE19BD8-6DB4-4A00-B448-3CE7BE7CB81D}" destId="{EED74F48-36AB-4FD0-9481-08998C6935D9}" srcOrd="1" destOrd="0" parTransId="{71EC968D-3CE7-4F92-B401-52BD0D6FAD19}" sibTransId="{E5FDDA14-8992-4B42-9F32-37D00F7C63D0}"/>
    <dgm:cxn modelId="{D4C8FD15-1233-42DE-B077-E3D18B4C66B5}" type="presOf" srcId="{5E6AEB63-6766-4749-8AC4-8124F869C9BD}" destId="{2FC5DC3A-5928-42C3-91BE-F69D0774483C}" srcOrd="0" destOrd="0" presId="urn:microsoft.com/office/officeart/2005/8/layout/radial1"/>
    <dgm:cxn modelId="{655F3E5B-6707-4D9A-B66C-4F9ABAB7DE7A}" type="presOf" srcId="{941CE0C9-081A-48B6-827B-685404833DE0}" destId="{74DC7EAD-8DE7-4CC2-BDBD-ABC621E2478E}" srcOrd="1" destOrd="0" presId="urn:microsoft.com/office/officeart/2005/8/layout/radial1"/>
    <dgm:cxn modelId="{815BDF75-96DA-4C7C-9644-81521C8F19C0}" type="presOf" srcId="{FD9BAC5A-8C16-464A-A382-E6B3C76613A8}" destId="{763728D8-E035-426A-9889-74CEB7279185}" srcOrd="0" destOrd="0" presId="urn:microsoft.com/office/officeart/2005/8/layout/radial1"/>
    <dgm:cxn modelId="{E6B0327D-08EC-44FE-BDBA-51A9A257DBD2}" type="presOf" srcId="{5195E5B8-5B68-44FF-8E99-4F1CD0AF236C}" destId="{299534F5-00FE-4610-A6E8-2C3FE7E999B3}" srcOrd="0" destOrd="0" presId="urn:microsoft.com/office/officeart/2005/8/layout/radial1"/>
    <dgm:cxn modelId="{24597C83-9A24-472A-8457-793FAEE42385}" type="presOf" srcId="{FA12C676-782F-4A4E-9A38-2FE145662E6F}" destId="{5D9FE3CD-886E-40B4-B709-A375E2C77B54}" srcOrd="1" destOrd="0" presId="urn:microsoft.com/office/officeart/2005/8/layout/radial1"/>
    <dgm:cxn modelId="{7EE0C994-D82D-4F56-8DB9-4C3C07219A31}" type="presOf" srcId="{30E9D7D7-8421-4E73-9E48-D217056FE3F8}" destId="{D34A9CFF-1CEF-4F17-97D6-ABBAE91E54DA}" srcOrd="1" destOrd="0" presId="urn:microsoft.com/office/officeart/2005/8/layout/radial1"/>
    <dgm:cxn modelId="{DDDDBF0E-3E87-4F3D-86FF-2873ECC5DA50}" type="presParOf" srcId="{19039AC1-5396-4F76-8246-2CECF6C9F250}" destId="{60DB698F-CCD4-4C93-BEC4-D7BFBD108742}" srcOrd="0" destOrd="0" presId="urn:microsoft.com/office/officeart/2005/8/layout/radial1"/>
    <dgm:cxn modelId="{460A9E3B-F268-4C9F-808C-2ADC517BAD0B}" type="presParOf" srcId="{19039AC1-5396-4F76-8246-2CECF6C9F250}" destId="{635D14B8-35CA-4AE1-800E-E5631F294A6B}" srcOrd="1" destOrd="0" presId="urn:microsoft.com/office/officeart/2005/8/layout/radial1"/>
    <dgm:cxn modelId="{43266984-3ADE-4070-BA16-CB23BA2C4DDA}" type="presParOf" srcId="{635D14B8-35CA-4AE1-800E-E5631F294A6B}" destId="{2EEEBFCF-CD59-40B3-9578-E2F47F1681BC}" srcOrd="0" destOrd="0" presId="urn:microsoft.com/office/officeart/2005/8/layout/radial1"/>
    <dgm:cxn modelId="{53F6ABCF-DDC7-45A2-9421-778CBFC24EBF}" type="presParOf" srcId="{19039AC1-5396-4F76-8246-2CECF6C9F250}" destId="{08FC6EEA-9355-48E2-8F7E-7F3907C9C0E7}" srcOrd="2" destOrd="0" presId="urn:microsoft.com/office/officeart/2005/8/layout/radial1"/>
    <dgm:cxn modelId="{9689603B-73F5-4A19-86DB-C0ABCE98E016}" type="presParOf" srcId="{19039AC1-5396-4F76-8246-2CECF6C9F250}" destId="{4C0F9B50-4196-43D5-B00B-5826E9089F4C}" srcOrd="3" destOrd="0" presId="urn:microsoft.com/office/officeart/2005/8/layout/radial1"/>
    <dgm:cxn modelId="{57D72E17-4D18-45FF-B8EA-1C3F3BDEDAC7}" type="presParOf" srcId="{4C0F9B50-4196-43D5-B00B-5826E9089F4C}" destId="{65DC01B5-24EA-4FBE-83AF-63C57BB70DDE}" srcOrd="0" destOrd="0" presId="urn:microsoft.com/office/officeart/2005/8/layout/radial1"/>
    <dgm:cxn modelId="{3D4AD921-2F85-4B5A-84F7-4049F9BDB46A}" type="presParOf" srcId="{19039AC1-5396-4F76-8246-2CECF6C9F250}" destId="{88DB57C9-28BD-4A92-B10D-F68DFC6136B4}" srcOrd="4" destOrd="0" presId="urn:microsoft.com/office/officeart/2005/8/layout/radial1"/>
    <dgm:cxn modelId="{D1495F9B-4EEA-4C2B-98F8-4BB854DEBA3B}" type="presParOf" srcId="{19039AC1-5396-4F76-8246-2CECF6C9F250}" destId="{2FC5DC3A-5928-42C3-91BE-F69D0774483C}" srcOrd="5" destOrd="0" presId="urn:microsoft.com/office/officeart/2005/8/layout/radial1"/>
    <dgm:cxn modelId="{4828109B-4698-4EB6-AA4D-3B20A78E2970}" type="presParOf" srcId="{2FC5DC3A-5928-42C3-91BE-F69D0774483C}" destId="{244956B3-D2B3-4218-996C-6AF1CECCC289}" srcOrd="0" destOrd="0" presId="urn:microsoft.com/office/officeart/2005/8/layout/radial1"/>
    <dgm:cxn modelId="{E3A28D32-0A2D-4A6E-AEA4-5874708ECCA5}" type="presParOf" srcId="{19039AC1-5396-4F76-8246-2CECF6C9F250}" destId="{BA1E3E11-A1A6-406B-9BC3-29A71986FD88}" srcOrd="6" destOrd="0" presId="urn:microsoft.com/office/officeart/2005/8/layout/radial1"/>
    <dgm:cxn modelId="{0C6E7DB6-3F8C-44F4-8E89-FEA994F296B9}" type="presParOf" srcId="{19039AC1-5396-4F76-8246-2CECF6C9F250}" destId="{763728D8-E035-426A-9889-74CEB7279185}" srcOrd="7" destOrd="0" presId="urn:microsoft.com/office/officeart/2005/8/layout/radial1"/>
    <dgm:cxn modelId="{08144238-6E07-4221-85D6-15E38DE0D6C4}" type="presParOf" srcId="{763728D8-E035-426A-9889-74CEB7279185}" destId="{4BC1FFED-7332-45BC-B5CB-AB1A9776AD6D}" srcOrd="0" destOrd="0" presId="urn:microsoft.com/office/officeart/2005/8/layout/radial1"/>
    <dgm:cxn modelId="{160626B9-E51D-4B12-9DA8-AD88BC4D49E7}" type="presParOf" srcId="{19039AC1-5396-4F76-8246-2CECF6C9F250}" destId="{F8217D69-DB13-466D-9A60-8BD94466D8FD}" srcOrd="8" destOrd="0" presId="urn:microsoft.com/office/officeart/2005/8/layout/radial1"/>
    <dgm:cxn modelId="{7EE62AE7-AF0C-4BDC-927B-70263A7A9438}" type="presParOf" srcId="{19039AC1-5396-4F76-8246-2CECF6C9F250}" destId="{0BEB1E82-6DAA-4B46-9539-17FFF0E4B60A}" srcOrd="9" destOrd="0" presId="urn:microsoft.com/office/officeart/2005/8/layout/radial1"/>
    <dgm:cxn modelId="{9F98BEA9-8A0B-4AB7-86CF-80F8B16CBEC6}" type="presParOf" srcId="{0BEB1E82-6DAA-4B46-9539-17FFF0E4B60A}" destId="{74DC7EAD-8DE7-4CC2-BDBD-ABC621E2478E}" srcOrd="0" destOrd="0" presId="urn:microsoft.com/office/officeart/2005/8/layout/radial1"/>
    <dgm:cxn modelId="{BD26966C-7500-46FF-A4AA-ADC5F074E880}" type="presParOf" srcId="{19039AC1-5396-4F76-8246-2CECF6C9F250}" destId="{2F3AF140-5710-4216-85B5-2CAF33ADEE5F}" srcOrd="10" destOrd="0" presId="urn:microsoft.com/office/officeart/2005/8/layout/radial1"/>
    <dgm:cxn modelId="{77A54EA9-E31E-4AC5-A247-613351C4A4E8}" type="presParOf" srcId="{19039AC1-5396-4F76-8246-2CECF6C9F250}" destId="{87A0ABE8-45A2-4777-B84D-9433358FACD1}" srcOrd="11" destOrd="0" presId="urn:microsoft.com/office/officeart/2005/8/layout/radial1"/>
    <dgm:cxn modelId="{679349F6-4CBF-4976-A36D-85911E65FAE9}" type="presParOf" srcId="{87A0ABE8-45A2-4777-B84D-9433358FACD1}" destId="{5D9FE3CD-886E-40B4-B709-A375E2C77B54}" srcOrd="0" destOrd="0" presId="urn:microsoft.com/office/officeart/2005/8/layout/radial1"/>
    <dgm:cxn modelId="{1F65C755-EF00-4405-A642-F2BFDBFE6882}" type="presParOf" srcId="{19039AC1-5396-4F76-8246-2CECF6C9F250}" destId="{A7AC6350-73C1-401F-90E8-50E5A7E37622}" srcOrd="12" destOrd="0" presId="urn:microsoft.com/office/officeart/2005/8/layout/radial1"/>
    <dgm:cxn modelId="{BB7236C2-DD8D-4723-9CBC-1C2EEAAF4D6C}" type="presParOf" srcId="{19039AC1-5396-4F76-8246-2CECF6C9F250}" destId="{56185279-8F35-494F-8993-FE007463DBD6}" srcOrd="13" destOrd="0" presId="urn:microsoft.com/office/officeart/2005/8/layout/radial1"/>
    <dgm:cxn modelId="{C03D21CB-B107-4D11-90C9-39CBDE6068E2}" type="presParOf" srcId="{56185279-8F35-494F-8993-FE007463DBD6}" destId="{D34A9CFF-1CEF-4F17-97D6-ABBAE91E54DA}" srcOrd="0" destOrd="0" presId="urn:microsoft.com/office/officeart/2005/8/layout/radial1"/>
    <dgm:cxn modelId="{FA762703-CF0A-4FF5-B373-2E5D27D006EC}" type="presParOf" srcId="{19039AC1-5396-4F76-8246-2CECF6C9F250}" destId="{0CBC6C29-F238-4EAC-83AA-15CB377E378C}" srcOrd="14" destOrd="0" presId="urn:microsoft.com/office/officeart/2005/8/layout/radial1"/>
    <dgm:cxn modelId="{89F80956-D295-4349-AD02-B4820916E9EA}" type="presParOf" srcId="{19039AC1-5396-4F76-8246-2CECF6C9F250}" destId="{299534F5-00FE-4610-A6E8-2C3FE7E999B3}" srcOrd="15" destOrd="0" presId="urn:microsoft.com/office/officeart/2005/8/layout/radial1"/>
    <dgm:cxn modelId="{A80D8E4A-B76A-4292-9DD8-1302B118D8A6}" type="presParOf" srcId="{299534F5-00FE-4610-A6E8-2C3FE7E999B3}" destId="{6346BF38-FBBB-4C08-BB48-FFFD47FEC36A}" srcOrd="0" destOrd="0" presId="urn:microsoft.com/office/officeart/2005/8/layout/radial1"/>
    <dgm:cxn modelId="{F07BAADF-4FAD-4058-B5ED-6059048F70FD}" type="presParOf" srcId="{19039AC1-5396-4F76-8246-2CECF6C9F250}" destId="{1795B06E-2CFE-4789-8E14-D42129E5C5B0}" srcOrd="16" destOrd="0" presId="urn:microsoft.com/office/officeart/2005/8/layout/radia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process1">
  <dgm:title val=""/>
  <dgm:desc val=""/>
  <dgm:catLst>
    <dgm:cat type="process" pri="1000"/>
    <dgm:cat type="convert" pri="1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ptType="node" refType="w"/>
      <dgm:constr type="h" for="ch" ptType="node" op="equ"/>
      <dgm:constr type="primFontSz" for="ch" ptType="node" op="equ" val="65"/>
      <dgm:constr type="w" for="ch" ptType="sibTrans" refType="w" refFor="ch" refPtType="node" op="equ" fact="0.4"/>
      <dgm:constr type="h" for="ch" ptType="sibTrans" op="equ"/>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6"/>
          <dgm:constr type="tMarg" refType="primFontSz" fact="0.3"/>
          <dgm:constr type="bMarg" refType="primFontSz" fact="0.3"/>
          <dgm:constr type="lMarg" refType="primFontSz" fact="0.3"/>
          <dgm:constr type="rMarg" refType="primFontSz" fact="0.3"/>
        </dgm:constrLst>
        <dgm:ruleLst>
          <dgm:rule type="primFontSz" val="18" fact="NaN" max="NaN"/>
          <dgm:rule type="h" val="NaN" fact="1.5" max="NaN"/>
          <dgm:rule type="primFontSz" val="5" fact="NaN" max="NaN"/>
          <dgm:rule type="h" val="INF"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4.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5.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layout6.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283" cy="49702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48645" y="0"/>
            <a:ext cx="2944283" cy="497020"/>
          </a:xfrm>
          <a:prstGeom prst="rect">
            <a:avLst/>
          </a:prstGeom>
        </p:spPr>
        <p:txBody>
          <a:bodyPr vert="horz" lIns="91440" tIns="45720" rIns="91440" bIns="45720" rtlCol="0"/>
          <a:lstStyle>
            <a:lvl1pPr algn="r">
              <a:defRPr sz="1200"/>
            </a:lvl1pPr>
          </a:lstStyle>
          <a:p>
            <a:fld id="{FB789CD8-43C3-408D-9368-FDBE42C7EDFE}" type="datetimeFigureOut">
              <a:rPr lang="en-GB" smtClean="0"/>
              <a:t>09/01/2018</a:t>
            </a:fld>
            <a:endParaRPr lang="en-GB"/>
          </a:p>
        </p:txBody>
      </p:sp>
      <p:sp>
        <p:nvSpPr>
          <p:cNvPr id="4" name="Footer Placeholder 3"/>
          <p:cNvSpPr>
            <a:spLocks noGrp="1"/>
          </p:cNvSpPr>
          <p:nvPr>
            <p:ph type="ftr" sz="quarter" idx="2"/>
          </p:nvPr>
        </p:nvSpPr>
        <p:spPr>
          <a:xfrm>
            <a:off x="0" y="9408981"/>
            <a:ext cx="2944283" cy="497019"/>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48645" y="9408981"/>
            <a:ext cx="2944283" cy="497019"/>
          </a:xfrm>
          <a:prstGeom prst="rect">
            <a:avLst/>
          </a:prstGeom>
        </p:spPr>
        <p:txBody>
          <a:bodyPr vert="horz" lIns="91440" tIns="45720" rIns="91440" bIns="45720" rtlCol="0" anchor="b"/>
          <a:lstStyle>
            <a:lvl1pPr algn="r">
              <a:defRPr sz="1200"/>
            </a:lvl1pPr>
          </a:lstStyle>
          <a:p>
            <a:fld id="{F1413137-96A3-48AD-B4BE-ACD569C4C195}" type="slidenum">
              <a:rPr lang="en-GB" smtClean="0"/>
              <a:t>‹#›</a:t>
            </a:fld>
            <a:endParaRPr lang="en-GB"/>
          </a:p>
        </p:txBody>
      </p:sp>
    </p:spTree>
    <p:extLst>
      <p:ext uri="{BB962C8B-B14F-4D97-AF65-F5344CB8AC3E}">
        <p14:creationId xmlns:p14="http://schemas.microsoft.com/office/powerpoint/2010/main" val="9513931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283" cy="4970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48645" y="0"/>
            <a:ext cx="2944283" cy="497020"/>
          </a:xfrm>
          <a:prstGeom prst="rect">
            <a:avLst/>
          </a:prstGeom>
        </p:spPr>
        <p:txBody>
          <a:bodyPr vert="horz" lIns="91440" tIns="45720" rIns="91440" bIns="45720" rtlCol="0"/>
          <a:lstStyle>
            <a:lvl1pPr algn="r">
              <a:defRPr sz="1200"/>
            </a:lvl1pPr>
          </a:lstStyle>
          <a:p>
            <a:fld id="{88DF8E99-B454-B548-A324-6AB8EBF83957}" type="datetimeFigureOut">
              <a:rPr lang="en-US" smtClean="0"/>
              <a:pPr/>
              <a:t>1/9/2018</a:t>
            </a:fld>
            <a:endParaRPr lang="en-US"/>
          </a:p>
        </p:txBody>
      </p:sp>
      <p:sp>
        <p:nvSpPr>
          <p:cNvPr id="4" name="Slide Image Placeholder 3"/>
          <p:cNvSpPr>
            <a:spLocks noGrp="1" noRot="1" noChangeAspect="1"/>
          </p:cNvSpPr>
          <p:nvPr>
            <p:ph type="sldImg" idx="2"/>
          </p:nvPr>
        </p:nvSpPr>
        <p:spPr>
          <a:xfrm>
            <a:off x="425450" y="1238250"/>
            <a:ext cx="5943600" cy="33432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450" y="4767262"/>
            <a:ext cx="5435600" cy="3900488"/>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9408981"/>
            <a:ext cx="2944283" cy="497019"/>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48645" y="9408981"/>
            <a:ext cx="2944283" cy="497019"/>
          </a:xfrm>
          <a:prstGeom prst="rect">
            <a:avLst/>
          </a:prstGeom>
        </p:spPr>
        <p:txBody>
          <a:bodyPr vert="horz" lIns="91440" tIns="45720" rIns="91440" bIns="45720" rtlCol="0" anchor="b"/>
          <a:lstStyle>
            <a:lvl1pPr algn="r">
              <a:defRPr sz="1200"/>
            </a:lvl1pPr>
          </a:lstStyle>
          <a:p>
            <a:fld id="{C8F58E2D-82E9-4B40-B463-526FA93C539E}" type="slidenum">
              <a:rPr lang="en-US" smtClean="0"/>
              <a:pPr/>
              <a:t>‹#›</a:t>
            </a:fld>
            <a:endParaRPr lang="en-US"/>
          </a:p>
        </p:txBody>
      </p:sp>
    </p:spTree>
    <p:extLst>
      <p:ext uri="{BB962C8B-B14F-4D97-AF65-F5344CB8AC3E}">
        <p14:creationId xmlns:p14="http://schemas.microsoft.com/office/powerpoint/2010/main" val="1235686376"/>
      </p:ext>
    </p:extLst>
  </p:cSld>
  <p:clrMap bg1="lt1" tx1="dk1" bg2="lt2" tx2="dk2" accent1="accent1" accent2="accent2" accent3="accent3" accent4="accent4" accent5="accent5" accent6="accent6" hlink="hlink" folHlink="folHlink"/>
  <p:notesStyle>
    <a:lvl1pPr marL="0" algn="l" defTabSz="713232" rtl="0" eaLnBrk="1" latinLnBrk="0" hangingPunct="1">
      <a:defRPr sz="936" kern="1200">
        <a:solidFill>
          <a:schemeClr val="tx1"/>
        </a:solidFill>
        <a:latin typeface="+mn-lt"/>
        <a:ea typeface="+mn-ea"/>
        <a:cs typeface="+mn-cs"/>
      </a:defRPr>
    </a:lvl1pPr>
    <a:lvl2pPr marL="356616" algn="l" defTabSz="713232" rtl="0" eaLnBrk="1" latinLnBrk="0" hangingPunct="1">
      <a:defRPr sz="936" kern="1200">
        <a:solidFill>
          <a:schemeClr val="tx1"/>
        </a:solidFill>
        <a:latin typeface="+mn-lt"/>
        <a:ea typeface="+mn-ea"/>
        <a:cs typeface="+mn-cs"/>
      </a:defRPr>
    </a:lvl2pPr>
    <a:lvl3pPr marL="713232" algn="l" defTabSz="713232" rtl="0" eaLnBrk="1" latinLnBrk="0" hangingPunct="1">
      <a:defRPr sz="936" kern="1200">
        <a:solidFill>
          <a:schemeClr val="tx1"/>
        </a:solidFill>
        <a:latin typeface="+mn-lt"/>
        <a:ea typeface="+mn-ea"/>
        <a:cs typeface="+mn-cs"/>
      </a:defRPr>
    </a:lvl3pPr>
    <a:lvl4pPr marL="1069848" algn="l" defTabSz="713232" rtl="0" eaLnBrk="1" latinLnBrk="0" hangingPunct="1">
      <a:defRPr sz="936" kern="1200">
        <a:solidFill>
          <a:schemeClr val="tx1"/>
        </a:solidFill>
        <a:latin typeface="+mn-lt"/>
        <a:ea typeface="+mn-ea"/>
        <a:cs typeface="+mn-cs"/>
      </a:defRPr>
    </a:lvl4pPr>
    <a:lvl5pPr marL="1426464" algn="l" defTabSz="713232" rtl="0" eaLnBrk="1" latinLnBrk="0" hangingPunct="1">
      <a:defRPr sz="936" kern="1200">
        <a:solidFill>
          <a:schemeClr val="tx1"/>
        </a:solidFill>
        <a:latin typeface="+mn-lt"/>
        <a:ea typeface="+mn-ea"/>
        <a:cs typeface="+mn-cs"/>
      </a:defRPr>
    </a:lvl5pPr>
    <a:lvl6pPr marL="1783080" algn="l" defTabSz="713232" rtl="0" eaLnBrk="1" latinLnBrk="0" hangingPunct="1">
      <a:defRPr sz="936" kern="1200">
        <a:solidFill>
          <a:schemeClr val="tx1"/>
        </a:solidFill>
        <a:latin typeface="+mn-lt"/>
        <a:ea typeface="+mn-ea"/>
        <a:cs typeface="+mn-cs"/>
      </a:defRPr>
    </a:lvl6pPr>
    <a:lvl7pPr marL="2139696" algn="l" defTabSz="713232" rtl="0" eaLnBrk="1" latinLnBrk="0" hangingPunct="1">
      <a:defRPr sz="936" kern="1200">
        <a:solidFill>
          <a:schemeClr val="tx1"/>
        </a:solidFill>
        <a:latin typeface="+mn-lt"/>
        <a:ea typeface="+mn-ea"/>
        <a:cs typeface="+mn-cs"/>
      </a:defRPr>
    </a:lvl7pPr>
    <a:lvl8pPr marL="2496312" algn="l" defTabSz="713232" rtl="0" eaLnBrk="1" latinLnBrk="0" hangingPunct="1">
      <a:defRPr sz="936" kern="1200">
        <a:solidFill>
          <a:schemeClr val="tx1"/>
        </a:solidFill>
        <a:latin typeface="+mn-lt"/>
        <a:ea typeface="+mn-ea"/>
        <a:cs typeface="+mn-cs"/>
      </a:defRPr>
    </a:lvl8pPr>
    <a:lvl9pPr marL="2852928" algn="l" defTabSz="713232" rtl="0" eaLnBrk="1" latinLnBrk="0" hangingPunct="1">
      <a:defRPr sz="93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1</a:t>
            </a:fld>
            <a:endParaRPr lang="en-US"/>
          </a:p>
        </p:txBody>
      </p:sp>
    </p:spTree>
    <p:extLst>
      <p:ext uri="{BB962C8B-B14F-4D97-AF65-F5344CB8AC3E}">
        <p14:creationId xmlns:p14="http://schemas.microsoft.com/office/powerpoint/2010/main" val="15604196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Phytosanitary measures are applied to regulated articles to be imported. </a:t>
            </a:r>
          </a:p>
          <a:p>
            <a:r>
              <a:rPr lang="en-GB" dirty="0" smtClean="0"/>
              <a:t>They can be required prior to entry, at entry or post</a:t>
            </a:r>
            <a:r>
              <a:rPr lang="en-GB" baseline="0" dirty="0" smtClean="0"/>
              <a:t> entry. </a:t>
            </a:r>
            <a:endParaRPr lang="en-GB" dirty="0" smtClean="0"/>
          </a:p>
          <a:p>
            <a:r>
              <a:rPr lang="en-GB" dirty="0" smtClean="0"/>
              <a:t>Phytosanitary measures in exporting country, during shipment, at the point of entry –  ISPM</a:t>
            </a:r>
            <a:r>
              <a:rPr lang="en-GB" baseline="0" dirty="0" smtClean="0"/>
              <a:t> 20, 7, 14, 31</a:t>
            </a:r>
          </a:p>
          <a:p>
            <a:pPr marL="228600" indent="-228600">
              <a:buAutoNum type="arabicParenR"/>
            </a:pPr>
            <a:r>
              <a:rPr lang="en-US" dirty="0" smtClean="0"/>
              <a:t>ISPM 7</a:t>
            </a:r>
            <a:r>
              <a:rPr lang="en-US" baseline="0" dirty="0" smtClean="0"/>
              <a:t> - </a:t>
            </a:r>
            <a:r>
              <a:rPr lang="en-US" dirty="0" smtClean="0"/>
              <a:t>Phytosanitary certification system </a:t>
            </a:r>
          </a:p>
          <a:p>
            <a:pPr marL="0" indent="0">
              <a:buNone/>
            </a:pPr>
            <a:r>
              <a:rPr lang="en-US" dirty="0" smtClean="0"/>
              <a:t>      ISPM 14</a:t>
            </a:r>
            <a:r>
              <a:rPr lang="en-US" baseline="0" dirty="0" smtClean="0"/>
              <a:t> - </a:t>
            </a:r>
            <a:r>
              <a:rPr lang="en-US" dirty="0" smtClean="0"/>
              <a:t>The use of integrated measures in a systems approach for pest risk management </a:t>
            </a:r>
          </a:p>
          <a:p>
            <a:pPr marL="0" indent="0">
              <a:buNone/>
            </a:pPr>
            <a:r>
              <a:rPr lang="en-US" dirty="0" smtClean="0"/>
              <a:t>      ISPM 23</a:t>
            </a:r>
            <a:r>
              <a:rPr lang="en-US" baseline="0" dirty="0" smtClean="0"/>
              <a:t> - </a:t>
            </a:r>
            <a:r>
              <a:rPr lang="en-US" dirty="0" smtClean="0"/>
              <a:t>Guidelines for inspection </a:t>
            </a:r>
          </a:p>
          <a:p>
            <a:pPr marL="0" indent="0">
              <a:buNone/>
            </a:pPr>
            <a:r>
              <a:rPr lang="en-US" dirty="0" smtClean="0"/>
              <a:t>      ISPM 31</a:t>
            </a:r>
            <a:r>
              <a:rPr lang="en-US" baseline="0" dirty="0" smtClean="0"/>
              <a:t> - </a:t>
            </a:r>
            <a:r>
              <a:rPr lang="en-US" dirty="0" smtClean="0"/>
              <a:t>Methodologies for sampling of consignments </a:t>
            </a:r>
          </a:p>
          <a:p>
            <a:pPr marL="0" indent="0">
              <a:buNone/>
            </a:pPr>
            <a:r>
              <a:rPr lang="en-US" dirty="0" smtClean="0"/>
              <a:t>2) ISPM 3</a:t>
            </a:r>
            <a:r>
              <a:rPr lang="en-US" baseline="0" dirty="0" smtClean="0"/>
              <a:t> - </a:t>
            </a:r>
            <a:r>
              <a:rPr lang="en-US" dirty="0" smtClean="0"/>
              <a:t>Guidelines for the export, shipment, import and release of biological control agents and other beneficial organisms </a:t>
            </a:r>
          </a:p>
          <a:p>
            <a:pPr marL="0" indent="0">
              <a:buNone/>
            </a:pPr>
            <a:r>
              <a:rPr lang="en-US" dirty="0" smtClean="0"/>
              <a:t>3) ISPM 4-</a:t>
            </a:r>
            <a:r>
              <a:rPr lang="en-US" baseline="0" dirty="0" smtClean="0"/>
              <a:t> </a:t>
            </a:r>
            <a:r>
              <a:rPr lang="en-US" dirty="0" smtClean="0"/>
              <a:t>Requirements for the establishment of pest free areas</a:t>
            </a:r>
          </a:p>
          <a:p>
            <a:pPr marL="0" marR="0" indent="0" algn="l" defTabSz="713232" rtl="0" eaLnBrk="1" fontAlgn="auto" latinLnBrk="0" hangingPunct="1">
              <a:lnSpc>
                <a:spcPct val="100000"/>
              </a:lnSpc>
              <a:spcBef>
                <a:spcPts val="0"/>
              </a:spcBef>
              <a:spcAft>
                <a:spcPts val="0"/>
              </a:spcAft>
              <a:buClrTx/>
              <a:buSzTx/>
              <a:buFontTx/>
              <a:buNone/>
              <a:tabLst/>
              <a:defRPr/>
            </a:pPr>
            <a:r>
              <a:rPr lang="en-US" dirty="0" smtClean="0"/>
              <a:t>    ISPM22 - </a:t>
            </a:r>
            <a:r>
              <a:rPr lang="en-GB" sz="936" i="0" kern="1200" dirty="0" smtClean="0">
                <a:solidFill>
                  <a:schemeClr val="tx1"/>
                </a:solidFill>
                <a:effectLst/>
                <a:latin typeface="+mn-lt"/>
                <a:ea typeface="+mn-ea"/>
                <a:cs typeface="+mn-cs"/>
              </a:rPr>
              <a:t>Requirements for the establishment of areas of low pest prevalence</a:t>
            </a:r>
          </a:p>
          <a:p>
            <a:pPr marL="0" marR="0" indent="0" algn="l" defTabSz="713232" rtl="0" eaLnBrk="1" fontAlgn="auto" latinLnBrk="0" hangingPunct="1">
              <a:lnSpc>
                <a:spcPct val="100000"/>
              </a:lnSpc>
              <a:spcBef>
                <a:spcPts val="0"/>
              </a:spcBef>
              <a:spcAft>
                <a:spcPts val="0"/>
              </a:spcAft>
              <a:buClrTx/>
              <a:buSzTx/>
              <a:buFontTx/>
              <a:buNone/>
              <a:tabLst/>
              <a:defRPr/>
            </a:pPr>
            <a:r>
              <a:rPr lang="en-GB" sz="936" i="0" kern="1200" dirty="0" smtClean="0">
                <a:solidFill>
                  <a:schemeClr val="tx1"/>
                </a:solidFill>
                <a:effectLst/>
                <a:latin typeface="+mn-lt"/>
                <a:ea typeface="+mn-ea"/>
                <a:cs typeface="+mn-cs"/>
              </a:rPr>
              <a:t>  </a:t>
            </a:r>
            <a:r>
              <a:rPr lang="en-GB" sz="936" i="0" kern="1200" baseline="0" dirty="0" smtClean="0">
                <a:solidFill>
                  <a:schemeClr val="tx1"/>
                </a:solidFill>
                <a:effectLst/>
                <a:latin typeface="+mn-lt"/>
                <a:ea typeface="+mn-ea"/>
                <a:cs typeface="+mn-cs"/>
              </a:rPr>
              <a:t>  </a:t>
            </a:r>
            <a:r>
              <a:rPr lang="en-GB" sz="936" kern="1200" dirty="0" smtClean="0">
                <a:solidFill>
                  <a:schemeClr val="tx1"/>
                </a:solidFill>
                <a:effectLst/>
                <a:latin typeface="+mn-lt"/>
                <a:ea typeface="+mn-ea"/>
                <a:cs typeface="+mn-cs"/>
              </a:rPr>
              <a:t>ISPM 8	</a:t>
            </a:r>
            <a:r>
              <a:rPr lang="en-GB" sz="936" i="0" kern="1200" dirty="0" smtClean="0">
                <a:solidFill>
                  <a:schemeClr val="tx1"/>
                </a:solidFill>
                <a:effectLst/>
                <a:latin typeface="+mn-lt"/>
                <a:ea typeface="+mn-ea"/>
                <a:cs typeface="+mn-cs"/>
              </a:rPr>
              <a:t>-</a:t>
            </a:r>
            <a:r>
              <a:rPr lang="en-GB" sz="936" i="0" kern="1200" baseline="0" dirty="0" smtClean="0">
                <a:solidFill>
                  <a:schemeClr val="tx1"/>
                </a:solidFill>
                <a:effectLst/>
                <a:latin typeface="+mn-lt"/>
                <a:ea typeface="+mn-ea"/>
                <a:cs typeface="+mn-cs"/>
              </a:rPr>
              <a:t> </a:t>
            </a:r>
            <a:r>
              <a:rPr lang="en-GB" sz="936" i="0" kern="1200" dirty="0" smtClean="0">
                <a:solidFill>
                  <a:schemeClr val="tx1"/>
                </a:solidFill>
                <a:effectLst/>
                <a:latin typeface="+mn-lt"/>
                <a:ea typeface="+mn-ea"/>
                <a:cs typeface="+mn-cs"/>
              </a:rPr>
              <a:t>Determination of pest status in an area</a:t>
            </a:r>
          </a:p>
          <a:p>
            <a:pPr marL="0" marR="0" indent="0" algn="l" defTabSz="713232" rtl="0" eaLnBrk="1" fontAlgn="auto" latinLnBrk="0" hangingPunct="1">
              <a:lnSpc>
                <a:spcPct val="100000"/>
              </a:lnSpc>
              <a:spcBef>
                <a:spcPts val="0"/>
              </a:spcBef>
              <a:spcAft>
                <a:spcPts val="0"/>
              </a:spcAft>
              <a:buClrTx/>
              <a:buSzTx/>
              <a:buFontTx/>
              <a:buNone/>
              <a:tabLst/>
              <a:defRPr/>
            </a:pPr>
            <a:r>
              <a:rPr lang="en-GB" sz="936" i="0" kern="1200" dirty="0" smtClean="0">
                <a:solidFill>
                  <a:schemeClr val="tx1"/>
                </a:solidFill>
                <a:effectLst/>
                <a:latin typeface="+mn-lt"/>
                <a:ea typeface="+mn-ea"/>
                <a:cs typeface="+mn-cs"/>
              </a:rPr>
              <a:t>    </a:t>
            </a:r>
            <a:r>
              <a:rPr lang="en-GB" sz="936" kern="1200" dirty="0" smtClean="0">
                <a:solidFill>
                  <a:schemeClr val="tx1"/>
                </a:solidFill>
                <a:effectLst/>
                <a:latin typeface="+mn-lt"/>
                <a:ea typeface="+mn-ea"/>
                <a:cs typeface="+mn-cs"/>
              </a:rPr>
              <a:t>ISPM 10	- </a:t>
            </a:r>
            <a:r>
              <a:rPr lang="en-GB" sz="936" i="0" kern="1200" dirty="0" smtClean="0">
                <a:solidFill>
                  <a:schemeClr val="tx1"/>
                </a:solidFill>
                <a:effectLst/>
                <a:latin typeface="+mn-lt"/>
                <a:ea typeface="+mn-ea"/>
                <a:cs typeface="+mn-cs"/>
              </a:rPr>
              <a:t>Requirements for the establishment of pest free places of production and pest free production sites</a:t>
            </a:r>
          </a:p>
          <a:p>
            <a:pPr marL="0" marR="0" indent="0" algn="l" defTabSz="713232" rtl="0" eaLnBrk="1" fontAlgn="auto" latinLnBrk="0" hangingPunct="1">
              <a:lnSpc>
                <a:spcPct val="100000"/>
              </a:lnSpc>
              <a:spcBef>
                <a:spcPts val="0"/>
              </a:spcBef>
              <a:spcAft>
                <a:spcPts val="0"/>
              </a:spcAft>
              <a:buClrTx/>
              <a:buSzTx/>
              <a:buFontTx/>
              <a:buNone/>
              <a:tabLst/>
              <a:defRPr/>
            </a:pPr>
            <a:r>
              <a:rPr lang="en-GB" sz="1000" smtClean="0">
                <a:effectLst/>
                <a:latin typeface="Times New Roman" panose="02020603050405020304" pitchFamily="18" charset="0"/>
                <a:ea typeface="Times New Roman" panose="02020603050405020304" pitchFamily="18" charset="0"/>
              </a:rPr>
              <a:t>ISPM </a:t>
            </a:r>
            <a:r>
              <a:rPr lang="en-GB" sz="1000" dirty="0" smtClean="0">
                <a:effectLst/>
                <a:latin typeface="Times New Roman" panose="02020603050405020304" pitchFamily="18" charset="0"/>
                <a:ea typeface="Times New Roman" panose="02020603050405020304" pitchFamily="18" charset="0"/>
              </a:rPr>
              <a:t>26	-</a:t>
            </a:r>
            <a:r>
              <a:rPr lang="en-GB" sz="1000" baseline="0" dirty="0" smtClean="0">
                <a:effectLst/>
                <a:latin typeface="Times New Roman" panose="02020603050405020304" pitchFamily="18" charset="0"/>
                <a:ea typeface="Times New Roman" panose="02020603050405020304" pitchFamily="18" charset="0"/>
              </a:rPr>
              <a:t> </a:t>
            </a:r>
            <a:r>
              <a:rPr lang="en-GB" sz="1000" i="1" dirty="0" smtClean="0">
                <a:effectLst/>
                <a:latin typeface="Times New Roman" panose="02020603050405020304" pitchFamily="18" charset="0"/>
                <a:ea typeface="Times New Roman" panose="02020603050405020304" pitchFamily="18" charset="0"/>
              </a:rPr>
              <a:t>Establishment of pest free areas for fruit flies </a:t>
            </a:r>
            <a:endParaRPr lang="en-GB" sz="936" i="0" kern="1200" dirty="0" smtClean="0">
              <a:solidFill>
                <a:schemeClr val="tx1"/>
              </a:solidFill>
              <a:effectLst/>
              <a:latin typeface="+mn-lt"/>
              <a:ea typeface="+mn-ea"/>
              <a:cs typeface="+mn-cs"/>
            </a:endParaRPr>
          </a:p>
          <a:p>
            <a:pPr marL="0" marR="0" indent="0" algn="l" defTabSz="713232" rtl="0" eaLnBrk="1" fontAlgn="auto" latinLnBrk="0" hangingPunct="1">
              <a:lnSpc>
                <a:spcPct val="100000"/>
              </a:lnSpc>
              <a:spcBef>
                <a:spcPts val="0"/>
              </a:spcBef>
              <a:spcAft>
                <a:spcPts val="0"/>
              </a:spcAft>
              <a:buClrTx/>
              <a:buSzTx/>
              <a:buFontTx/>
              <a:buNone/>
              <a:tabLst/>
              <a:defRPr/>
            </a:pPr>
            <a:r>
              <a:rPr lang="en-GB" sz="936" i="0" kern="1200" dirty="0" smtClean="0">
                <a:solidFill>
                  <a:schemeClr val="tx1"/>
                </a:solidFill>
                <a:effectLst/>
                <a:latin typeface="+mn-lt"/>
                <a:ea typeface="+mn-ea"/>
                <a:cs typeface="+mn-cs"/>
              </a:rPr>
              <a:t>    </a:t>
            </a:r>
            <a:r>
              <a:rPr lang="en-US" sz="936" i="0" kern="1200" dirty="0" smtClean="0">
                <a:solidFill>
                  <a:schemeClr val="tx1"/>
                </a:solidFill>
                <a:effectLst/>
                <a:latin typeface="+mn-lt"/>
                <a:ea typeface="+mn-ea"/>
                <a:cs typeface="+mn-cs"/>
              </a:rPr>
              <a:t>ISPM 29	-</a:t>
            </a:r>
            <a:r>
              <a:rPr lang="en-US" sz="936" i="0" kern="1200" baseline="0" dirty="0" smtClean="0">
                <a:solidFill>
                  <a:schemeClr val="tx1"/>
                </a:solidFill>
                <a:effectLst/>
                <a:latin typeface="+mn-lt"/>
                <a:ea typeface="+mn-ea"/>
                <a:cs typeface="+mn-cs"/>
              </a:rPr>
              <a:t> </a:t>
            </a:r>
            <a:r>
              <a:rPr lang="en-US" sz="936" i="0" kern="1200" dirty="0" smtClean="0">
                <a:solidFill>
                  <a:schemeClr val="tx1"/>
                </a:solidFill>
                <a:effectLst/>
                <a:latin typeface="+mn-lt"/>
                <a:ea typeface="+mn-ea"/>
                <a:cs typeface="+mn-cs"/>
              </a:rPr>
              <a:t>Recognition of pest free areas and areas of low pest prevalence</a:t>
            </a:r>
          </a:p>
          <a:p>
            <a:pPr marL="0" marR="0" indent="0" algn="l" defTabSz="713232" rtl="0" eaLnBrk="1" fontAlgn="auto" latinLnBrk="0" hangingPunct="1">
              <a:lnSpc>
                <a:spcPct val="100000"/>
              </a:lnSpc>
              <a:spcBef>
                <a:spcPts val="0"/>
              </a:spcBef>
              <a:spcAft>
                <a:spcPts val="0"/>
              </a:spcAft>
              <a:buClrTx/>
              <a:buSzTx/>
              <a:buFontTx/>
              <a:buNone/>
              <a:tabLst/>
              <a:defRPr/>
            </a:pPr>
            <a:r>
              <a:rPr lang="en-US" sz="936" i="0" kern="1200" dirty="0" smtClean="0">
                <a:solidFill>
                  <a:schemeClr val="tx1"/>
                </a:solidFill>
                <a:effectLst/>
                <a:latin typeface="+mn-lt"/>
                <a:ea typeface="+mn-ea"/>
                <a:cs typeface="+mn-cs"/>
              </a:rPr>
              <a:t>4) </a:t>
            </a:r>
            <a:r>
              <a:rPr lang="en-GB" sz="1000" dirty="0" smtClean="0">
                <a:effectLst/>
                <a:latin typeface="Times New Roman" panose="02020603050405020304" pitchFamily="18" charset="0"/>
                <a:ea typeface="Times New Roman" panose="02020603050405020304" pitchFamily="18" charset="0"/>
              </a:rPr>
              <a:t>ISPM 24	</a:t>
            </a:r>
            <a:r>
              <a:rPr lang="en-GB" sz="1000" baseline="0" dirty="0" smtClean="0">
                <a:effectLst/>
                <a:latin typeface="Times New Roman" panose="02020603050405020304" pitchFamily="18" charset="0"/>
                <a:ea typeface="Times New Roman" panose="02020603050405020304" pitchFamily="18" charset="0"/>
              </a:rPr>
              <a:t> - </a:t>
            </a:r>
            <a:r>
              <a:rPr lang="en-GB" sz="1000" i="0" dirty="0" smtClean="0">
                <a:effectLst/>
                <a:latin typeface="Times New Roman" panose="02020603050405020304" pitchFamily="18" charset="0"/>
                <a:ea typeface="Times New Roman" panose="02020603050405020304" pitchFamily="18" charset="0"/>
              </a:rPr>
              <a:t>Guidelines for the determination and recognition of equivalence of phytosanitary measures </a:t>
            </a:r>
          </a:p>
          <a:p>
            <a:pPr marL="0" marR="0" indent="0" algn="l" defTabSz="713232" rtl="0" eaLnBrk="1" fontAlgn="auto" latinLnBrk="0" hangingPunct="1">
              <a:lnSpc>
                <a:spcPct val="100000"/>
              </a:lnSpc>
              <a:spcBef>
                <a:spcPts val="0"/>
              </a:spcBef>
              <a:spcAft>
                <a:spcPts val="0"/>
              </a:spcAft>
              <a:buClrTx/>
              <a:buSzTx/>
              <a:buFontTx/>
              <a:buNone/>
              <a:tabLst/>
              <a:defRPr/>
            </a:pPr>
            <a:r>
              <a:rPr lang="en-GB" sz="1000" i="0" kern="1200" dirty="0" smtClean="0">
                <a:solidFill>
                  <a:schemeClr val="tx1"/>
                </a:solidFill>
                <a:effectLst/>
                <a:latin typeface="Times New Roman" panose="02020603050405020304" pitchFamily="18" charset="0"/>
                <a:ea typeface="+mn-ea"/>
                <a:cs typeface="+mn-cs"/>
              </a:rPr>
              <a:t>5) </a:t>
            </a:r>
            <a:r>
              <a:rPr lang="en-US" sz="1000" i="0" kern="1200" dirty="0" smtClean="0">
                <a:solidFill>
                  <a:schemeClr val="tx1"/>
                </a:solidFill>
                <a:effectLst/>
                <a:latin typeface="Times New Roman" panose="02020603050405020304" pitchFamily="18" charset="0"/>
                <a:ea typeface="+mn-ea"/>
                <a:cs typeface="+mn-cs"/>
              </a:rPr>
              <a:t>ISPM 13 - Guidelines for the notification of non-compliance and emergency action </a:t>
            </a:r>
          </a:p>
          <a:p>
            <a:pPr marL="0" marR="0" indent="0" algn="l" defTabSz="713232" rtl="0" eaLnBrk="1" fontAlgn="auto" latinLnBrk="0" hangingPunct="1">
              <a:lnSpc>
                <a:spcPct val="100000"/>
              </a:lnSpc>
              <a:spcBef>
                <a:spcPts val="0"/>
              </a:spcBef>
              <a:spcAft>
                <a:spcPts val="0"/>
              </a:spcAft>
              <a:buClrTx/>
              <a:buSzTx/>
              <a:buFontTx/>
              <a:buNone/>
              <a:tabLst/>
              <a:defRPr/>
            </a:pPr>
            <a:r>
              <a:rPr lang="en-US" sz="936" i="0" kern="1200" dirty="0" smtClean="0">
                <a:solidFill>
                  <a:schemeClr val="tx1"/>
                </a:solidFill>
                <a:effectLst/>
                <a:latin typeface="+mn-lt"/>
                <a:ea typeface="+mn-ea"/>
                <a:cs typeface="+mn-cs"/>
              </a:rPr>
              <a:t>6)</a:t>
            </a:r>
            <a:r>
              <a:rPr lang="en-US" sz="936" i="0" kern="1200" baseline="0" dirty="0" smtClean="0">
                <a:solidFill>
                  <a:schemeClr val="tx1"/>
                </a:solidFill>
                <a:effectLst/>
                <a:latin typeface="+mn-lt"/>
                <a:ea typeface="+mn-ea"/>
                <a:cs typeface="+mn-cs"/>
              </a:rPr>
              <a:t> </a:t>
            </a:r>
            <a:r>
              <a:rPr lang="en-GB" sz="936" i="0" kern="1200" dirty="0" smtClean="0">
                <a:solidFill>
                  <a:schemeClr val="tx1"/>
                </a:solidFill>
                <a:effectLst/>
                <a:latin typeface="+mn-lt"/>
                <a:ea typeface="+mn-ea"/>
                <a:cs typeface="+mn-cs"/>
              </a:rPr>
              <a:t>ISPM 17</a:t>
            </a:r>
            <a:r>
              <a:rPr lang="en-GB" sz="936" i="0" kern="1200" baseline="0" dirty="0" smtClean="0">
                <a:solidFill>
                  <a:schemeClr val="tx1"/>
                </a:solidFill>
                <a:effectLst/>
                <a:latin typeface="+mn-lt"/>
                <a:ea typeface="+mn-ea"/>
                <a:cs typeface="+mn-cs"/>
              </a:rPr>
              <a:t> - </a:t>
            </a:r>
            <a:r>
              <a:rPr lang="en-GB" sz="936" i="0" kern="1200" dirty="0" smtClean="0">
                <a:solidFill>
                  <a:schemeClr val="tx1"/>
                </a:solidFill>
                <a:effectLst/>
                <a:latin typeface="+mn-lt"/>
                <a:ea typeface="+mn-ea"/>
                <a:cs typeface="+mn-cs"/>
              </a:rPr>
              <a:t>Pest reporting </a:t>
            </a:r>
          </a:p>
          <a:p>
            <a:pPr marL="0" marR="0" indent="0" algn="l" defTabSz="713232" rtl="0" eaLnBrk="1" fontAlgn="auto" latinLnBrk="0" hangingPunct="1">
              <a:lnSpc>
                <a:spcPct val="100000"/>
              </a:lnSpc>
              <a:spcBef>
                <a:spcPts val="0"/>
              </a:spcBef>
              <a:spcAft>
                <a:spcPts val="0"/>
              </a:spcAft>
              <a:buClrTx/>
              <a:buSzTx/>
              <a:buFontTx/>
              <a:buNone/>
              <a:tabLst/>
              <a:defRPr/>
            </a:pPr>
            <a:endParaRPr lang="en-GB" i="0"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10</a:t>
            </a:fld>
            <a:endParaRPr lang="en-US"/>
          </a:p>
        </p:txBody>
      </p:sp>
    </p:spTree>
    <p:extLst>
      <p:ext uri="{BB962C8B-B14F-4D97-AF65-F5344CB8AC3E}">
        <p14:creationId xmlns:p14="http://schemas.microsoft.com/office/powerpoint/2010/main" val="34576476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smtClean="0"/>
          </a:p>
          <a:p>
            <a:r>
              <a:rPr lang="en-US" dirty="0" smtClean="0"/>
              <a:t>Phytosanitary measures are applied to regulated articles based on the IPPC principles</a:t>
            </a:r>
            <a:r>
              <a:rPr lang="en-US" baseline="0" dirty="0" smtClean="0"/>
              <a:t> - </a:t>
            </a:r>
            <a:r>
              <a:rPr lang="en-US" dirty="0" smtClean="0"/>
              <a:t> ISPM1. </a:t>
            </a:r>
          </a:p>
          <a:p>
            <a:r>
              <a:rPr lang="en-US" dirty="0" smtClean="0"/>
              <a:t>To justify phytosanitary</a:t>
            </a:r>
            <a:r>
              <a:rPr lang="en-US" baseline="0" dirty="0" smtClean="0"/>
              <a:t> measures a country needs to have a list of regulated articles and of pests, as well as to be able to justify why those articles and pests are regulated. </a:t>
            </a:r>
            <a:endParaRPr lang="en-US" dirty="0" smtClean="0"/>
          </a:p>
          <a:p>
            <a:r>
              <a:rPr lang="en-GB" dirty="0" smtClean="0"/>
              <a:t>ISPM8 </a:t>
            </a:r>
            <a:r>
              <a:rPr lang="en-US" dirty="0" smtClean="0"/>
              <a:t>- Determination of pest status in an area</a:t>
            </a:r>
          </a:p>
          <a:p>
            <a:r>
              <a:rPr lang="en-US" dirty="0" smtClean="0"/>
              <a:t>ISPM 2</a:t>
            </a:r>
            <a:r>
              <a:rPr lang="en-US" baseline="0" dirty="0" smtClean="0"/>
              <a:t> - </a:t>
            </a:r>
            <a:r>
              <a:rPr lang="en-US" dirty="0" smtClean="0"/>
              <a:t>Framework for pest risk analysis </a:t>
            </a:r>
          </a:p>
          <a:p>
            <a:r>
              <a:rPr lang="en-US" dirty="0" smtClean="0"/>
              <a:t>ISPM 11-</a:t>
            </a:r>
            <a:r>
              <a:rPr lang="en-US" baseline="0" dirty="0" smtClean="0"/>
              <a:t> </a:t>
            </a:r>
            <a:r>
              <a:rPr lang="en-US" dirty="0" smtClean="0"/>
              <a:t>Pest risk analysis for quarantine pests </a:t>
            </a:r>
          </a:p>
          <a:p>
            <a:r>
              <a:rPr lang="en-US" dirty="0" smtClean="0"/>
              <a:t>ISPM 21</a:t>
            </a:r>
            <a:r>
              <a:rPr lang="en-US" baseline="0" dirty="0" smtClean="0"/>
              <a:t> - </a:t>
            </a:r>
            <a:r>
              <a:rPr lang="en-US" dirty="0" smtClean="0"/>
              <a:t>Pest risk analysis for regulated non-quarantine pests </a:t>
            </a:r>
          </a:p>
          <a:p>
            <a:r>
              <a:rPr lang="en-US" dirty="0" smtClean="0"/>
              <a:t>ISPM 32</a:t>
            </a:r>
            <a:r>
              <a:rPr lang="en-US" baseline="0" dirty="0" smtClean="0"/>
              <a:t> - </a:t>
            </a:r>
            <a:r>
              <a:rPr lang="en-US" dirty="0" smtClean="0"/>
              <a:t>Categorization of commodities according to their pest risk </a:t>
            </a:r>
          </a:p>
          <a:p>
            <a:r>
              <a:rPr lang="en-US" dirty="0" smtClean="0"/>
              <a:t>ISPM 19</a:t>
            </a:r>
            <a:r>
              <a:rPr lang="en-US" baseline="0" dirty="0" smtClean="0"/>
              <a:t> - </a:t>
            </a:r>
            <a:r>
              <a:rPr lang="en-US" dirty="0" smtClean="0"/>
              <a:t>Guidelines on lists of regulated pests </a:t>
            </a:r>
          </a:p>
          <a:p>
            <a:r>
              <a:rPr lang="en-GB" sz="1000" i="0" dirty="0" smtClean="0">
                <a:effectLst/>
                <a:latin typeface="Times New Roman" panose="02020603050405020304" pitchFamily="18" charset="0"/>
                <a:ea typeface="Times New Roman" panose="02020603050405020304" pitchFamily="18" charset="0"/>
              </a:rPr>
              <a:t>ISPM 16</a:t>
            </a:r>
            <a:r>
              <a:rPr lang="en-GB" sz="1000" i="0" baseline="0" dirty="0" smtClean="0">
                <a:effectLst/>
                <a:latin typeface="Times New Roman" panose="02020603050405020304" pitchFamily="18" charset="0"/>
                <a:ea typeface="Times New Roman" panose="02020603050405020304" pitchFamily="18" charset="0"/>
              </a:rPr>
              <a:t> - </a:t>
            </a:r>
            <a:r>
              <a:rPr lang="en-GB" sz="1000" i="0" dirty="0" smtClean="0">
                <a:effectLst/>
                <a:latin typeface="Times New Roman" panose="02020603050405020304" pitchFamily="18" charset="0"/>
                <a:ea typeface="Times New Roman" panose="02020603050405020304" pitchFamily="18" charset="0"/>
              </a:rPr>
              <a:t>Regulated non-quarantine pests:  Concept and application</a:t>
            </a:r>
            <a:r>
              <a:rPr lang="en-GB" sz="1000" i="0" dirty="0" smtClean="0">
                <a:solidFill>
                  <a:srgbClr val="000000"/>
                </a:solidFill>
                <a:effectLst/>
                <a:latin typeface="Times New Roman" panose="02020603050405020304" pitchFamily="18" charset="0"/>
                <a:ea typeface="Times New Roman" panose="02020603050405020304" pitchFamily="18" charset="0"/>
              </a:rPr>
              <a:t> </a:t>
            </a:r>
            <a:endParaRPr lang="en-US" i="0" dirty="0" smtClean="0"/>
          </a:p>
          <a:p>
            <a:endParaRPr lang="en-US" dirty="0" smtClean="0"/>
          </a:p>
          <a:p>
            <a:endParaRPr lang="en-GB"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11</a:t>
            </a:fld>
            <a:endParaRPr lang="en-US"/>
          </a:p>
        </p:txBody>
      </p:sp>
    </p:spTree>
    <p:extLst>
      <p:ext uri="{BB962C8B-B14F-4D97-AF65-F5344CB8AC3E}">
        <p14:creationId xmlns:p14="http://schemas.microsoft.com/office/powerpoint/2010/main" val="28334550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F58E2D-82E9-4B40-B463-526FA93C539E}" type="slidenum">
              <a:rPr 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13453634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smtClean="0"/>
          </a:p>
        </p:txBody>
      </p:sp>
      <p:sp>
        <p:nvSpPr>
          <p:cNvPr id="4" name="Slide Number Placeholder 3"/>
          <p:cNvSpPr>
            <a:spLocks noGrp="1"/>
          </p:cNvSpPr>
          <p:nvPr>
            <p:ph type="sldNum" sz="quarter" idx="10"/>
          </p:nvPr>
        </p:nvSpPr>
        <p:spPr/>
        <p:txBody>
          <a:bodyPr/>
          <a:lstStyle/>
          <a:p>
            <a:fld id="{C8F58E2D-82E9-4B40-B463-526FA93C539E}" type="slidenum">
              <a:rPr 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37057860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Plant pest surveillance</a:t>
            </a:r>
            <a:r>
              <a:rPr lang="en-US" baseline="0" dirty="0" smtClean="0"/>
              <a:t> system is a one of the key phytosanitary systems providing data for any other phytosanitary system and activities. Data collected through surveillance allow to aid early detection of pests, set lists of pests present in the country and of regulated pests,  define pest status, establish the phytosanitary import requirements, perform regionalization, conform pest eradication, report the presence, outbreak or spread of pests. </a:t>
            </a:r>
          </a:p>
          <a:p>
            <a:endParaRPr lang="en-US"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14</a:t>
            </a:fld>
            <a:endParaRPr lang="en-US"/>
          </a:p>
        </p:txBody>
      </p:sp>
    </p:spTree>
    <p:extLst>
      <p:ext uri="{BB962C8B-B14F-4D97-AF65-F5344CB8AC3E}">
        <p14:creationId xmlns:p14="http://schemas.microsoft.com/office/powerpoint/2010/main" val="7341099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baseline="0" dirty="0" smtClean="0"/>
              <a:t>One of the most important outcomes of having efficient surveillance system is an NPPO’s ability to have a scientifically justified list of regulated pests/articles. </a:t>
            </a:r>
          </a:p>
          <a:p>
            <a:r>
              <a:rPr lang="en-GB" dirty="0" smtClean="0"/>
              <a:t>To arrive to this goal several steps are undertaken, and different</a:t>
            </a:r>
            <a:r>
              <a:rPr lang="en-GB" baseline="0" dirty="0" smtClean="0"/>
              <a:t> ISPMs are applied along with the ISPM6. </a:t>
            </a:r>
            <a:endParaRPr lang="en-GB" dirty="0" smtClean="0"/>
          </a:p>
          <a:p>
            <a:r>
              <a:rPr lang="en-GB" dirty="0" smtClean="0"/>
              <a:t>Slide shows a process how ISPM6</a:t>
            </a:r>
            <a:r>
              <a:rPr lang="en-GB" baseline="0" dirty="0" smtClean="0"/>
              <a:t> and other ISPMs serve to establish a regulated pests list.  </a:t>
            </a:r>
          </a:p>
          <a:p>
            <a:endParaRPr lang="en-GB"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15</a:t>
            </a:fld>
            <a:endParaRPr lang="en-US"/>
          </a:p>
        </p:txBody>
      </p:sp>
    </p:spTree>
    <p:extLst>
      <p:ext uri="{BB962C8B-B14F-4D97-AF65-F5344CB8AC3E}">
        <p14:creationId xmlns:p14="http://schemas.microsoft.com/office/powerpoint/2010/main" val="14823138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16</a:t>
            </a:fld>
            <a:endParaRPr lang="en-US"/>
          </a:p>
        </p:txBody>
      </p:sp>
    </p:spTree>
    <p:extLst>
      <p:ext uri="{BB962C8B-B14F-4D97-AF65-F5344CB8AC3E}">
        <p14:creationId xmlns:p14="http://schemas.microsoft.com/office/powerpoint/2010/main" val="29937075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Steps of an</a:t>
            </a:r>
            <a:r>
              <a:rPr lang="en-GB" baseline="0" dirty="0" smtClean="0"/>
              <a:t> eradication programme and use of different ISPMs:</a:t>
            </a:r>
            <a:endParaRPr lang="en-GB" dirty="0" smtClean="0"/>
          </a:p>
          <a:p>
            <a:r>
              <a:rPr lang="en-GB" dirty="0" smtClean="0"/>
              <a:t>I</a:t>
            </a:r>
            <a:r>
              <a:rPr lang="en-GB" baseline="0" dirty="0" smtClean="0"/>
              <a:t> – Initiation - </a:t>
            </a:r>
            <a:r>
              <a:rPr lang="en-GB" dirty="0" smtClean="0"/>
              <a:t>The eradication programme may be initiated by detection of a pest new to an area arising from general surveillance or specific surveys (ISPM 6). In the case of established pests, the eradication programme will be initiated by policy considerations (e.g. a decision taken to establish a pest free area).</a:t>
            </a:r>
          </a:p>
          <a:p>
            <a:r>
              <a:rPr lang="en-GB" dirty="0" smtClean="0"/>
              <a:t>II – Identification (ISPM 27)</a:t>
            </a:r>
          </a:p>
          <a:p>
            <a:r>
              <a:rPr lang="en-GB" dirty="0" smtClean="0"/>
              <a:t>III - Estimating present and potential pest distribution</a:t>
            </a:r>
          </a:p>
          <a:p>
            <a:r>
              <a:rPr lang="en-GB" dirty="0" smtClean="0"/>
              <a:t>IV - Feasibility of undertaking an eradication programme – PRA (ISPM2, 11 and 21)</a:t>
            </a:r>
          </a:p>
          <a:p>
            <a:r>
              <a:rPr lang="en-GB" dirty="0" smtClean="0"/>
              <a:t>V  - Decision</a:t>
            </a:r>
            <a:r>
              <a:rPr lang="en-GB" baseline="0" dirty="0" smtClean="0"/>
              <a:t> on eradication:</a:t>
            </a:r>
          </a:p>
          <a:p>
            <a:pPr marL="171450" indent="-171450">
              <a:buFont typeface="Arial" panose="020B0604020202020204" pitchFamily="34" charset="0"/>
              <a:buChar char="•"/>
            </a:pPr>
            <a:r>
              <a:rPr lang="en-GB" dirty="0" smtClean="0"/>
              <a:t>to fully investigate the distribution of the pest</a:t>
            </a:r>
            <a:r>
              <a:rPr lang="en-GB" baseline="0" dirty="0" smtClean="0"/>
              <a:t> (ISPM6) - </a:t>
            </a:r>
            <a:r>
              <a:rPr lang="en-GB" dirty="0" smtClean="0"/>
              <a:t>A delimiting survey should be completed either initially or to confirm earlier surveys. Monitoring surveys should then continue in accordance with the eradication plan to check the distribution of the pest and assess the effectiveness of the eradication programme (see ISPM 6). Surveillance may include a pathway analysis to identify the source of the pest and its possible spread, the inspection of clonally or contact-linked material, inspection, trapping, and aerial observation. This may also include targeted inquiries to growers, those responsible for storage and handling facilities, and the public.</a:t>
            </a:r>
          </a:p>
          <a:p>
            <a:pPr marL="171450" indent="-171450">
              <a:buFont typeface="Arial" panose="020B0604020202020204" pitchFamily="34" charset="0"/>
              <a:buChar char="•"/>
            </a:pPr>
            <a:r>
              <a:rPr lang="en-GB" dirty="0" smtClean="0"/>
              <a:t> containment: to prevent the spread of the pest - The NPPO should define a quarantine area using surveillance information. The initial investigations will provide information that is used to identify plants, plant products, or other articles whose movement out of the quarantine area needs to be regulated to prevent the spread of the pest. Owners of affected plants, plant products and other regulated articles should be notified of the regulations. Others interested or affected by regulations should also be provided with adequate information. Arrangements should be made for the release of plants, plant products or other regulated articles from the quarantine area, by clearance following verification of compliance with </a:t>
            </a:r>
            <a:r>
              <a:rPr lang="en-GB" dirty="0" err="1" smtClean="0"/>
              <a:t>phytosanitary</a:t>
            </a:r>
            <a:r>
              <a:rPr lang="en-GB" dirty="0" smtClean="0"/>
              <a:t> measures such as inspection, treatment or destruction. Provision should be made for the withdrawal of regulations when an eradication programme has been declared to be successful. </a:t>
            </a:r>
          </a:p>
          <a:p>
            <a:pPr marL="171450" indent="-171450">
              <a:buFontTx/>
              <a:buChar char="-"/>
            </a:pPr>
            <a:r>
              <a:rPr lang="en-GB" dirty="0" smtClean="0"/>
              <a:t>treatment: to eradicate the pest when it is found.</a:t>
            </a:r>
          </a:p>
          <a:p>
            <a:pPr marL="0" indent="0">
              <a:buFontTx/>
              <a:buNone/>
            </a:pPr>
            <a:r>
              <a:rPr lang="en-GB" dirty="0" smtClean="0"/>
              <a:t>VI- Verification of pest eradication -  The official management authority should verify that the criteria for successful pest eradication established at the beginning of the programme have been achieved. </a:t>
            </a:r>
          </a:p>
          <a:p>
            <a:pPr marL="0" indent="0">
              <a:buFontTx/>
              <a:buNone/>
            </a:pPr>
            <a:r>
              <a:rPr lang="en-GB" dirty="0" smtClean="0"/>
              <a:t>VII - Declaration of eradication</a:t>
            </a:r>
            <a:r>
              <a:rPr lang="en-GB" baseline="0" dirty="0" smtClean="0"/>
              <a:t>  - </a:t>
            </a:r>
            <a:r>
              <a:rPr lang="en-GB" dirty="0" smtClean="0"/>
              <a:t>A declaration of eradication by the NPPO follows the completion of a successful eradication</a:t>
            </a:r>
            <a:r>
              <a:rPr lang="en-GB" baseline="0" dirty="0" smtClean="0"/>
              <a:t> </a:t>
            </a:r>
            <a:r>
              <a:rPr lang="en-GB" dirty="0" smtClean="0"/>
              <a:t>programme. The status of the pest in the area is then “absent: pest eradicated” (see ISPM 8). It</a:t>
            </a:r>
            <a:r>
              <a:rPr lang="en-GB" baseline="0" dirty="0" smtClean="0"/>
              <a:t> </a:t>
            </a:r>
            <a:r>
              <a:rPr lang="en-GB" dirty="0" smtClean="0"/>
              <a:t>involves communication with affected and interested parties, as well as appropriate authorities</a:t>
            </a:r>
            <a:r>
              <a:rPr lang="en-GB" baseline="0" dirty="0" smtClean="0"/>
              <a:t> </a:t>
            </a:r>
            <a:r>
              <a:rPr lang="en-GB" dirty="0" smtClean="0"/>
              <a:t>concerning the fulfilment of programme objectives. Programme documentation and other relevant</a:t>
            </a:r>
            <a:r>
              <a:rPr lang="en-GB" baseline="0" dirty="0" smtClean="0"/>
              <a:t> </a:t>
            </a:r>
            <a:r>
              <a:rPr lang="en-GB" dirty="0" smtClean="0"/>
              <a:t>evidence supporting the declaration should be made available to other NPPOs upon request.</a:t>
            </a:r>
          </a:p>
          <a:p>
            <a:endParaRPr lang="en-GB" dirty="0" smtClean="0"/>
          </a:p>
          <a:p>
            <a:endParaRPr lang="en-GB"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17</a:t>
            </a:fld>
            <a:endParaRPr lang="en-US"/>
          </a:p>
        </p:txBody>
      </p:sp>
    </p:spTree>
    <p:extLst>
      <p:ext uri="{BB962C8B-B14F-4D97-AF65-F5344CB8AC3E}">
        <p14:creationId xmlns:p14="http://schemas.microsoft.com/office/powerpoint/2010/main" val="8964559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F58E2D-82E9-4B40-B463-526FA93C539E}" type="slidenum">
              <a:rPr lang="en-US" smtClean="0">
                <a:solidFill>
                  <a:prstClr val="black"/>
                </a:solidFill>
              </a:rPr>
              <a:pPr/>
              <a:t>18</a:t>
            </a:fld>
            <a:endParaRPr lang="en-US">
              <a:solidFill>
                <a:prstClr val="black"/>
              </a:solidFill>
            </a:endParaRPr>
          </a:p>
        </p:txBody>
      </p:sp>
    </p:spTree>
    <p:extLst>
      <p:ext uri="{BB962C8B-B14F-4D97-AF65-F5344CB8AC3E}">
        <p14:creationId xmlns:p14="http://schemas.microsoft.com/office/powerpoint/2010/main" val="29528865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smtClean="0"/>
          </a:p>
          <a:p>
            <a:pPr marL="0" indent="0">
              <a:buNone/>
            </a:pPr>
            <a:r>
              <a:rPr lang="en-GB" dirty="0" smtClean="0"/>
              <a:t> Justification of Phytosanitary measures</a:t>
            </a:r>
            <a:r>
              <a:rPr lang="en-GB" baseline="0" dirty="0" smtClean="0"/>
              <a:t> is the </a:t>
            </a:r>
            <a:r>
              <a:rPr lang="en-US" baseline="0" dirty="0" smtClean="0"/>
              <a:t>IPPC basic principle and is performed through PRA. PRA is applied for:</a:t>
            </a:r>
          </a:p>
          <a:p>
            <a:r>
              <a:rPr lang="en-US" baseline="0" dirty="0" smtClean="0"/>
              <a:t>1. Pest listing - </a:t>
            </a:r>
            <a:r>
              <a:rPr lang="en-US" sz="936" b="0" i="0" u="none" strike="noStrike" kern="1200" baseline="0" dirty="0" smtClean="0">
                <a:solidFill>
                  <a:schemeClr val="tx1"/>
                </a:solidFill>
                <a:latin typeface="+mn-lt"/>
                <a:ea typeface="+mn-ea"/>
                <a:cs typeface="+mn-cs"/>
              </a:rPr>
              <a:t>Technical justification through PRA is required to determine if pests should be regulated and the strength of phytosanitary measures to be taken against them (ISPM 11 (</a:t>
            </a:r>
            <a:r>
              <a:rPr lang="en-US" sz="936" b="0" i="1" u="none" strike="noStrike" kern="1200" baseline="0" dirty="0" smtClean="0">
                <a:solidFill>
                  <a:schemeClr val="tx1"/>
                </a:solidFill>
                <a:latin typeface="+mn-lt"/>
                <a:ea typeface="+mn-ea"/>
                <a:cs typeface="+mn-cs"/>
              </a:rPr>
              <a:t>Pest risk analysis for</a:t>
            </a:r>
          </a:p>
          <a:p>
            <a:r>
              <a:rPr lang="en-US" sz="936" b="0" i="1" u="none" strike="noStrike" kern="1200" baseline="0" dirty="0" smtClean="0">
                <a:solidFill>
                  <a:schemeClr val="tx1"/>
                </a:solidFill>
                <a:latin typeface="+mn-lt"/>
                <a:ea typeface="+mn-ea"/>
                <a:cs typeface="+mn-cs"/>
              </a:rPr>
              <a:t>quarantine pests</a:t>
            </a:r>
            <a:r>
              <a:rPr lang="en-US" sz="936" b="0" i="0" u="none" strike="noStrike" kern="1200" baseline="0" dirty="0" smtClean="0">
                <a:solidFill>
                  <a:schemeClr val="tx1"/>
                </a:solidFill>
                <a:latin typeface="+mn-lt"/>
                <a:ea typeface="+mn-ea"/>
                <a:cs typeface="+mn-cs"/>
              </a:rPr>
              <a:t>); ISPM 21 (</a:t>
            </a:r>
            <a:r>
              <a:rPr lang="en-US" sz="936" b="0" i="1" u="none" strike="noStrike" kern="1200" baseline="0" dirty="0" smtClean="0">
                <a:solidFill>
                  <a:schemeClr val="tx1"/>
                </a:solidFill>
                <a:latin typeface="+mn-lt"/>
                <a:ea typeface="+mn-ea"/>
                <a:cs typeface="+mn-cs"/>
              </a:rPr>
              <a:t>Pest risk analysis for regulated non-quarantine pests</a:t>
            </a:r>
            <a:r>
              <a:rPr lang="en-US" sz="936" b="0" i="0" u="none" strike="noStrike" kern="1200" baseline="0" dirty="0" smtClean="0">
                <a:solidFill>
                  <a:schemeClr val="tx1"/>
                </a:solidFill>
                <a:latin typeface="+mn-lt"/>
                <a:ea typeface="+mn-ea"/>
                <a:cs typeface="+mn-cs"/>
              </a:rPr>
              <a:t>)). PRA may be done on a specific pest or on all the pests associated with a particular pathway (e.g. a commodity). A commodity may be classified by its level of processing or its intended use (see ISPM 32 (</a:t>
            </a:r>
            <a:r>
              <a:rPr lang="en-US" sz="936" b="0" i="1" u="none" strike="noStrike" kern="1200" baseline="0" dirty="0" smtClean="0">
                <a:solidFill>
                  <a:schemeClr val="tx1"/>
                </a:solidFill>
                <a:latin typeface="+mn-lt"/>
                <a:ea typeface="+mn-ea"/>
                <a:cs typeface="+mn-cs"/>
              </a:rPr>
              <a:t>Categorization of commodities according to their pest risk</a:t>
            </a:r>
            <a:r>
              <a:rPr lang="en-US" sz="936" b="0" i="0" u="none" strike="noStrike" kern="1200" baseline="0" dirty="0" smtClean="0">
                <a:solidFill>
                  <a:schemeClr val="tx1"/>
                </a:solidFill>
                <a:latin typeface="+mn-lt"/>
                <a:ea typeface="+mn-ea"/>
                <a:cs typeface="+mn-cs"/>
              </a:rPr>
              <a:t>)). Regulated pests should be listed according to ISPM 19 (</a:t>
            </a:r>
            <a:r>
              <a:rPr lang="en-US" sz="936" b="0" i="1" u="none" strike="noStrike" kern="1200" baseline="0" dirty="0" smtClean="0">
                <a:solidFill>
                  <a:schemeClr val="tx1"/>
                </a:solidFill>
                <a:latin typeface="+mn-lt"/>
                <a:ea typeface="+mn-ea"/>
                <a:cs typeface="+mn-cs"/>
              </a:rPr>
              <a:t>Guidelines on lists of regulated pests</a:t>
            </a:r>
            <a:r>
              <a:rPr lang="en-US" sz="936" b="0" i="0" u="none" strike="noStrike" kern="1200" baseline="0" dirty="0" smtClean="0">
                <a:solidFill>
                  <a:schemeClr val="tx1"/>
                </a:solidFill>
                <a:latin typeface="+mn-lt"/>
                <a:ea typeface="+mn-ea"/>
                <a:cs typeface="+mn-cs"/>
              </a:rPr>
              <a:t>))</a:t>
            </a:r>
          </a:p>
          <a:p>
            <a:r>
              <a:rPr lang="en-US" sz="936" b="0" i="0" u="none" strike="noStrike" kern="1200" baseline="0" dirty="0" smtClean="0">
                <a:solidFill>
                  <a:schemeClr val="tx1"/>
                </a:solidFill>
                <a:latin typeface="+mn-lt"/>
                <a:ea typeface="+mn-ea"/>
                <a:cs typeface="+mn-cs"/>
              </a:rPr>
              <a:t>2. Import requirements - Pest risk analysis (PRA) provides the basis for technical justification for phytosanitary import requirements.</a:t>
            </a:r>
          </a:p>
          <a:p>
            <a:r>
              <a:rPr lang="en-US" sz="936" b="0" i="0" u="none" strike="noStrike" kern="1200" baseline="0" dirty="0" smtClean="0">
                <a:solidFill>
                  <a:schemeClr val="tx1"/>
                </a:solidFill>
                <a:latin typeface="+mn-lt"/>
                <a:ea typeface="+mn-ea"/>
                <a:cs typeface="+mn-cs"/>
              </a:rPr>
              <a:t>3. NPPOs or other responsible authorities should carry out pest risk analysis of biological control agents and other beneficial organisms prior to import or prior to release. </a:t>
            </a:r>
          </a:p>
          <a:p>
            <a:r>
              <a:rPr lang="en-US" sz="936" b="0" i="0" u="none" strike="noStrike" kern="1200" baseline="0" dirty="0" smtClean="0">
                <a:solidFill>
                  <a:schemeClr val="tx1"/>
                </a:solidFill>
                <a:latin typeface="+mn-lt"/>
                <a:ea typeface="+mn-ea"/>
                <a:cs typeface="+mn-cs"/>
              </a:rPr>
              <a:t>4. PRA also provides the means for developing lists of regulated pests requiring phytosanitary measures, and identifies those for which inspection is appropriate or identifies commodities that are subject to inspection. If new pests are reported during inspection, emergency actions may be undertaken, as appropriate. Where emergency actions are taken, a PRA should be used for evaluating these pests and developing recommendations for appropriate further actions when necessary. ISPM 22 - Requirements for the establishment of areas of low pest prevalence </a:t>
            </a:r>
          </a:p>
          <a:p>
            <a:r>
              <a:rPr lang="en-US" sz="936" b="0" i="0" u="none" strike="noStrike" kern="1200" baseline="0" dirty="0" smtClean="0">
                <a:solidFill>
                  <a:schemeClr val="tx1"/>
                </a:solidFill>
                <a:latin typeface="+mn-lt"/>
                <a:ea typeface="+mn-ea"/>
                <a:cs typeface="+mn-cs"/>
              </a:rPr>
              <a:t>5. PFA - level of phytosanitary security required for a pest free area depends on the assessed level of risk associated with a pest under consideration, according to the pest risk analysis conducted. </a:t>
            </a:r>
          </a:p>
          <a:p>
            <a:r>
              <a:rPr lang="en-US" sz="936" b="0" i="0" u="none" strike="noStrike" kern="1200" baseline="0" dirty="0" smtClean="0">
                <a:solidFill>
                  <a:schemeClr val="tx1"/>
                </a:solidFill>
                <a:latin typeface="+mn-lt"/>
                <a:ea typeface="+mn-ea"/>
                <a:cs typeface="+mn-cs"/>
              </a:rPr>
              <a:t>    ALPP   - </a:t>
            </a:r>
            <a:r>
              <a:rPr lang="en-GB" sz="936" kern="1200" dirty="0" smtClean="0">
                <a:solidFill>
                  <a:schemeClr val="tx1"/>
                </a:solidFill>
                <a:effectLst/>
                <a:latin typeface="+mn-lt"/>
                <a:ea typeface="+mn-ea"/>
                <a:cs typeface="+mn-cs"/>
              </a:rPr>
              <a:t>ISPM 22</a:t>
            </a:r>
            <a:r>
              <a:rPr lang="en-GB" sz="936" kern="1200" baseline="0" dirty="0" smtClean="0">
                <a:solidFill>
                  <a:schemeClr val="tx1"/>
                </a:solidFill>
                <a:effectLst/>
                <a:latin typeface="+mn-lt"/>
                <a:ea typeface="+mn-ea"/>
                <a:cs typeface="+mn-cs"/>
              </a:rPr>
              <a:t> - </a:t>
            </a:r>
            <a:r>
              <a:rPr lang="en-GB" sz="936" i="1" kern="1200" dirty="0" smtClean="0">
                <a:solidFill>
                  <a:schemeClr val="tx1"/>
                </a:solidFill>
                <a:effectLst/>
                <a:latin typeface="+mn-lt"/>
                <a:ea typeface="+mn-ea"/>
                <a:cs typeface="+mn-cs"/>
              </a:rPr>
              <a:t>Requirements for the establishment of areas of low pest prevalence.</a:t>
            </a:r>
            <a:r>
              <a:rPr lang="en-GB" sz="936" i="1" kern="1200" baseline="0" dirty="0" smtClean="0">
                <a:solidFill>
                  <a:schemeClr val="tx1"/>
                </a:solidFill>
                <a:effectLst/>
                <a:latin typeface="+mn-lt"/>
                <a:ea typeface="+mn-ea"/>
                <a:cs typeface="+mn-cs"/>
              </a:rPr>
              <a:t> </a:t>
            </a:r>
            <a:r>
              <a:rPr lang="en-US" sz="936" b="0" i="0" u="none" strike="noStrike" kern="1200" baseline="0" dirty="0" smtClean="0">
                <a:solidFill>
                  <a:schemeClr val="tx1"/>
                </a:solidFill>
                <a:latin typeface="+mn-lt"/>
                <a:ea typeface="+mn-ea"/>
                <a:cs typeface="+mn-cs"/>
              </a:rPr>
              <a:t>Specified levels for the relevant pests should be established by the NPPO of the country where the ALPP is located, with sufficient precision to allow assessment of whether surveillance data and protocols are adequate to determine that pest incidence is below these levels. Specified pest levels may be established through PRA, for example as described in ISPM 11 (</a:t>
            </a:r>
            <a:r>
              <a:rPr lang="en-US" sz="936" b="0" i="1" u="none" strike="noStrike" kern="1200" baseline="0" dirty="0" smtClean="0">
                <a:solidFill>
                  <a:schemeClr val="tx1"/>
                </a:solidFill>
                <a:latin typeface="+mn-lt"/>
                <a:ea typeface="+mn-ea"/>
                <a:cs typeface="+mn-cs"/>
              </a:rPr>
              <a:t>Pest risk analysis for quarantine pests</a:t>
            </a:r>
            <a:r>
              <a:rPr lang="en-US" sz="936" b="0" i="0" u="none" strike="noStrike" kern="1200" baseline="0" dirty="0" smtClean="0">
                <a:solidFill>
                  <a:schemeClr val="tx1"/>
                </a:solidFill>
                <a:latin typeface="+mn-lt"/>
                <a:ea typeface="+mn-ea"/>
                <a:cs typeface="+mn-cs"/>
              </a:rPr>
              <a:t>) and ISPM 21 (</a:t>
            </a:r>
            <a:r>
              <a:rPr lang="en-US" sz="936" b="0" i="1" u="none" strike="noStrike" kern="1200" baseline="0" dirty="0" smtClean="0">
                <a:solidFill>
                  <a:schemeClr val="tx1"/>
                </a:solidFill>
                <a:latin typeface="+mn-lt"/>
                <a:ea typeface="+mn-ea"/>
                <a:cs typeface="+mn-cs"/>
              </a:rPr>
              <a:t>Pest risk analysis for regulated non-quarantine pests</a:t>
            </a:r>
            <a:r>
              <a:rPr lang="en-US" sz="936" b="0" i="0" u="none" strike="noStrike" kern="1200" baseline="0" dirty="0" smtClean="0">
                <a:solidFill>
                  <a:schemeClr val="tx1"/>
                </a:solidFill>
                <a:latin typeface="+mn-lt"/>
                <a:ea typeface="+mn-ea"/>
                <a:cs typeface="+mn-cs"/>
              </a:rPr>
              <a:t>).</a:t>
            </a:r>
          </a:p>
          <a:p>
            <a:r>
              <a:rPr lang="en-US" sz="936" b="0" i="0" u="none" strike="noStrike" kern="1200" baseline="0" dirty="0" smtClean="0">
                <a:solidFill>
                  <a:schemeClr val="tx1"/>
                </a:solidFill>
                <a:latin typeface="+mn-lt"/>
                <a:ea typeface="+mn-ea"/>
                <a:cs typeface="+mn-cs"/>
              </a:rPr>
              <a:t>6. Feasibility of undertaking an eradication </a:t>
            </a:r>
            <a:r>
              <a:rPr lang="en-US" sz="936" b="0" i="0" u="none" strike="noStrike" kern="1200" baseline="0" dirty="0" err="1" smtClean="0">
                <a:solidFill>
                  <a:schemeClr val="tx1"/>
                </a:solidFill>
                <a:latin typeface="+mn-lt"/>
                <a:ea typeface="+mn-ea"/>
                <a:cs typeface="+mn-cs"/>
              </a:rPr>
              <a:t>programme</a:t>
            </a:r>
            <a:r>
              <a:rPr lang="en-US" sz="936" b="0" i="0" u="none" strike="noStrike" kern="1200" baseline="0" dirty="0" smtClean="0">
                <a:solidFill>
                  <a:schemeClr val="tx1"/>
                </a:solidFill>
                <a:latin typeface="+mn-lt"/>
                <a:ea typeface="+mn-ea"/>
                <a:cs typeface="+mn-cs"/>
              </a:rPr>
              <a:t> - an estimate of the impact of the pest, the extent of the infested area, the potential for spread, and the anticipated rate of spread is necessary to judge the feasibility of an eradication </a:t>
            </a:r>
            <a:r>
              <a:rPr lang="en-US" sz="936" b="0" i="0" u="none" strike="noStrike" kern="1200" baseline="0" dirty="0" err="1" smtClean="0">
                <a:solidFill>
                  <a:schemeClr val="tx1"/>
                </a:solidFill>
                <a:latin typeface="+mn-lt"/>
                <a:ea typeface="+mn-ea"/>
                <a:cs typeface="+mn-cs"/>
              </a:rPr>
              <a:t>programme</a:t>
            </a:r>
            <a:r>
              <a:rPr lang="en-US" sz="936" b="0" i="0" u="none" strike="noStrike" kern="1200" baseline="0" dirty="0" smtClean="0">
                <a:solidFill>
                  <a:schemeClr val="tx1"/>
                </a:solidFill>
                <a:latin typeface="+mn-lt"/>
                <a:ea typeface="+mn-ea"/>
                <a:cs typeface="+mn-cs"/>
              </a:rPr>
              <a:t>. PRA provides a scientific basis for this estimate (see ISPM 2 and ISPM 11 (Pest risk analysis for quarantine pests)). Possible eradication options and cost-benefit factors should also be considered.</a:t>
            </a:r>
          </a:p>
          <a:p>
            <a:r>
              <a:rPr lang="en-US" sz="936" b="0" i="0" u="none" strike="noStrike" kern="1200" baseline="0" dirty="0" smtClean="0">
                <a:solidFill>
                  <a:schemeClr val="tx1"/>
                </a:solidFill>
                <a:latin typeface="+mn-lt"/>
                <a:ea typeface="+mn-ea"/>
                <a:cs typeface="+mn-cs"/>
              </a:rPr>
              <a:t>7. System approach - The conclusions from pest risk assessment (Stage 2 of PRA) are used to decide whether pest risk management is required and the strength of measures to be used. Pest risk management, (Stage 3 of PRA), is the process of identifying ways to react to a perceived risk, evaluating the efficacy of these procedures, and recommending the most appropriate options.</a:t>
            </a:r>
          </a:p>
          <a:p>
            <a:r>
              <a:rPr lang="en-US" sz="936" b="0" i="0" u="none" strike="noStrike" kern="1200" baseline="0" dirty="0" smtClean="0">
                <a:solidFill>
                  <a:schemeClr val="tx1"/>
                </a:solidFill>
                <a:latin typeface="+mn-lt"/>
                <a:ea typeface="+mn-ea"/>
                <a:cs typeface="+mn-cs"/>
              </a:rPr>
              <a:t>A combination of phytosanitary measures in a systems approach is one of the options which may be selected as the basis for phytosanitary import requirements.</a:t>
            </a:r>
          </a:p>
          <a:p>
            <a:r>
              <a:rPr lang="en-US" sz="936" b="0" i="0" u="none" strike="noStrike" kern="1200" baseline="0" dirty="0" smtClean="0">
                <a:solidFill>
                  <a:schemeClr val="tx1"/>
                </a:solidFill>
                <a:latin typeface="+mn-lt"/>
                <a:ea typeface="+mn-ea"/>
                <a:cs typeface="+mn-cs"/>
              </a:rPr>
              <a:t>8. Equivalence – ISPM24 - Guidelines for the determination and recognition of equivalence of phytosanitary measures- </a:t>
            </a:r>
            <a:r>
              <a:rPr lang="en-US" dirty="0" smtClean="0"/>
              <a:t>The process of comparing alternative phytosanitary measures for the purpose of determining their</a:t>
            </a:r>
            <a:r>
              <a:rPr lang="en-US" baseline="0" dirty="0" smtClean="0"/>
              <a:t> </a:t>
            </a:r>
            <a:r>
              <a:rPr lang="en-US" dirty="0" smtClean="0"/>
              <a:t>equivalence usually relates to a specified export commodity and specified regulated pests identified</a:t>
            </a:r>
            <a:r>
              <a:rPr lang="en-US" baseline="0" dirty="0" smtClean="0"/>
              <a:t> </a:t>
            </a:r>
            <a:r>
              <a:rPr lang="en-US" dirty="0" smtClean="0"/>
              <a:t>through pest risk analysis.</a:t>
            </a:r>
          </a:p>
          <a:p>
            <a:r>
              <a:rPr lang="en-US" dirty="0" smtClean="0"/>
              <a:t>9.</a:t>
            </a:r>
            <a:r>
              <a:rPr lang="en-US" baseline="0" dirty="0" smtClean="0"/>
              <a:t> </a:t>
            </a:r>
            <a:r>
              <a:rPr lang="en-US" dirty="0" smtClean="0"/>
              <a:t>Transit- ISPM25 - Consignments in transit - Pest risk analysis (PRA) related to consignments in transit would be facilitated by the sharing of</a:t>
            </a:r>
            <a:r>
              <a:rPr lang="en-US" baseline="0" dirty="0" smtClean="0"/>
              <a:t> </a:t>
            </a:r>
            <a:r>
              <a:rPr lang="en-US" dirty="0" smtClean="0"/>
              <a:t>relevant PRA information already obtained or developed by one or both of the NPPOs of the</a:t>
            </a:r>
            <a:r>
              <a:rPr lang="en-US" baseline="0" dirty="0" smtClean="0"/>
              <a:t> </a:t>
            </a:r>
            <a:r>
              <a:rPr lang="en-US" dirty="0" smtClean="0"/>
              <a:t>importing and exporting contracting parties.</a:t>
            </a:r>
            <a:endParaRPr lang="en-GB" dirty="0"/>
          </a:p>
        </p:txBody>
      </p:sp>
      <p:sp>
        <p:nvSpPr>
          <p:cNvPr id="4" name="Slide Number Placeholder 3"/>
          <p:cNvSpPr>
            <a:spLocks noGrp="1"/>
          </p:cNvSpPr>
          <p:nvPr>
            <p:ph type="sldNum" sz="quarter" idx="10"/>
          </p:nvPr>
        </p:nvSpPr>
        <p:spPr/>
        <p:txBody>
          <a:bodyPr/>
          <a:lstStyle/>
          <a:p>
            <a:fld id="{C8F58E2D-82E9-4B40-B463-526FA93C539E}" type="slidenum">
              <a:rPr lang="en-US" smtClean="0">
                <a:solidFill>
                  <a:prstClr val="black"/>
                </a:solidFill>
              </a:rPr>
              <a:pPr/>
              <a:t>19</a:t>
            </a:fld>
            <a:endParaRPr lang="en-US">
              <a:solidFill>
                <a:prstClr val="black"/>
              </a:solidFill>
            </a:endParaRPr>
          </a:p>
        </p:txBody>
      </p:sp>
    </p:spTree>
    <p:extLst>
      <p:ext uri="{BB962C8B-B14F-4D97-AF65-F5344CB8AC3E}">
        <p14:creationId xmlns:p14="http://schemas.microsoft.com/office/powerpoint/2010/main" val="37917622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2</a:t>
            </a:fld>
            <a:endParaRPr lang="en-US"/>
          </a:p>
        </p:txBody>
      </p:sp>
    </p:spTree>
    <p:extLst>
      <p:ext uri="{BB962C8B-B14F-4D97-AF65-F5344CB8AC3E}">
        <p14:creationId xmlns:p14="http://schemas.microsoft.com/office/powerpoint/2010/main" val="312272924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addition to the</a:t>
            </a:r>
            <a:r>
              <a:rPr lang="en-US" baseline="0" dirty="0" smtClean="0"/>
              <a:t> ISPMs listed above:</a:t>
            </a:r>
          </a:p>
          <a:p>
            <a:pPr marL="228600" indent="-228600">
              <a:buAutoNum type="arabicPeriod"/>
            </a:pPr>
            <a:endParaRPr lang="en-US" baseline="0" dirty="0" smtClean="0"/>
          </a:p>
          <a:p>
            <a:pPr marL="228600" indent="-228600">
              <a:buAutoNum type="arabicPeriod"/>
            </a:pPr>
            <a:r>
              <a:rPr lang="en-US" baseline="0" dirty="0" smtClean="0"/>
              <a:t>ISPM4 - </a:t>
            </a:r>
            <a:r>
              <a:rPr lang="en-US" dirty="0" smtClean="0"/>
              <a:t>Requirements for the establishment of pest free areas</a:t>
            </a:r>
          </a:p>
          <a:p>
            <a:pPr marL="228600" indent="-228600">
              <a:buAutoNum type="arabicPeriod"/>
            </a:pPr>
            <a:r>
              <a:rPr lang="en-US" baseline="0" dirty="0" smtClean="0"/>
              <a:t>ISPM10- Requirements for the establishment of pest free places of production and pest free production sites</a:t>
            </a:r>
          </a:p>
          <a:p>
            <a:pPr marL="228600" indent="-228600">
              <a:buAutoNum type="arabicPeriod"/>
            </a:pPr>
            <a:r>
              <a:rPr lang="en-US" baseline="0" dirty="0" smtClean="0"/>
              <a:t>ISPM22 - Requirements for the establishment of areas of low pest prevalence</a:t>
            </a:r>
          </a:p>
          <a:p>
            <a:pPr marL="228600" indent="-228600">
              <a:buAutoNum type="arabicPeriod"/>
            </a:pPr>
            <a:r>
              <a:rPr lang="en-US" baseline="0" dirty="0" smtClean="0"/>
              <a:t>ISPM 26 - provides guidelines for the establishment of pest free areas for fruit flies (</a:t>
            </a:r>
            <a:r>
              <a:rPr lang="en-US" baseline="0" dirty="0" err="1" smtClean="0"/>
              <a:t>Tephritidae</a:t>
            </a:r>
            <a:r>
              <a:rPr lang="en-US" baseline="0" dirty="0" smtClean="0"/>
              <a:t>) of economic importance, and for the maintenance of their pest free status. </a:t>
            </a:r>
          </a:p>
        </p:txBody>
      </p:sp>
      <p:sp>
        <p:nvSpPr>
          <p:cNvPr id="4" name="Slide Number Placeholder 3"/>
          <p:cNvSpPr>
            <a:spLocks noGrp="1"/>
          </p:cNvSpPr>
          <p:nvPr>
            <p:ph type="sldNum" sz="quarter" idx="10"/>
          </p:nvPr>
        </p:nvSpPr>
        <p:spPr/>
        <p:txBody>
          <a:bodyPr/>
          <a:lstStyle/>
          <a:p>
            <a:fld id="{C8F58E2D-82E9-4B40-B463-526FA93C539E}" type="slidenum">
              <a:rPr lang="en-US" smtClean="0">
                <a:solidFill>
                  <a:prstClr val="black"/>
                </a:solidFill>
              </a:rPr>
              <a:pPr/>
              <a:t>20</a:t>
            </a:fld>
            <a:endParaRPr lang="en-US">
              <a:solidFill>
                <a:prstClr val="black"/>
              </a:solidFill>
            </a:endParaRPr>
          </a:p>
        </p:txBody>
      </p:sp>
    </p:spTree>
    <p:extLst>
      <p:ext uri="{BB962C8B-B14F-4D97-AF65-F5344CB8AC3E}">
        <p14:creationId xmlns:p14="http://schemas.microsoft.com/office/powerpoint/2010/main" val="3877961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US" dirty="0"/>
          </a:p>
        </p:txBody>
      </p:sp>
      <p:sp>
        <p:nvSpPr>
          <p:cNvPr id="4" name="Slide Number Placeholder 3"/>
          <p:cNvSpPr>
            <a:spLocks noGrp="1"/>
          </p:cNvSpPr>
          <p:nvPr>
            <p:ph type="sldNum" sz="quarter" idx="10"/>
          </p:nvPr>
        </p:nvSpPr>
        <p:spPr/>
        <p:txBody>
          <a:bodyPr/>
          <a:lstStyle/>
          <a:p>
            <a:fld id="{C8F58E2D-82E9-4B40-B463-526FA93C539E}" type="slidenum">
              <a:rPr 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321623802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Please use for this exercise clip charts and  post its.</a:t>
            </a:r>
            <a:r>
              <a:rPr lang="en-GB" baseline="0" dirty="0" smtClean="0"/>
              <a:t> </a:t>
            </a:r>
          </a:p>
        </p:txBody>
      </p:sp>
      <p:sp>
        <p:nvSpPr>
          <p:cNvPr id="4" name="Slide Number Placeholder 3"/>
          <p:cNvSpPr>
            <a:spLocks noGrp="1"/>
          </p:cNvSpPr>
          <p:nvPr>
            <p:ph type="sldNum" sz="quarter" idx="10"/>
          </p:nvPr>
        </p:nvSpPr>
        <p:spPr/>
        <p:txBody>
          <a:bodyPr/>
          <a:lstStyle/>
          <a:p>
            <a:fld id="{C8F58E2D-82E9-4B40-B463-526FA93C539E}" type="slidenum">
              <a:rPr lang="en-US" smtClean="0">
                <a:solidFill>
                  <a:prstClr val="black"/>
                </a:solidFill>
              </a:rPr>
              <a:pPr/>
              <a:t>22</a:t>
            </a:fld>
            <a:endParaRPr lang="en-US">
              <a:solidFill>
                <a:prstClr val="black"/>
              </a:solidFill>
            </a:endParaRPr>
          </a:p>
        </p:txBody>
      </p:sp>
    </p:spTree>
    <p:extLst>
      <p:ext uri="{BB962C8B-B14F-4D97-AF65-F5344CB8AC3E}">
        <p14:creationId xmlns:p14="http://schemas.microsoft.com/office/powerpoint/2010/main" val="28584252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Contracting parties to the IPPC commit to preventing the introduction and spread of plant pests.</a:t>
            </a:r>
          </a:p>
          <a:p>
            <a:r>
              <a:rPr lang="en-US" dirty="0" smtClean="0"/>
              <a:t>A central obligation under this cooperative agreement is to establish and maintain a national plant protection organization (NPPO). </a:t>
            </a:r>
          </a:p>
          <a:p>
            <a:endParaRPr lang="en-GB"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3</a:t>
            </a:fld>
            <a:endParaRPr lang="en-US"/>
          </a:p>
        </p:txBody>
      </p:sp>
    </p:spTree>
    <p:extLst>
      <p:ext uri="{BB962C8B-B14F-4D97-AF65-F5344CB8AC3E}">
        <p14:creationId xmlns:p14="http://schemas.microsoft.com/office/powerpoint/2010/main" val="35669001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t>The IPPC sets out clear obligations and  functions for an NPPO.</a:t>
            </a:r>
          </a:p>
          <a:p>
            <a:r>
              <a:rPr lang="en-GB" dirty="0" smtClean="0"/>
              <a:t>In many cases, fulfilling these functions and obligations requires contracting parties to establish systems and operations that go beyond the scope of the older and more restrictive concept of plant quarantine</a:t>
            </a:r>
            <a:r>
              <a:rPr lang="en-GB" baseline="0" dirty="0" smtClean="0"/>
              <a:t>.</a:t>
            </a:r>
          </a:p>
          <a:p>
            <a:r>
              <a:rPr lang="en-GB" baseline="0" dirty="0" smtClean="0"/>
              <a:t>The phytosanitary systems allow NPPOs to meet not only the IPPC provisions , but also to fulfil IPPC strategic objectives:</a:t>
            </a:r>
          </a:p>
          <a:p>
            <a:pPr marL="171450" indent="-171450">
              <a:buFont typeface="Arial" panose="020B0604020202020204" pitchFamily="34" charset="0"/>
              <a:buChar char="•"/>
            </a:pPr>
            <a:r>
              <a:rPr lang="en-US" dirty="0" smtClean="0"/>
              <a:t>protect sustainable agriculture and enhance global food security through the prevention of pest spread;</a:t>
            </a:r>
          </a:p>
          <a:p>
            <a:pPr marL="171450" indent="-171450">
              <a:buFont typeface="Arial" panose="020B0604020202020204" pitchFamily="34" charset="0"/>
              <a:buChar char="•"/>
            </a:pPr>
            <a:r>
              <a:rPr lang="en-US" dirty="0" smtClean="0"/>
              <a:t>protect the environment, forests and biodiversity from plant pests; </a:t>
            </a:r>
          </a:p>
          <a:p>
            <a:pPr marL="171450" indent="-171450">
              <a:buFont typeface="Arial" panose="020B0604020202020204" pitchFamily="34" charset="0"/>
              <a:buChar char="•"/>
            </a:pPr>
            <a:r>
              <a:rPr lang="en-US" dirty="0" smtClean="0"/>
              <a:t>facilitate economic and trade development through the promotion of harmonized scientifically based phytosanitary measures</a:t>
            </a:r>
          </a:p>
          <a:p>
            <a:pPr marL="171450" indent="-171450">
              <a:buFont typeface="Arial" panose="020B0604020202020204" pitchFamily="34" charset="0"/>
              <a:buChar char="•"/>
            </a:pPr>
            <a:r>
              <a:rPr lang="en-US" dirty="0" smtClean="0"/>
              <a:t>develop phytosanitary capacity for members to accomplish three objectives listed above.</a:t>
            </a:r>
            <a:endParaRPr lang="en-GB" dirty="0" smtClean="0"/>
          </a:p>
        </p:txBody>
      </p:sp>
      <p:sp>
        <p:nvSpPr>
          <p:cNvPr id="4" name="Slide Number Placeholder 3"/>
          <p:cNvSpPr>
            <a:spLocks noGrp="1"/>
          </p:cNvSpPr>
          <p:nvPr>
            <p:ph type="sldNum" sz="quarter" idx="10"/>
          </p:nvPr>
        </p:nvSpPr>
        <p:spPr/>
        <p:txBody>
          <a:bodyPr/>
          <a:lstStyle/>
          <a:p>
            <a:fld id="{C8F58E2D-82E9-4B40-B463-526FA93C539E}" type="slidenum">
              <a:rPr lang="en-US" smtClean="0"/>
              <a:pPr/>
              <a:t>4</a:t>
            </a:fld>
            <a:endParaRPr lang="en-US"/>
          </a:p>
        </p:txBody>
      </p:sp>
    </p:spTree>
    <p:extLst>
      <p:ext uri="{BB962C8B-B14F-4D97-AF65-F5344CB8AC3E}">
        <p14:creationId xmlns:p14="http://schemas.microsoft.com/office/powerpoint/2010/main" val="1508167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smtClean="0"/>
              <a:t>ISPMs form a fra</a:t>
            </a:r>
            <a:r>
              <a:rPr lang="en-US" dirty="0" smtClean="0"/>
              <a:t>mework</a:t>
            </a:r>
            <a:r>
              <a:rPr lang="en-US" baseline="0" dirty="0" smtClean="0"/>
              <a:t> for phytosanitary systems and operations and provide guidance how to set and operate phytosanitary systems.</a:t>
            </a:r>
            <a:endParaRPr lang="en-US"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5</a:t>
            </a:fld>
            <a:endParaRPr lang="en-US"/>
          </a:p>
        </p:txBody>
      </p:sp>
    </p:spTree>
    <p:extLst>
      <p:ext uri="{BB962C8B-B14F-4D97-AF65-F5344CB8AC3E}">
        <p14:creationId xmlns:p14="http://schemas.microsoft.com/office/powerpoint/2010/main" val="21215981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ISPM5</a:t>
            </a:r>
            <a:r>
              <a:rPr lang="en-US" baseline="0" dirty="0" smtClean="0"/>
              <a:t> provides a common language for implementation and  operation of phytosanitary systems and for communication among stakeholders involved in the international trade. </a:t>
            </a:r>
            <a:endParaRPr lang="en-US" dirty="0"/>
          </a:p>
        </p:txBody>
      </p:sp>
      <p:sp>
        <p:nvSpPr>
          <p:cNvPr id="4" name="Slide Number Placeholder 3"/>
          <p:cNvSpPr>
            <a:spLocks noGrp="1"/>
          </p:cNvSpPr>
          <p:nvPr>
            <p:ph type="sldNum" sz="quarter" idx="10"/>
          </p:nvPr>
        </p:nvSpPr>
        <p:spPr/>
        <p:txBody>
          <a:bodyPr/>
          <a:lstStyle/>
          <a:p>
            <a:fld id="{C8F58E2D-82E9-4B40-B463-526FA93C539E}" type="slidenum">
              <a:rPr lang="en-US" smtClean="0">
                <a:solidFill>
                  <a:prstClr val="black"/>
                </a:solidFill>
              </a:rPr>
              <a:pPr/>
              <a:t>6</a:t>
            </a:fld>
            <a:endParaRPr lang="en-US">
              <a:solidFill>
                <a:prstClr val="black"/>
              </a:solidFill>
            </a:endParaRPr>
          </a:p>
        </p:txBody>
      </p:sp>
    </p:spTree>
    <p:extLst>
      <p:ext uri="{BB962C8B-B14F-4D97-AF65-F5344CB8AC3E}">
        <p14:creationId xmlns:p14="http://schemas.microsoft.com/office/powerpoint/2010/main" val="12714638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mtClean="0"/>
              <a:t>Whatever</a:t>
            </a:r>
            <a:r>
              <a:rPr lang="en-US" baseline="0" smtClean="0"/>
              <a:t> </a:t>
            </a:r>
            <a:r>
              <a:rPr lang="en-US" baseline="0" dirty="0" smtClean="0"/>
              <a:t>phytosanitary system or operation is implemented it should be based on the IPPC principles. </a:t>
            </a:r>
            <a:r>
              <a:rPr lang="en-US" dirty="0" smtClean="0"/>
              <a:t>ISPM1 - Phytosanitary principles for the protection of plants and the application of phytosanitary measures in international trade- underlines principles which are fundamental for functioning of</a:t>
            </a:r>
            <a:r>
              <a:rPr lang="en-US" baseline="0" dirty="0" smtClean="0"/>
              <a:t> an NPPO. These basic principles should underpin all  phytosanitary systems and activities. </a:t>
            </a:r>
          </a:p>
          <a:p>
            <a:endParaRPr lang="en-US" dirty="0" smtClean="0"/>
          </a:p>
          <a:p>
            <a:r>
              <a:rPr lang="en-GB" dirty="0" smtClean="0"/>
              <a:t>This standard describes phytosanitary principles for the protection of plants that are embodied in the International Plant Protection Convention (IPPC) and elaborated in its all International Standards for Phytosanitary Measures. It covers principles related to the protection of plants, including cultivated and non-cultivated/unmanaged plants, wild flora and aquatic plants, those regarding the application of </a:t>
            </a:r>
            <a:r>
              <a:rPr lang="en-GB" dirty="0" err="1" smtClean="0"/>
              <a:t>phytosanitary</a:t>
            </a:r>
            <a:r>
              <a:rPr lang="en-GB" dirty="0" smtClean="0"/>
              <a:t> measures to the international movement of people, commodities and conveyances, as well as those inherent in the objectives of the IPPC. The standard does not alter the IPPC, extend existing obligations, or interpret any other agreement or body of law.</a:t>
            </a:r>
            <a:endParaRPr lang="en-US" dirty="0"/>
          </a:p>
        </p:txBody>
      </p:sp>
      <p:sp>
        <p:nvSpPr>
          <p:cNvPr id="4" name="Slide Number Placeholder 3"/>
          <p:cNvSpPr>
            <a:spLocks noGrp="1"/>
          </p:cNvSpPr>
          <p:nvPr>
            <p:ph type="sldNum" sz="quarter" idx="10"/>
          </p:nvPr>
        </p:nvSpPr>
        <p:spPr/>
        <p:txBody>
          <a:bodyPr/>
          <a:lstStyle/>
          <a:p>
            <a:fld id="{C8F58E2D-82E9-4B40-B463-526FA93C539E}"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20334052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8</a:t>
            </a:fld>
            <a:endParaRPr lang="en-US"/>
          </a:p>
        </p:txBody>
      </p:sp>
    </p:spTree>
    <p:extLst>
      <p:ext uri="{BB962C8B-B14F-4D97-AF65-F5344CB8AC3E}">
        <p14:creationId xmlns:p14="http://schemas.microsoft.com/office/powerpoint/2010/main" val="30856876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F58E2D-82E9-4B40-B463-526FA93C539E}" type="slidenum">
              <a:rPr lang="en-US" smtClean="0">
                <a:solidFill>
                  <a:prstClr val="black"/>
                </a:solidFill>
              </a:rPr>
              <a:pPr/>
              <a:t>9</a:t>
            </a:fld>
            <a:endParaRPr lang="en-US">
              <a:solidFill>
                <a:prstClr val="black"/>
              </a:solidFill>
            </a:endParaRPr>
          </a:p>
        </p:txBody>
      </p:sp>
    </p:spTree>
    <p:extLst>
      <p:ext uri="{BB962C8B-B14F-4D97-AF65-F5344CB8AC3E}">
        <p14:creationId xmlns:p14="http://schemas.microsoft.com/office/powerpoint/2010/main" val="5942049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92772" y="906511"/>
            <a:ext cx="7167016" cy="1006113"/>
          </a:xfrm>
          <a:prstGeom prst="rect">
            <a:avLst/>
          </a:prstGeom>
        </p:spPr>
        <p:txBody>
          <a:bodyPr anchor="b"/>
          <a:lstStyle>
            <a:lvl1pPr algn="ctr">
              <a:defRPr sz="4500"/>
            </a:lvl1pPr>
          </a:lstStyle>
          <a:p>
            <a:r>
              <a:rPr lang="en-GB" smtClean="0"/>
              <a:t>Click to edit Master title style</a:t>
            </a:r>
            <a:endParaRPr lang="en-US" dirty="0"/>
          </a:p>
        </p:txBody>
      </p:sp>
      <p:sp>
        <p:nvSpPr>
          <p:cNvPr id="3" name="Subtitle 2"/>
          <p:cNvSpPr>
            <a:spLocks noGrp="1"/>
          </p:cNvSpPr>
          <p:nvPr>
            <p:ph type="subTitle" idx="1"/>
          </p:nvPr>
        </p:nvSpPr>
        <p:spPr>
          <a:xfrm>
            <a:off x="1292772" y="2180022"/>
            <a:ext cx="7167016" cy="1367224"/>
          </a:xfrm>
        </p:spPr>
        <p:txBody>
          <a:bodyPr>
            <a:normAutofit/>
          </a:bodyPr>
          <a:lstStyle>
            <a:lvl1pPr marL="0" indent="0" algn="ctr">
              <a:buNone/>
              <a:defRPr sz="2200" baseline="0">
                <a:solidFill>
                  <a:schemeClr val="accent3"/>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GB" dirty="0" smtClean="0"/>
              <a:t>Click to edit Master subtitle style</a:t>
            </a:r>
            <a:endParaRPr lang="en-US" dirty="0"/>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cxnSp>
        <p:nvCxnSpPr>
          <p:cNvPr id="9" name="Straight Connector 8"/>
          <p:cNvCxnSpPr/>
          <p:nvPr userDrawn="1"/>
        </p:nvCxnSpPr>
        <p:spPr>
          <a:xfrm>
            <a:off x="1292772" y="1975064"/>
            <a:ext cx="7167016" cy="0"/>
          </a:xfrm>
          <a:prstGeom prst="line">
            <a:avLst/>
          </a:prstGeom>
          <a:ln w="6350"/>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68065" y="4506622"/>
            <a:ext cx="1400078" cy="565382"/>
          </a:xfrm>
          <a:prstGeom prst="rect">
            <a:avLst/>
          </a:prstGeom>
        </p:spPr>
      </p:pic>
    </p:spTree>
    <p:extLst>
      <p:ext uri="{BB962C8B-B14F-4D97-AF65-F5344CB8AC3E}">
        <p14:creationId xmlns:p14="http://schemas.microsoft.com/office/powerpoint/2010/main" val="266601789"/>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994172"/>
          </a:xfrm>
          <a:prstGeom prst="rect">
            <a:avLst/>
          </a:prstGeom>
        </p:spPr>
        <p:txBody>
          <a:bodyPr/>
          <a:lstStyle/>
          <a:p>
            <a:r>
              <a:rPr lang="en-GB"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230741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4"/>
            <a:ext cx="1904410" cy="4358879"/>
          </a:xfrm>
          <a:prstGeom prst="rect">
            <a:avLst/>
          </a:prstGeom>
        </p:spPr>
        <p:txBody>
          <a:bodyPr vert="eaVert"/>
          <a:lstStyle/>
          <a:p>
            <a:r>
              <a:rPr lang="en-GB" smtClean="0"/>
              <a:t>Click to edit Master title style</a:t>
            </a:r>
            <a:endParaRPr lang="en-US" dirty="0"/>
          </a:p>
        </p:txBody>
      </p:sp>
      <p:sp>
        <p:nvSpPr>
          <p:cNvPr id="3" name="Vertical Text Placeholder 2"/>
          <p:cNvSpPr>
            <a:spLocks noGrp="1"/>
          </p:cNvSpPr>
          <p:nvPr>
            <p:ph type="body" orient="vert" idx="1"/>
          </p:nvPr>
        </p:nvSpPr>
        <p:spPr>
          <a:xfrm>
            <a:off x="1302818" y="273844"/>
            <a:ext cx="5126557" cy="4358879"/>
          </a:xfrm>
        </p:spPr>
        <p:txBody>
          <a:bodyPr vert="eaVert"/>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4797810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994172"/>
          </a:xfrm>
          <a:prstGeom prst="rect">
            <a:avLst/>
          </a:prstGeom>
        </p:spPr>
        <p:txBody>
          <a:bodyPr>
            <a:normAutofit/>
          </a:bodyPr>
          <a:lstStyle>
            <a:lvl1pPr>
              <a:defRPr sz="3200" baseline="0"/>
            </a:lvl1pPr>
          </a:lstStyle>
          <a:p>
            <a:r>
              <a:rPr lang="en-GB" dirty="0" smtClean="0"/>
              <a:t>Click to edit Master title style</a:t>
            </a:r>
            <a:endParaRPr lang="en-US" dirty="0"/>
          </a:p>
        </p:txBody>
      </p:sp>
      <p:sp>
        <p:nvSpPr>
          <p:cNvPr id="3" name="Content Placeholder 2"/>
          <p:cNvSpPr>
            <a:spLocks noGrp="1"/>
          </p:cNvSpPr>
          <p:nvPr>
            <p:ph idx="1"/>
          </p:nvPr>
        </p:nvSpPr>
        <p:spPr/>
        <p:txBody>
          <a:bodyPr/>
          <a:lstStyle>
            <a:lvl1pPr marL="273050" indent="-273050" defTabSz="901800">
              <a:spcAft>
                <a:spcPts val="600"/>
              </a:spcAft>
              <a:tabLst>
                <a:tab pos="719138" algn="l"/>
              </a:tabLst>
              <a:defRPr/>
            </a:lvl1pPr>
            <a:lvl2pPr marL="577850" indent="-234950">
              <a:spcAft>
                <a:spcPts val="600"/>
              </a:spcAft>
              <a:tabLst/>
              <a:defRPr/>
            </a:lvl2pPr>
            <a:lvl3pPr marL="892175" indent="-206375">
              <a:spcAft>
                <a:spcPts val="600"/>
              </a:spcAft>
              <a:tabLst/>
              <a:defRPr/>
            </a:lvl3pPr>
            <a:lvl4pPr marL="1244600" indent="-215900">
              <a:spcAft>
                <a:spcPts val="600"/>
              </a:spcAft>
              <a:tabLst/>
              <a:defRPr/>
            </a:lvl4pPr>
            <a:lvl5pPr marL="1558925" indent="-187325">
              <a:spcAft>
                <a:spcPts val="600"/>
              </a:spcAft>
              <a:tabLst/>
              <a:defRPr/>
            </a:lvl5p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68065" y="4506622"/>
            <a:ext cx="1400078" cy="565382"/>
          </a:xfrm>
          <a:prstGeom prst="rect">
            <a:avLst/>
          </a:prstGeom>
        </p:spPr>
      </p:pic>
    </p:spTree>
    <p:extLst>
      <p:ext uri="{BB962C8B-B14F-4D97-AF65-F5344CB8AC3E}">
        <p14:creationId xmlns:p14="http://schemas.microsoft.com/office/powerpoint/2010/main" val="1125380081"/>
      </p:ext>
    </p:extLst>
  </p:cSld>
  <p:clrMapOvr>
    <a:masterClrMapping/>
  </p:clrMapOvr>
  <p:timing>
    <p:tnLst>
      <p:par>
        <p:cTn id="1" dur="indefinite" restart="never" nodeType="tmRoot"/>
      </p:par>
    </p:tnLst>
  </p:timing>
  <p:hf sldNum="0" hdr="0" ftr="0" dt="0"/>
  <p:extLst mod="1">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95400" y="618760"/>
            <a:ext cx="7164388" cy="2139553"/>
          </a:xfrm>
          <a:prstGeom prst="rect">
            <a:avLst/>
          </a:prstGeom>
        </p:spPr>
        <p:txBody>
          <a:bodyPr anchor="b"/>
          <a:lstStyle>
            <a:lvl1pPr>
              <a:defRPr sz="4500"/>
            </a:lvl1pPr>
          </a:lstStyle>
          <a:p>
            <a:r>
              <a:rPr lang="en-GB" smtClean="0"/>
              <a:t>Click to edit Master title style</a:t>
            </a:r>
            <a:endParaRPr lang="en-US" dirty="0"/>
          </a:p>
        </p:txBody>
      </p:sp>
      <p:sp>
        <p:nvSpPr>
          <p:cNvPr id="3" name="Text Placeholder 2"/>
          <p:cNvSpPr>
            <a:spLocks noGrp="1"/>
          </p:cNvSpPr>
          <p:nvPr>
            <p:ph type="body" idx="1"/>
          </p:nvPr>
        </p:nvSpPr>
        <p:spPr>
          <a:xfrm>
            <a:off x="1295400" y="2778554"/>
            <a:ext cx="7164388"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GB" smtClean="0"/>
              <a:t>Click to edit Master text styles</a:t>
            </a:r>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374542238"/>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994172"/>
          </a:xfrm>
          <a:prstGeom prst="rect">
            <a:avLst/>
          </a:prstGeom>
        </p:spPr>
        <p:txBody>
          <a:bodyPr/>
          <a:lstStyle/>
          <a:p>
            <a:r>
              <a:rPr lang="en-GB" smtClean="0"/>
              <a:t>Click to edit Master title style</a:t>
            </a:r>
            <a:endParaRPr lang="en-US" dirty="0"/>
          </a:p>
        </p:txBody>
      </p:sp>
      <p:sp>
        <p:nvSpPr>
          <p:cNvPr id="3" name="Content Placeholder 2"/>
          <p:cNvSpPr>
            <a:spLocks noGrp="1"/>
          </p:cNvSpPr>
          <p:nvPr>
            <p:ph sz="half" idx="1"/>
          </p:nvPr>
        </p:nvSpPr>
        <p:spPr>
          <a:xfrm>
            <a:off x="1295400" y="1369219"/>
            <a:ext cx="3518854" cy="3138045"/>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4" name="Content Placeholder 3"/>
          <p:cNvSpPr>
            <a:spLocks noGrp="1"/>
          </p:cNvSpPr>
          <p:nvPr>
            <p:ph sz="half" idx="2"/>
          </p:nvPr>
        </p:nvSpPr>
        <p:spPr>
          <a:xfrm>
            <a:off x="4928554" y="1369219"/>
            <a:ext cx="3539590" cy="3138045"/>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7" name="Slide Number Placeholder 6"/>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449803287"/>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95400" y="273844"/>
            <a:ext cx="7164388" cy="994172"/>
          </a:xfrm>
          <a:prstGeom prst="rect">
            <a:avLst/>
          </a:prstGeom>
        </p:spPr>
        <p:txBody>
          <a:bodyPr/>
          <a:lstStyle/>
          <a:p>
            <a:r>
              <a:rPr lang="en-GB" smtClean="0"/>
              <a:t>Click to edit Master title style</a:t>
            </a:r>
            <a:endParaRPr lang="en-US" dirty="0"/>
          </a:p>
        </p:txBody>
      </p:sp>
      <p:sp>
        <p:nvSpPr>
          <p:cNvPr id="3" name="Text Placeholder 2"/>
          <p:cNvSpPr>
            <a:spLocks noGrp="1"/>
          </p:cNvSpPr>
          <p:nvPr>
            <p:ph type="body" idx="1"/>
          </p:nvPr>
        </p:nvSpPr>
        <p:spPr>
          <a:xfrm>
            <a:off x="1295400" y="1260872"/>
            <a:ext cx="3510278"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smtClean="0"/>
              <a:t>Click to edit Master text styles</a:t>
            </a:r>
          </a:p>
        </p:txBody>
      </p:sp>
      <p:sp>
        <p:nvSpPr>
          <p:cNvPr id="4" name="Content Placeholder 3"/>
          <p:cNvSpPr>
            <a:spLocks noGrp="1"/>
          </p:cNvSpPr>
          <p:nvPr>
            <p:ph sz="half" idx="2"/>
          </p:nvPr>
        </p:nvSpPr>
        <p:spPr>
          <a:xfrm>
            <a:off x="1295400" y="1878807"/>
            <a:ext cx="3510278" cy="2652734"/>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5" name="Text Placeholder 4"/>
          <p:cNvSpPr>
            <a:spLocks noGrp="1"/>
          </p:cNvSpPr>
          <p:nvPr>
            <p:ph type="body" sz="quarter" idx="3"/>
          </p:nvPr>
        </p:nvSpPr>
        <p:spPr>
          <a:xfrm>
            <a:off x="4936647" y="1260872"/>
            <a:ext cx="3523142"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GB" smtClean="0"/>
              <a:t>Click to edit Master text styles</a:t>
            </a:r>
          </a:p>
        </p:txBody>
      </p:sp>
      <p:sp>
        <p:nvSpPr>
          <p:cNvPr id="6" name="Content Placeholder 5"/>
          <p:cNvSpPr>
            <a:spLocks noGrp="1"/>
          </p:cNvSpPr>
          <p:nvPr>
            <p:ph sz="quarter" idx="4"/>
          </p:nvPr>
        </p:nvSpPr>
        <p:spPr>
          <a:xfrm>
            <a:off x="4936647" y="1878807"/>
            <a:ext cx="3523142" cy="2652734"/>
          </a:xfrm>
        </p:spPr>
        <p:txBody>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9" name="Slide Number Placeholder 8"/>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494385747"/>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994172"/>
          </a:xfrm>
          <a:prstGeom prst="rect">
            <a:avLst/>
          </a:prstGeom>
        </p:spPr>
        <p:txBody>
          <a:bodyPr/>
          <a:lstStyle/>
          <a:p>
            <a:r>
              <a:rPr lang="en-GB" smtClean="0"/>
              <a:t>Click to edit Master title style</a:t>
            </a:r>
            <a:endParaRPr lang="en-US" dirty="0"/>
          </a:p>
        </p:txBody>
      </p:sp>
      <p:sp>
        <p:nvSpPr>
          <p:cNvPr id="5" name="Slide Number Placeholder 4"/>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319998164"/>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70306883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342900"/>
            <a:ext cx="2615392" cy="1200150"/>
          </a:xfrm>
          <a:prstGeom prst="rect">
            <a:avLst/>
          </a:prstGeom>
        </p:spPr>
        <p:txBody>
          <a:bodyPr anchor="b"/>
          <a:lstStyle>
            <a:lvl1pPr>
              <a:defRPr sz="2400"/>
            </a:lvl1pPr>
          </a:lstStyle>
          <a:p>
            <a:r>
              <a:rPr lang="en-GB" smtClean="0"/>
              <a:t>Click to edit Master title style</a:t>
            </a:r>
            <a:endParaRPr lang="en-US" dirty="0"/>
          </a:p>
        </p:txBody>
      </p:sp>
      <p:sp>
        <p:nvSpPr>
          <p:cNvPr id="3" name="Content Placeholder 2"/>
          <p:cNvSpPr>
            <a:spLocks noGrp="1"/>
          </p:cNvSpPr>
          <p:nvPr>
            <p:ph idx="1"/>
          </p:nvPr>
        </p:nvSpPr>
        <p:spPr>
          <a:xfrm>
            <a:off x="4219163" y="740569"/>
            <a:ext cx="4240625"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dirty="0"/>
          </a:p>
        </p:txBody>
      </p:sp>
      <p:sp>
        <p:nvSpPr>
          <p:cNvPr id="4" name="Text Placeholder 3"/>
          <p:cNvSpPr>
            <a:spLocks noGrp="1"/>
          </p:cNvSpPr>
          <p:nvPr>
            <p:ph type="body" sz="half" idx="2"/>
          </p:nvPr>
        </p:nvSpPr>
        <p:spPr>
          <a:xfrm>
            <a:off x="1295399" y="1543050"/>
            <a:ext cx="2615391"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smtClean="0"/>
              <a:t>Click to edit Master text styles</a:t>
            </a:r>
          </a:p>
        </p:txBody>
      </p:sp>
      <p:sp>
        <p:nvSpPr>
          <p:cNvPr id="7" name="Slide Number Placeholder 6"/>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815913050"/>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342900"/>
            <a:ext cx="2639667" cy="1200150"/>
          </a:xfrm>
          <a:prstGeom prst="rect">
            <a:avLst/>
          </a:prstGeom>
        </p:spPr>
        <p:txBody>
          <a:bodyPr anchor="b"/>
          <a:lstStyle>
            <a:lvl1pPr>
              <a:defRPr sz="2400"/>
            </a:lvl1pPr>
          </a:lstStyle>
          <a:p>
            <a:r>
              <a:rPr lang="en-GB" smtClean="0"/>
              <a:t>Click to edit Master title style</a:t>
            </a:r>
            <a:endParaRPr lang="en-US" dirty="0"/>
          </a:p>
        </p:txBody>
      </p:sp>
      <p:sp>
        <p:nvSpPr>
          <p:cNvPr id="3" name="Picture Placeholder 2"/>
          <p:cNvSpPr>
            <a:spLocks noGrp="1" noChangeAspect="1"/>
          </p:cNvSpPr>
          <p:nvPr>
            <p:ph type="pic" idx="1"/>
          </p:nvPr>
        </p:nvSpPr>
        <p:spPr>
          <a:xfrm>
            <a:off x="4243439" y="740569"/>
            <a:ext cx="4216349"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GB" smtClean="0"/>
              <a:t>Drag picture to placeholder or click icon to add</a:t>
            </a:r>
            <a:endParaRPr lang="en-US" dirty="0"/>
          </a:p>
        </p:txBody>
      </p:sp>
      <p:sp>
        <p:nvSpPr>
          <p:cNvPr id="4" name="Text Placeholder 3"/>
          <p:cNvSpPr>
            <a:spLocks noGrp="1"/>
          </p:cNvSpPr>
          <p:nvPr>
            <p:ph type="body" sz="half" idx="2"/>
          </p:nvPr>
        </p:nvSpPr>
        <p:spPr>
          <a:xfrm>
            <a:off x="1295399" y="1543050"/>
            <a:ext cx="2639667"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GB" smtClean="0"/>
              <a:t>Click to edit Master text styles</a:t>
            </a:r>
          </a:p>
        </p:txBody>
      </p:sp>
      <p:sp>
        <p:nvSpPr>
          <p:cNvPr id="7" name="Slide Number Placeholder 6"/>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3040186"/>
      </p:ext>
    </p:extLst>
  </p:cSld>
  <p:clrMapOvr>
    <a:masterClrMapping/>
  </p:clrMapOvr>
  <p:timing>
    <p:tnLst>
      <p:par>
        <p:cTn id="1" dur="indefinite" restart="never" nodeType="tmRoot"/>
      </p:par>
    </p:tnLst>
  </p:timing>
  <p:extLst>
    <p:ext uri="{DCECCB84-F9BA-43D5-87BE-67443E8EF086}">
      <p15:sldGuideLst xmlns:p15="http://schemas.microsoft.com/office/powerpoint/2012/main">
        <p15:guide id="1" orient="horz" pos="1620" userDrawn="1">
          <p15:clr>
            <a:srgbClr val="FBAE40"/>
          </p15:clr>
        </p15:guide>
        <p15:guide id="2" pos="3061"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tif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298416" y="1369219"/>
            <a:ext cx="7169729" cy="3118475"/>
          </a:xfrm>
          <a:prstGeom prst="rect">
            <a:avLst/>
          </a:prstGeom>
        </p:spPr>
        <p:txBody>
          <a:bodyPr vert="horz" lIns="91440" tIns="45720" rIns="91440" bIns="45720" rtlCol="0">
            <a:normAutofit/>
          </a:bodyPr>
          <a:lstStyle/>
          <a:p>
            <a:pPr lvl="0"/>
            <a:r>
              <a:rPr lang="en-GB" dirty="0" smtClean="0"/>
              <a:t>Click to edit Master text styles</a:t>
            </a:r>
          </a:p>
          <a:p>
            <a:pPr lvl="1"/>
            <a:r>
              <a:rPr lang="en-GB" dirty="0" smtClean="0"/>
              <a:t>Second level</a:t>
            </a:r>
          </a:p>
          <a:p>
            <a:pPr lvl="2"/>
            <a:r>
              <a:rPr lang="en-GB" dirty="0" smtClean="0"/>
              <a:t>Third level</a:t>
            </a:r>
          </a:p>
          <a:p>
            <a:pPr lvl="3"/>
            <a:r>
              <a:rPr lang="en-GB" dirty="0" smtClean="0"/>
              <a:t>Fourth level</a:t>
            </a:r>
          </a:p>
          <a:p>
            <a:pPr lvl="4"/>
            <a:r>
              <a:rPr lang="en-GB" dirty="0" smtClean="0"/>
              <a:t>Fifth level</a:t>
            </a:r>
            <a:endParaRPr lang="en-US" dirty="0"/>
          </a:p>
        </p:txBody>
      </p:sp>
      <p:sp>
        <p:nvSpPr>
          <p:cNvPr id="6" name="Slide Number Placeholder 5"/>
          <p:cNvSpPr>
            <a:spLocks noGrp="1"/>
          </p:cNvSpPr>
          <p:nvPr>
            <p:ph type="sldNum" sz="quarter" idx="4"/>
          </p:nvPr>
        </p:nvSpPr>
        <p:spPr>
          <a:xfrm>
            <a:off x="8592765" y="4846709"/>
            <a:ext cx="434908" cy="205743"/>
          </a:xfrm>
          <a:prstGeom prst="rect">
            <a:avLst/>
          </a:prstGeom>
        </p:spPr>
        <p:txBody>
          <a:bodyPr vert="horz" lIns="91440" tIns="45720" rIns="91440" bIns="45720" rtlCol="0" anchor="ctr"/>
          <a:lstStyle>
            <a:lvl1pPr algn="r">
              <a:defRPr sz="900">
                <a:solidFill>
                  <a:schemeClr val="tx1">
                    <a:tint val="75000"/>
                  </a:schemeClr>
                </a:solidFill>
              </a:defRPr>
            </a:lvl1pPr>
          </a:lstStyle>
          <a:p>
            <a:fld id="{83B6047E-932E-D046-B526-ECC9278DC106}" type="slidenum">
              <a:rPr lang="en-US" smtClean="0"/>
              <a:pPr/>
              <a:t>‹#›</a:t>
            </a:fld>
            <a:endParaRPr lang="en-US" dirty="0"/>
          </a:p>
        </p:txBody>
      </p:sp>
      <p:pic>
        <p:nvPicPr>
          <p:cNvPr id="9" name="Picture 8"/>
          <p:cNvPicPr>
            <a:picLocks noChangeAspect="1"/>
          </p:cNvPicPr>
          <p:nvPr userDrawn="1"/>
        </p:nvPicPr>
        <p:blipFill>
          <a:blip r:embed="rId13"/>
          <a:stretch>
            <a:fillRect/>
          </a:stretch>
        </p:blipFill>
        <p:spPr>
          <a:xfrm>
            <a:off x="0" y="0"/>
            <a:ext cx="428625" cy="5143500"/>
          </a:xfrm>
          <a:prstGeom prst="rect">
            <a:avLst/>
          </a:prstGeom>
        </p:spPr>
      </p:pic>
      <p:sp>
        <p:nvSpPr>
          <p:cNvPr id="10" name="Rectangle 9"/>
          <p:cNvSpPr/>
          <p:nvPr userDrawn="1"/>
        </p:nvSpPr>
        <p:spPr>
          <a:xfrm>
            <a:off x="428625" y="0"/>
            <a:ext cx="19354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userDrawn="1"/>
        </p:nvPicPr>
        <p:blipFill>
          <a:blip r:embed="rId14"/>
          <a:stretch>
            <a:fillRect/>
          </a:stretch>
        </p:blipFill>
        <p:spPr>
          <a:xfrm>
            <a:off x="4367360" y="4602216"/>
            <a:ext cx="856040" cy="442779"/>
          </a:xfrm>
          <a:prstGeom prst="rect">
            <a:avLst/>
          </a:prstGeom>
        </p:spPr>
      </p:pic>
      <p:cxnSp>
        <p:nvCxnSpPr>
          <p:cNvPr id="14" name="Straight Connector 13"/>
          <p:cNvCxnSpPr/>
          <p:nvPr userDrawn="1"/>
        </p:nvCxnSpPr>
        <p:spPr>
          <a:xfrm flipH="1" flipV="1">
            <a:off x="1298416" y="4832851"/>
            <a:ext cx="2936360" cy="13858"/>
          </a:xfrm>
          <a:prstGeom prst="line">
            <a:avLst/>
          </a:prstGeom>
          <a:ln w="19050">
            <a:solidFill>
              <a:schemeClr val="accent2"/>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userDrawn="1"/>
        </p:nvCxnSpPr>
        <p:spPr>
          <a:xfrm>
            <a:off x="5369011" y="4832851"/>
            <a:ext cx="3099133" cy="0"/>
          </a:xfrm>
          <a:prstGeom prst="line">
            <a:avLst/>
          </a:prstGeom>
          <a:ln w="19050">
            <a:solidFill>
              <a:schemeClr val="accent2"/>
            </a:solidFill>
          </a:ln>
          <a:effectLst/>
        </p:spPr>
        <p:style>
          <a:lnRef idx="1">
            <a:schemeClr val="accent1"/>
          </a:lnRef>
          <a:fillRef idx="0">
            <a:schemeClr val="accent1"/>
          </a:fillRef>
          <a:effectRef idx="0">
            <a:schemeClr val="accent1"/>
          </a:effectRef>
          <a:fontRef idx="minor">
            <a:schemeClr val="tx1"/>
          </a:fontRef>
        </p:style>
      </p:cxnSp>
      <p:sp>
        <p:nvSpPr>
          <p:cNvPr id="22" name="Title Placeholder 21"/>
          <p:cNvSpPr>
            <a:spLocks noGrp="1"/>
          </p:cNvSpPr>
          <p:nvPr>
            <p:ph type="title"/>
          </p:nvPr>
        </p:nvSpPr>
        <p:spPr>
          <a:xfrm>
            <a:off x="1298416" y="274638"/>
            <a:ext cx="7169728" cy="993775"/>
          </a:xfrm>
          <a:prstGeom prst="rect">
            <a:avLst/>
          </a:prstGeom>
        </p:spPr>
        <p:txBody>
          <a:bodyPr vert="horz" lIns="91440" tIns="45720" rIns="91440" bIns="45720" rtlCol="0" anchor="ctr">
            <a:normAutofit/>
          </a:bodyPr>
          <a:lstStyle/>
          <a:p>
            <a:r>
              <a:rPr lang="en-GB" smtClean="0"/>
              <a:t>Click to edit Master title style</a:t>
            </a:r>
            <a:endParaRPr lang="en-US"/>
          </a:p>
        </p:txBody>
      </p:sp>
      <p:pic>
        <p:nvPicPr>
          <p:cNvPr id="13" name="Picture 12"/>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7068065" y="4506622"/>
            <a:ext cx="1400078" cy="565382"/>
          </a:xfrm>
          <a:prstGeom prst="rect">
            <a:avLst/>
          </a:prstGeom>
        </p:spPr>
      </p:pic>
    </p:spTree>
    <p:extLst>
      <p:ext uri="{BB962C8B-B14F-4D97-AF65-F5344CB8AC3E}">
        <p14:creationId xmlns:p14="http://schemas.microsoft.com/office/powerpoint/2010/main" val="23358521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b="0" kern="1200">
          <a:solidFill>
            <a:schemeClr val="accent1"/>
          </a:solidFill>
          <a:latin typeface="+mj-lt"/>
          <a:ea typeface="+mj-ea"/>
          <a:cs typeface="+mj-cs"/>
        </a:defRPr>
      </a:lvl1pPr>
    </p:titleStyle>
    <p:bodyStyle>
      <a:lvl1pPr marL="171450" indent="-171450" algn="l" defTabSz="685800" rtl="0" eaLnBrk="1" latinLnBrk="0" hangingPunct="1">
        <a:lnSpc>
          <a:spcPct val="90000"/>
        </a:lnSpc>
        <a:spcBef>
          <a:spcPts val="750"/>
        </a:spcBef>
        <a:buFont typeface="Wingdings" charset="2"/>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Wingdings" charset="2"/>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Wingdings" charset="2"/>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Wingdings" charset="2"/>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Wingdings" charset="2"/>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b="1" dirty="0" smtClean="0"/>
              <a:t/>
            </a:r>
            <a:br>
              <a:rPr lang="en-US" b="1" dirty="0" smtClean="0"/>
            </a:br>
            <a:r>
              <a:rPr lang="en-US" b="1" dirty="0" smtClean="0"/>
              <a:t/>
            </a:r>
            <a:br>
              <a:rPr lang="en-US" b="1" dirty="0" smtClean="0"/>
            </a:br>
            <a:r>
              <a:rPr lang="en-US" b="1" dirty="0" smtClean="0"/>
              <a:t/>
            </a:r>
            <a:br>
              <a:rPr lang="en-US" b="1" dirty="0" smtClean="0"/>
            </a:br>
            <a:r>
              <a:rPr lang="en-US" b="1" dirty="0" smtClean="0"/>
              <a:t/>
            </a:r>
            <a:br>
              <a:rPr lang="en-US" b="1" dirty="0" smtClean="0"/>
            </a:br>
            <a:r>
              <a:rPr lang="en-US" b="1" dirty="0" smtClean="0"/>
              <a:t>International Standards on </a:t>
            </a:r>
            <a:r>
              <a:rPr lang="en-US" dirty="0" smtClean="0"/>
              <a:t> </a:t>
            </a:r>
            <a:r>
              <a:rPr lang="en-US" sz="4600" b="1" dirty="0" smtClean="0"/>
              <a:t>Phytosanitary Measures </a:t>
            </a:r>
            <a:br>
              <a:rPr lang="en-US" sz="4600" b="1" dirty="0" smtClean="0"/>
            </a:br>
            <a:r>
              <a:rPr lang="en-US" sz="4600" b="1" dirty="0" smtClean="0"/>
              <a:t>(ISPMs)</a:t>
            </a:r>
            <a:endParaRPr lang="en-US" sz="4600" b="1" dirty="0"/>
          </a:p>
        </p:txBody>
      </p:sp>
      <p:sp>
        <p:nvSpPr>
          <p:cNvPr id="3" name="Subtitle 2"/>
          <p:cNvSpPr>
            <a:spLocks noGrp="1"/>
          </p:cNvSpPr>
          <p:nvPr>
            <p:ph type="subTitle" idx="1"/>
          </p:nvPr>
        </p:nvSpPr>
        <p:spPr>
          <a:xfrm>
            <a:off x="1356327" y="2168881"/>
            <a:ext cx="7167016" cy="2180928"/>
          </a:xfrm>
        </p:spPr>
        <p:txBody>
          <a:bodyPr>
            <a:normAutofit fontScale="92500" lnSpcReduction="10000"/>
          </a:bodyPr>
          <a:lstStyle/>
          <a:p>
            <a:endParaRPr lang="en-US" dirty="0" smtClean="0"/>
          </a:p>
          <a:p>
            <a:r>
              <a:rPr lang="en-US" sz="1900" b="1" dirty="0" smtClean="0"/>
              <a:t>The IPPC Secretariat</a:t>
            </a:r>
          </a:p>
          <a:p>
            <a:r>
              <a:rPr lang="en-US" sz="1900" b="1" dirty="0" smtClean="0"/>
              <a:t>With the financial support of the STDF project 401</a:t>
            </a:r>
          </a:p>
          <a:p>
            <a:endParaRPr lang="en-US" dirty="0" smtClean="0"/>
          </a:p>
          <a:p>
            <a:r>
              <a:rPr lang="en-US" sz="2900" b="1" dirty="0">
                <a:solidFill>
                  <a:schemeClr val="accent1"/>
                </a:solidFill>
                <a:latin typeface="+mj-lt"/>
                <a:ea typeface="+mj-ea"/>
                <a:cs typeface="+mj-cs"/>
              </a:rPr>
              <a:t>Phytosanitary Capacity Evaluation (PCE) facilitators training</a:t>
            </a:r>
          </a:p>
          <a:p>
            <a:endParaRPr lang="en-US" dirty="0"/>
          </a:p>
        </p:txBody>
      </p:sp>
    </p:spTree>
    <p:extLst>
      <p:ext uri="{BB962C8B-B14F-4D97-AF65-F5344CB8AC3E}">
        <p14:creationId xmlns:p14="http://schemas.microsoft.com/office/powerpoint/2010/main" val="11025361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a:t>
            </a:r>
            <a:r>
              <a:rPr lang="en-GB" dirty="0" err="1" smtClean="0"/>
              <a:t>hytosanitary</a:t>
            </a:r>
            <a:r>
              <a:rPr lang="en-GB" dirty="0" smtClean="0"/>
              <a:t> </a:t>
            </a:r>
            <a:r>
              <a:rPr lang="en-GB" dirty="0"/>
              <a:t>import regulatory </a:t>
            </a:r>
            <a:r>
              <a:rPr lang="en-GB" dirty="0" smtClean="0"/>
              <a:t>system – involved</a:t>
            </a:r>
            <a:r>
              <a:rPr lang="en-US" dirty="0" smtClean="0"/>
              <a:t> </a:t>
            </a:r>
            <a:r>
              <a:rPr lang="en-GB" dirty="0" smtClean="0"/>
              <a:t>ISPMs</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152342812"/>
              </p:ext>
            </p:extLst>
          </p:nvPr>
        </p:nvGraphicFramePr>
        <p:xfrm>
          <a:off x="1298575" y="1370013"/>
          <a:ext cx="7169150" cy="31178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82941403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smtClean="0"/>
              <a:t>Phytosanitary </a:t>
            </a:r>
            <a:r>
              <a:rPr lang="en-GB" dirty="0"/>
              <a:t>import regulatory </a:t>
            </a:r>
            <a:r>
              <a:rPr lang="en-GB" dirty="0" smtClean="0"/>
              <a:t>system -  justification of phytosanitary measures </a:t>
            </a:r>
            <a:endParaRPr lang="en-US" dirty="0"/>
          </a:p>
        </p:txBody>
      </p:sp>
      <p:graphicFrame>
        <p:nvGraphicFramePr>
          <p:cNvPr id="4" name="Content Placeholder 3"/>
          <p:cNvGraphicFramePr>
            <a:graphicFrameLocks noGrp="1"/>
          </p:cNvGraphicFramePr>
          <p:nvPr>
            <p:ph idx="1"/>
            <p:extLst/>
          </p:nvPr>
        </p:nvGraphicFramePr>
        <p:xfrm>
          <a:off x="1298574" y="1370013"/>
          <a:ext cx="7717239" cy="27490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3427537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ISPM7  </a:t>
            </a:r>
            <a:r>
              <a:rPr lang="en-US" dirty="0"/>
              <a:t>- </a:t>
            </a:r>
            <a:r>
              <a:rPr lang="en-US" dirty="0" smtClean="0"/>
              <a:t>Phytosanitary certification </a:t>
            </a:r>
            <a:r>
              <a:rPr lang="en-US" dirty="0"/>
              <a:t>system</a:t>
            </a:r>
          </a:p>
        </p:txBody>
      </p:sp>
      <p:sp>
        <p:nvSpPr>
          <p:cNvPr id="3" name="Content Placeholder 2"/>
          <p:cNvSpPr>
            <a:spLocks noGrp="1"/>
          </p:cNvSpPr>
          <p:nvPr>
            <p:ph idx="1"/>
          </p:nvPr>
        </p:nvSpPr>
        <p:spPr/>
        <p:txBody>
          <a:bodyPr>
            <a:normAutofit/>
          </a:bodyPr>
          <a:lstStyle/>
          <a:p>
            <a:pPr marL="0" indent="0">
              <a:buNone/>
            </a:pPr>
            <a:r>
              <a:rPr lang="en-GB" b="1" dirty="0" smtClean="0">
                <a:solidFill>
                  <a:schemeClr val="accent3"/>
                </a:solidFill>
              </a:rPr>
              <a:t>Scope:</a:t>
            </a:r>
          </a:p>
          <a:p>
            <a:pPr marL="0" indent="0">
              <a:buNone/>
            </a:pPr>
            <a:r>
              <a:rPr lang="en-US" i="1" dirty="0"/>
              <a:t>This standard contains requirements and describes components of a phytosanitary certification </a:t>
            </a:r>
            <a:r>
              <a:rPr lang="en-US" i="1" dirty="0" smtClean="0"/>
              <a:t>system to </a:t>
            </a:r>
            <a:r>
              <a:rPr lang="en-US" i="1" dirty="0"/>
              <a:t>be established by national plant protection organizations (NPPOs).</a:t>
            </a:r>
          </a:p>
          <a:p>
            <a:pPr marL="0" indent="0">
              <a:buNone/>
            </a:pPr>
            <a:r>
              <a:rPr lang="en-US" i="1" dirty="0"/>
              <a:t>Requirements and guidelines for the preparation and issuance of phytosanitary </a:t>
            </a:r>
            <a:r>
              <a:rPr lang="en-US" i="1" dirty="0" smtClean="0"/>
              <a:t>certificates (phytosanitary </a:t>
            </a:r>
            <a:r>
              <a:rPr lang="en-US" i="1" dirty="0"/>
              <a:t>certificates for export and phytosanitary certificates for re-export) are described </a:t>
            </a:r>
            <a:r>
              <a:rPr lang="en-US" i="1" dirty="0" smtClean="0"/>
              <a:t>in ISPM </a:t>
            </a:r>
            <a:r>
              <a:rPr lang="en-US" i="1" dirty="0"/>
              <a:t>12 (Phytosanitary certificates).</a:t>
            </a:r>
          </a:p>
        </p:txBody>
      </p:sp>
    </p:spTree>
    <p:extLst>
      <p:ext uri="{BB962C8B-B14F-4D97-AF65-F5344CB8AC3E}">
        <p14:creationId xmlns:p14="http://schemas.microsoft.com/office/powerpoint/2010/main" val="197351817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461094"/>
          </a:xfrm>
        </p:spPr>
        <p:txBody>
          <a:bodyPr>
            <a:normAutofit fontScale="90000"/>
          </a:bodyPr>
          <a:lstStyle/>
          <a:p>
            <a:r>
              <a:rPr lang="en-US" dirty="0" smtClean="0"/>
              <a:t>Components of Phytosanitary </a:t>
            </a:r>
            <a:r>
              <a:rPr lang="en-US" dirty="0"/>
              <a:t>certification </a:t>
            </a:r>
            <a:r>
              <a:rPr lang="en-US" dirty="0" smtClean="0"/>
              <a:t>system </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513704879"/>
              </p:ext>
            </p:extLst>
          </p:nvPr>
        </p:nvGraphicFramePr>
        <p:xfrm>
          <a:off x="658026" y="880218"/>
          <a:ext cx="8272329" cy="36234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79193650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ISPM </a:t>
            </a:r>
            <a:r>
              <a:rPr lang="en-US" dirty="0" smtClean="0"/>
              <a:t>6 - Guidelines </a:t>
            </a:r>
            <a:r>
              <a:rPr lang="en-US" dirty="0"/>
              <a:t>for surveillance </a:t>
            </a:r>
          </a:p>
        </p:txBody>
      </p:sp>
      <p:sp>
        <p:nvSpPr>
          <p:cNvPr id="3" name="Content Placeholder 2"/>
          <p:cNvSpPr>
            <a:spLocks noGrp="1"/>
          </p:cNvSpPr>
          <p:nvPr>
            <p:ph idx="1"/>
          </p:nvPr>
        </p:nvSpPr>
        <p:spPr/>
        <p:txBody>
          <a:bodyPr>
            <a:normAutofit/>
          </a:bodyPr>
          <a:lstStyle/>
          <a:p>
            <a:pPr marL="0" indent="0">
              <a:buNone/>
            </a:pPr>
            <a:r>
              <a:rPr lang="en-GB" sz="2500" b="1" dirty="0" smtClean="0">
                <a:solidFill>
                  <a:schemeClr val="accent3"/>
                </a:solidFill>
              </a:rPr>
              <a:t>Scope:</a:t>
            </a:r>
            <a:endParaRPr lang="en-GB" sz="2500" b="1" dirty="0">
              <a:solidFill>
                <a:schemeClr val="accent3"/>
              </a:solidFill>
            </a:endParaRPr>
          </a:p>
          <a:p>
            <a:pPr marL="0" indent="0" algn="just">
              <a:buNone/>
            </a:pPr>
            <a:r>
              <a:rPr lang="en-GB" sz="2500" i="1" dirty="0"/>
              <a:t>This standard describes the components of survey and monitoring systems for the purpose of </a:t>
            </a:r>
            <a:r>
              <a:rPr lang="en-GB" sz="2500" i="1" dirty="0" smtClean="0"/>
              <a:t>pest detection </a:t>
            </a:r>
            <a:r>
              <a:rPr lang="en-GB" sz="2500" i="1" dirty="0"/>
              <a:t>and the supply of information for use in pest risk analyses, the establishment of pest </a:t>
            </a:r>
            <a:r>
              <a:rPr lang="en-GB" sz="2500" i="1" dirty="0" smtClean="0"/>
              <a:t>free areas </a:t>
            </a:r>
            <a:r>
              <a:rPr lang="en-GB" sz="2500" i="1" dirty="0"/>
              <a:t>and, where appropriate, the preparation of pest lists.</a:t>
            </a:r>
          </a:p>
        </p:txBody>
      </p:sp>
    </p:spTree>
    <p:extLst>
      <p:ext uri="{BB962C8B-B14F-4D97-AF65-F5344CB8AC3E}">
        <p14:creationId xmlns:p14="http://schemas.microsoft.com/office/powerpoint/2010/main" val="219678456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 7"/>
          <p:cNvGraphicFramePr/>
          <p:nvPr>
            <p:extLst>
              <p:ext uri="{D42A27DB-BD31-4B8C-83A1-F6EECF244321}">
                <p14:modId xmlns:p14="http://schemas.microsoft.com/office/powerpoint/2010/main" val="3686088491"/>
              </p:ext>
            </p:extLst>
          </p:nvPr>
        </p:nvGraphicFramePr>
        <p:xfrm>
          <a:off x="939129" y="993054"/>
          <a:ext cx="8027450" cy="36848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Title 1"/>
          <p:cNvSpPr>
            <a:spLocks noGrp="1"/>
          </p:cNvSpPr>
          <p:nvPr>
            <p:ph type="title"/>
          </p:nvPr>
        </p:nvSpPr>
        <p:spPr>
          <a:xfrm>
            <a:off x="1298417" y="273844"/>
            <a:ext cx="7169727" cy="597827"/>
          </a:xfrm>
        </p:spPr>
        <p:txBody>
          <a:bodyPr>
            <a:normAutofit fontScale="90000"/>
          </a:bodyPr>
          <a:lstStyle/>
          <a:p>
            <a:r>
              <a:rPr lang="en-US" dirty="0" smtClean="0"/>
              <a:t>Pest surveillance and lists of regulated pests</a:t>
            </a:r>
            <a:endParaRPr lang="en-US" dirty="0"/>
          </a:p>
        </p:txBody>
      </p:sp>
    </p:spTree>
    <p:extLst>
      <p:ext uri="{BB962C8B-B14F-4D97-AF65-F5344CB8AC3E}">
        <p14:creationId xmlns:p14="http://schemas.microsoft.com/office/powerpoint/2010/main" val="45829978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ISPM </a:t>
            </a:r>
            <a:r>
              <a:rPr lang="en-US" dirty="0" smtClean="0"/>
              <a:t>9 - Guidelines </a:t>
            </a:r>
            <a:r>
              <a:rPr lang="en-US" dirty="0"/>
              <a:t>for pest eradication </a:t>
            </a:r>
            <a:r>
              <a:rPr lang="en-US" dirty="0" err="1"/>
              <a:t>programmes</a:t>
            </a:r>
            <a:r>
              <a:rPr lang="en-US" dirty="0"/>
              <a:t> </a:t>
            </a:r>
          </a:p>
        </p:txBody>
      </p:sp>
      <p:sp>
        <p:nvSpPr>
          <p:cNvPr id="3" name="Content Placeholder 2"/>
          <p:cNvSpPr>
            <a:spLocks noGrp="1"/>
          </p:cNvSpPr>
          <p:nvPr>
            <p:ph idx="1"/>
          </p:nvPr>
        </p:nvSpPr>
        <p:spPr/>
        <p:txBody>
          <a:bodyPr>
            <a:normAutofit/>
          </a:bodyPr>
          <a:lstStyle/>
          <a:p>
            <a:pPr marL="0" indent="0">
              <a:buNone/>
            </a:pPr>
            <a:r>
              <a:rPr lang="en-GB" b="1" dirty="0" smtClean="0">
                <a:solidFill>
                  <a:schemeClr val="accent3"/>
                </a:solidFill>
              </a:rPr>
              <a:t>Scope:</a:t>
            </a:r>
          </a:p>
          <a:p>
            <a:pPr marL="0" indent="0">
              <a:buNone/>
            </a:pPr>
            <a:r>
              <a:rPr lang="en-GB" i="1" dirty="0"/>
              <a:t>This standard describes the components of a pest eradication programme which can lead to </a:t>
            </a:r>
            <a:r>
              <a:rPr lang="en-GB" i="1" dirty="0" smtClean="0"/>
              <a:t>the establishment </a:t>
            </a:r>
            <a:r>
              <a:rPr lang="en-GB" i="1" dirty="0"/>
              <a:t>or re-establishment of pest absence in an area.</a:t>
            </a:r>
          </a:p>
          <a:p>
            <a:pPr marL="0" indent="0">
              <a:buNone/>
            </a:pPr>
            <a:endParaRPr lang="en-GB" i="1" dirty="0"/>
          </a:p>
        </p:txBody>
      </p:sp>
    </p:spTree>
    <p:extLst>
      <p:ext uri="{BB962C8B-B14F-4D97-AF65-F5344CB8AC3E}">
        <p14:creationId xmlns:p14="http://schemas.microsoft.com/office/powerpoint/2010/main" val="393951983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Pest </a:t>
            </a:r>
            <a:r>
              <a:rPr lang="en-US" dirty="0"/>
              <a:t>eradication </a:t>
            </a:r>
            <a:r>
              <a:rPr lang="en-US" dirty="0" err="1" smtClean="0"/>
              <a:t>programmes</a:t>
            </a:r>
            <a:r>
              <a:rPr lang="en-US" dirty="0" smtClean="0"/>
              <a:t> – steps and ISPMs involved  </a:t>
            </a:r>
            <a:endParaRPr lang="en-US"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766638273"/>
              </p:ext>
            </p:extLst>
          </p:nvPr>
        </p:nvGraphicFramePr>
        <p:xfrm>
          <a:off x="1298575" y="1370013"/>
          <a:ext cx="7406640" cy="321563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5918230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700377"/>
          </a:xfrm>
        </p:spPr>
        <p:txBody>
          <a:bodyPr>
            <a:normAutofit/>
          </a:bodyPr>
          <a:lstStyle/>
          <a:p>
            <a:r>
              <a:rPr lang="en-US" dirty="0" smtClean="0"/>
              <a:t>Pest </a:t>
            </a:r>
            <a:r>
              <a:rPr lang="en-US" dirty="0"/>
              <a:t>risk </a:t>
            </a:r>
            <a:r>
              <a:rPr lang="en-US" dirty="0" smtClean="0"/>
              <a:t>analysis – ISPM 2, 11 and 21</a:t>
            </a:r>
            <a:endParaRPr lang="en-US" dirty="0"/>
          </a:p>
        </p:txBody>
      </p:sp>
      <p:sp>
        <p:nvSpPr>
          <p:cNvPr id="3" name="Content Placeholder 2"/>
          <p:cNvSpPr>
            <a:spLocks noGrp="1"/>
          </p:cNvSpPr>
          <p:nvPr>
            <p:ph idx="1"/>
          </p:nvPr>
        </p:nvSpPr>
        <p:spPr>
          <a:xfrm>
            <a:off x="914400" y="987869"/>
            <a:ext cx="7806519" cy="3775200"/>
          </a:xfrm>
        </p:spPr>
        <p:txBody>
          <a:bodyPr>
            <a:normAutofit fontScale="62500" lnSpcReduction="20000"/>
          </a:bodyPr>
          <a:lstStyle/>
          <a:p>
            <a:pPr marL="0" indent="0">
              <a:buNone/>
            </a:pPr>
            <a:r>
              <a:rPr lang="en-GB" b="1" dirty="0">
                <a:solidFill>
                  <a:schemeClr val="accent3"/>
                </a:solidFill>
              </a:rPr>
              <a:t>ISPM2 -Framework for pest risk </a:t>
            </a:r>
            <a:r>
              <a:rPr lang="en-GB" b="1" dirty="0" smtClean="0">
                <a:solidFill>
                  <a:schemeClr val="accent3"/>
                </a:solidFill>
              </a:rPr>
              <a:t>analysis-  Scope:</a:t>
            </a:r>
          </a:p>
          <a:p>
            <a:pPr marL="0" indent="0" algn="just">
              <a:buNone/>
            </a:pPr>
            <a:r>
              <a:rPr lang="en-US" sz="2600" i="1" dirty="0"/>
              <a:t>This standard provides a framework that describes the pest risk analysis (PRA) process within </a:t>
            </a:r>
            <a:r>
              <a:rPr lang="en-US" sz="2600" i="1" dirty="0" smtClean="0"/>
              <a:t>the scope </a:t>
            </a:r>
            <a:r>
              <a:rPr lang="en-US" sz="2600" i="1" dirty="0"/>
              <a:t>of the IPPC. It introduces the three stages of pest risk analysis – initiation, pest risk </a:t>
            </a:r>
            <a:r>
              <a:rPr lang="en-US" sz="2600" i="1" dirty="0" smtClean="0"/>
              <a:t>assessment and </a:t>
            </a:r>
            <a:r>
              <a:rPr lang="en-US" sz="2600" i="1" dirty="0"/>
              <a:t>pest risk management. The standard focuses on the initiation stage. Generic issues of </a:t>
            </a:r>
            <a:r>
              <a:rPr lang="en-US" sz="2600" i="1" dirty="0" smtClean="0"/>
              <a:t>information gathering</a:t>
            </a:r>
            <a:r>
              <a:rPr lang="en-US" sz="2600" i="1" dirty="0"/>
              <a:t>, documentation, risk communication, uncertainty and consistency are addressed</a:t>
            </a:r>
            <a:r>
              <a:rPr lang="en-US" sz="2600" i="1" dirty="0" smtClean="0"/>
              <a:t>.</a:t>
            </a:r>
          </a:p>
          <a:p>
            <a:pPr marL="0" indent="0">
              <a:buNone/>
            </a:pPr>
            <a:r>
              <a:rPr lang="en-US" b="1" dirty="0">
                <a:solidFill>
                  <a:schemeClr val="accent3"/>
                </a:solidFill>
              </a:rPr>
              <a:t>ISPM11- Pest risk analysis for quarantine </a:t>
            </a:r>
            <a:r>
              <a:rPr lang="en-US" b="1" dirty="0" smtClean="0">
                <a:solidFill>
                  <a:schemeClr val="accent3"/>
                </a:solidFill>
              </a:rPr>
              <a:t>pests - Scope:</a:t>
            </a:r>
          </a:p>
          <a:p>
            <a:pPr marL="0" indent="0" algn="just">
              <a:buNone/>
            </a:pPr>
            <a:r>
              <a:rPr lang="en-US" sz="2500" i="1" dirty="0" smtClean="0"/>
              <a:t>The </a:t>
            </a:r>
            <a:r>
              <a:rPr lang="en-US" sz="2500" i="1" dirty="0"/>
              <a:t>standard provides details for the conduct of pest risk analysis (PRA) to determine if pests </a:t>
            </a:r>
            <a:r>
              <a:rPr lang="en-US" sz="2500" i="1" dirty="0" smtClean="0"/>
              <a:t>are quarantine </a:t>
            </a:r>
            <a:r>
              <a:rPr lang="en-US" sz="2500" i="1" dirty="0"/>
              <a:t>pests. It describes the integrated processes to be used for risk assessment as well as </a:t>
            </a:r>
            <a:r>
              <a:rPr lang="en-US" sz="2500" i="1" dirty="0" smtClean="0"/>
              <a:t>the selection </a:t>
            </a:r>
            <a:r>
              <a:rPr lang="en-US" sz="2500" i="1" dirty="0"/>
              <a:t>of risk management options</a:t>
            </a:r>
            <a:r>
              <a:rPr lang="en-US" sz="2500" i="1" dirty="0" smtClean="0"/>
              <a:t>.</a:t>
            </a:r>
          </a:p>
          <a:p>
            <a:pPr marL="0" indent="0">
              <a:buNone/>
            </a:pPr>
            <a:r>
              <a:rPr lang="en-US" b="1" dirty="0">
                <a:solidFill>
                  <a:schemeClr val="accent3"/>
                </a:solidFill>
              </a:rPr>
              <a:t>ISPM21-Pest risk analysis for regulated non quarantine </a:t>
            </a:r>
            <a:r>
              <a:rPr lang="en-US" b="1" dirty="0" smtClean="0">
                <a:solidFill>
                  <a:schemeClr val="accent3"/>
                </a:solidFill>
              </a:rPr>
              <a:t>pests -  Scope:</a:t>
            </a:r>
          </a:p>
          <a:p>
            <a:pPr marL="0" indent="0" algn="just">
              <a:buNone/>
            </a:pPr>
            <a:r>
              <a:rPr lang="en-US" sz="2500" i="1" dirty="0"/>
              <a:t>This standard provides guidelines for conducting pest risk analysis for regulated non-quarantine </a:t>
            </a:r>
            <a:r>
              <a:rPr lang="en-US" sz="2500" i="1" dirty="0" smtClean="0"/>
              <a:t>pests. It </a:t>
            </a:r>
            <a:r>
              <a:rPr lang="en-US" sz="2500" i="1" dirty="0"/>
              <a:t>describes the integrated processes to be used for risk assessment and the selection of </a:t>
            </a:r>
            <a:r>
              <a:rPr lang="en-US" sz="2500" i="1" dirty="0" smtClean="0"/>
              <a:t>risk management </a:t>
            </a:r>
            <a:r>
              <a:rPr lang="en-US" sz="2500" i="1" dirty="0"/>
              <a:t>options to achieve a pest tolerance level.</a:t>
            </a:r>
          </a:p>
          <a:p>
            <a:pPr marL="0" indent="0">
              <a:buNone/>
            </a:pPr>
            <a:endParaRPr lang="en-US" i="1" dirty="0"/>
          </a:p>
          <a:p>
            <a:pPr marL="0" indent="0">
              <a:buNone/>
            </a:pPr>
            <a:endParaRPr lang="en-US" b="1" dirty="0" smtClean="0">
              <a:solidFill>
                <a:schemeClr val="accent3"/>
              </a:solidFill>
            </a:endParaRPr>
          </a:p>
          <a:p>
            <a:pPr marL="0" indent="0">
              <a:buNone/>
            </a:pPr>
            <a:endParaRPr lang="en-GB" b="1" dirty="0">
              <a:solidFill>
                <a:schemeClr val="accent3"/>
              </a:solidFill>
            </a:endParaRPr>
          </a:p>
        </p:txBody>
      </p:sp>
    </p:spTree>
    <p:extLst>
      <p:ext uri="{BB962C8B-B14F-4D97-AF65-F5344CB8AC3E}">
        <p14:creationId xmlns:p14="http://schemas.microsoft.com/office/powerpoint/2010/main" val="236821813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PRA - justification </a:t>
            </a:r>
            <a:r>
              <a:rPr lang="en-US" dirty="0"/>
              <a:t>of phytosanitary measures</a:t>
            </a:r>
            <a:br>
              <a:rPr lang="en-US" dirty="0"/>
            </a:br>
            <a:r>
              <a:rPr lang="en-US" dirty="0" smtClean="0"/>
              <a:t> </a:t>
            </a:r>
            <a:endParaRPr lang="en-US" dirty="0"/>
          </a:p>
        </p:txBody>
      </p:sp>
      <p:graphicFrame>
        <p:nvGraphicFramePr>
          <p:cNvPr id="3" name="Diagram 2"/>
          <p:cNvGraphicFramePr/>
          <p:nvPr>
            <p:extLst>
              <p:ext uri="{D42A27DB-BD31-4B8C-83A1-F6EECF244321}">
                <p14:modId xmlns:p14="http://schemas.microsoft.com/office/powerpoint/2010/main" val="2965729601"/>
              </p:ext>
            </p:extLst>
          </p:nvPr>
        </p:nvGraphicFramePr>
        <p:xfrm>
          <a:off x="1524000" y="53975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1554111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Outline  </a:t>
            </a:r>
            <a:endParaRPr lang="en-US" dirty="0"/>
          </a:p>
        </p:txBody>
      </p:sp>
      <p:sp>
        <p:nvSpPr>
          <p:cNvPr id="3" name="Content Placeholder 2"/>
          <p:cNvSpPr>
            <a:spLocks noGrp="1"/>
          </p:cNvSpPr>
          <p:nvPr>
            <p:ph idx="1"/>
          </p:nvPr>
        </p:nvSpPr>
        <p:spPr/>
        <p:txBody>
          <a:bodyPr>
            <a:normAutofit/>
          </a:bodyPr>
          <a:lstStyle/>
          <a:p>
            <a:r>
              <a:rPr lang="en-US" dirty="0" smtClean="0"/>
              <a:t>IPPC and phytosanitary systems</a:t>
            </a:r>
          </a:p>
          <a:p>
            <a:r>
              <a:rPr lang="en-US" dirty="0" smtClean="0"/>
              <a:t>ISPMs – framework for phytosanitary systems</a:t>
            </a:r>
          </a:p>
          <a:p>
            <a:r>
              <a:rPr lang="en-US" dirty="0" smtClean="0"/>
              <a:t>Group exercise </a:t>
            </a:r>
          </a:p>
          <a:p>
            <a:endParaRPr lang="en-US" dirty="0" smtClean="0"/>
          </a:p>
          <a:p>
            <a:endParaRPr lang="en-US" dirty="0"/>
          </a:p>
        </p:txBody>
      </p:sp>
    </p:spTree>
    <p:extLst>
      <p:ext uri="{BB962C8B-B14F-4D97-AF65-F5344CB8AC3E}">
        <p14:creationId xmlns:p14="http://schemas.microsoft.com/office/powerpoint/2010/main" val="41994095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Pest Free Areas</a:t>
            </a:r>
            <a:endParaRPr lang="en-US" dirty="0"/>
          </a:p>
        </p:txBody>
      </p:sp>
      <p:sp>
        <p:nvSpPr>
          <p:cNvPr id="3" name="Content Placeholder 2"/>
          <p:cNvSpPr>
            <a:spLocks noGrp="1"/>
          </p:cNvSpPr>
          <p:nvPr>
            <p:ph idx="1"/>
          </p:nvPr>
        </p:nvSpPr>
        <p:spPr/>
        <p:txBody>
          <a:bodyPr>
            <a:normAutofit/>
          </a:bodyPr>
          <a:lstStyle/>
          <a:p>
            <a:pPr marL="0" indent="0">
              <a:buNone/>
            </a:pPr>
            <a:r>
              <a:rPr lang="en-GB" b="1" dirty="0" smtClean="0">
                <a:solidFill>
                  <a:schemeClr val="accent3"/>
                </a:solidFill>
              </a:rPr>
              <a:t>ISPMs 4, 10 and 22:</a:t>
            </a:r>
          </a:p>
          <a:p>
            <a:pPr marL="0" indent="0" algn="just">
              <a:buNone/>
            </a:pPr>
            <a:r>
              <a:rPr lang="en-US" dirty="0"/>
              <a:t>D</a:t>
            </a:r>
            <a:r>
              <a:rPr lang="en-US" dirty="0" smtClean="0"/>
              <a:t>escribe </a:t>
            </a:r>
            <a:r>
              <a:rPr lang="en-US" dirty="0"/>
              <a:t>the requirements for the establishment and use of pest free areas (PFAs</a:t>
            </a:r>
            <a:r>
              <a:rPr lang="en-US" dirty="0" smtClean="0"/>
              <a:t>), pest free places of production and pest free production sites (PFPP and PFPS), areas of low pest prevalence (ALPP) </a:t>
            </a:r>
            <a:r>
              <a:rPr lang="en-US" dirty="0"/>
              <a:t>as </a:t>
            </a:r>
            <a:r>
              <a:rPr lang="en-US" dirty="0" smtClean="0"/>
              <a:t>a risk </a:t>
            </a:r>
            <a:r>
              <a:rPr lang="en-US" dirty="0"/>
              <a:t>management option for phytosanitary certification of plants and plant products and other </a:t>
            </a:r>
            <a:r>
              <a:rPr lang="en-US" dirty="0" smtClean="0"/>
              <a:t>regulated articles </a:t>
            </a:r>
            <a:r>
              <a:rPr lang="en-US" dirty="0"/>
              <a:t>exported from the </a:t>
            </a:r>
            <a:r>
              <a:rPr lang="en-US" dirty="0" smtClean="0"/>
              <a:t>PFAs, PFPPs, PFPSs and ALPPs </a:t>
            </a:r>
            <a:r>
              <a:rPr lang="en-US" dirty="0"/>
              <a:t>or to support the scientific justification for phytosanitary </a:t>
            </a:r>
            <a:r>
              <a:rPr lang="en-US" dirty="0" smtClean="0"/>
              <a:t>measures taken </a:t>
            </a:r>
            <a:r>
              <a:rPr lang="en-US" dirty="0"/>
              <a:t>by an importing </a:t>
            </a:r>
            <a:r>
              <a:rPr lang="en-US" dirty="0" smtClean="0"/>
              <a:t>country.  </a:t>
            </a:r>
            <a:endParaRPr lang="en-GB" dirty="0" smtClean="0"/>
          </a:p>
        </p:txBody>
      </p:sp>
    </p:spTree>
    <p:extLst>
      <p:ext uri="{BB962C8B-B14F-4D97-AF65-F5344CB8AC3E}">
        <p14:creationId xmlns:p14="http://schemas.microsoft.com/office/powerpoint/2010/main" val="387972637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Pest Free Areas</a:t>
            </a:r>
          </a:p>
        </p:txBody>
      </p:sp>
      <p:sp>
        <p:nvSpPr>
          <p:cNvPr id="3" name="Content Placeholder 2"/>
          <p:cNvSpPr>
            <a:spLocks noGrp="1"/>
          </p:cNvSpPr>
          <p:nvPr>
            <p:ph idx="1"/>
          </p:nvPr>
        </p:nvSpPr>
        <p:spPr/>
        <p:txBody>
          <a:bodyPr>
            <a:normAutofit/>
          </a:bodyPr>
          <a:lstStyle/>
          <a:p>
            <a:pPr marL="0" indent="0">
              <a:buNone/>
            </a:pPr>
            <a:r>
              <a:rPr lang="en-GB" b="1" dirty="0" smtClean="0">
                <a:solidFill>
                  <a:schemeClr val="accent3"/>
                </a:solidFill>
              </a:rPr>
              <a:t>ISPMs 29 - </a:t>
            </a:r>
            <a:r>
              <a:rPr lang="en-US" b="1" dirty="0">
                <a:solidFill>
                  <a:schemeClr val="accent3"/>
                </a:solidFill>
              </a:rPr>
              <a:t>Recognition of pest </a:t>
            </a:r>
            <a:r>
              <a:rPr lang="en-US" b="1" dirty="0" smtClean="0">
                <a:solidFill>
                  <a:schemeClr val="accent3"/>
                </a:solidFill>
              </a:rPr>
              <a:t>free areas </a:t>
            </a:r>
            <a:r>
              <a:rPr lang="en-US" b="1" dirty="0">
                <a:solidFill>
                  <a:schemeClr val="accent3"/>
                </a:solidFill>
              </a:rPr>
              <a:t>and areas </a:t>
            </a:r>
            <a:r>
              <a:rPr lang="en-US" b="1" dirty="0" smtClean="0">
                <a:solidFill>
                  <a:schemeClr val="accent3"/>
                </a:solidFill>
              </a:rPr>
              <a:t>of low </a:t>
            </a:r>
            <a:r>
              <a:rPr lang="en-US" b="1" dirty="0">
                <a:solidFill>
                  <a:schemeClr val="accent3"/>
                </a:solidFill>
              </a:rPr>
              <a:t>pest prevalence</a:t>
            </a:r>
            <a:endParaRPr lang="en-GB" b="1" dirty="0" smtClean="0">
              <a:solidFill>
                <a:schemeClr val="accent3"/>
              </a:solidFill>
            </a:endParaRPr>
          </a:p>
          <a:p>
            <a:pPr marL="0" indent="0" algn="just">
              <a:buNone/>
            </a:pPr>
            <a:r>
              <a:rPr lang="en-US" i="1" dirty="0"/>
              <a:t>This standard provides guidance and describes a procedure for the bilateral recognition of pest </a:t>
            </a:r>
            <a:r>
              <a:rPr lang="en-US" i="1" dirty="0" smtClean="0"/>
              <a:t>free areas </a:t>
            </a:r>
            <a:r>
              <a:rPr lang="en-US" i="1" dirty="0"/>
              <a:t>and areas of low pest prevalence. This standard does not include specified timelines for </a:t>
            </a:r>
            <a:r>
              <a:rPr lang="en-US" i="1" dirty="0" smtClean="0"/>
              <a:t>the recognition </a:t>
            </a:r>
            <a:r>
              <a:rPr lang="en-US" i="1" dirty="0"/>
              <a:t>procedure. This standard also provides some considerations regarding pest free places </a:t>
            </a:r>
            <a:r>
              <a:rPr lang="en-US" i="1" dirty="0" smtClean="0"/>
              <a:t>of production </a:t>
            </a:r>
            <a:r>
              <a:rPr lang="en-US" i="1" dirty="0"/>
              <a:t>and pest free production sites.</a:t>
            </a:r>
            <a:endParaRPr lang="en-GB" i="1" dirty="0" smtClean="0"/>
          </a:p>
        </p:txBody>
      </p:sp>
    </p:spTree>
    <p:extLst>
      <p:ext uri="{BB962C8B-B14F-4D97-AF65-F5344CB8AC3E}">
        <p14:creationId xmlns:p14="http://schemas.microsoft.com/office/powerpoint/2010/main" val="354922654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708922"/>
          </a:xfrm>
        </p:spPr>
        <p:txBody>
          <a:bodyPr>
            <a:normAutofit fontScale="90000"/>
          </a:bodyPr>
          <a:lstStyle/>
          <a:p>
            <a:r>
              <a:rPr lang="en-US" b="1" dirty="0" smtClean="0">
                <a:solidFill>
                  <a:srgbClr val="FF0000"/>
                </a:solidFill>
              </a:rPr>
              <a:t/>
            </a:r>
            <a:br>
              <a:rPr lang="en-US" b="1" dirty="0" smtClean="0">
                <a:solidFill>
                  <a:srgbClr val="FF0000"/>
                </a:solidFill>
              </a:rPr>
            </a:br>
            <a:r>
              <a:rPr lang="en-US" b="1" dirty="0">
                <a:solidFill>
                  <a:srgbClr val="FF0000"/>
                </a:solidFill>
              </a:rPr>
              <a:t>Pest Free Areas </a:t>
            </a:r>
            <a:r>
              <a:rPr lang="en-US" b="1" dirty="0" smtClean="0">
                <a:solidFill>
                  <a:srgbClr val="FF0000"/>
                </a:solidFill>
              </a:rPr>
              <a:t>– </a:t>
            </a:r>
            <a:r>
              <a:rPr lang="en-US" b="1" dirty="0">
                <a:solidFill>
                  <a:srgbClr val="FF0000"/>
                </a:solidFill>
              </a:rPr>
              <a:t>Group Exercise</a:t>
            </a:r>
            <a:br>
              <a:rPr lang="en-US" b="1" dirty="0">
                <a:solidFill>
                  <a:srgbClr val="FF0000"/>
                </a:solidFill>
              </a:rPr>
            </a:br>
            <a:r>
              <a:rPr lang="en-US" dirty="0" smtClean="0"/>
              <a:t> </a:t>
            </a:r>
            <a:endParaRPr lang="en-US" dirty="0"/>
          </a:p>
        </p:txBody>
      </p:sp>
      <p:sp>
        <p:nvSpPr>
          <p:cNvPr id="4" name="Content Placeholder 3"/>
          <p:cNvSpPr>
            <a:spLocks noGrp="1"/>
          </p:cNvSpPr>
          <p:nvPr>
            <p:ph idx="1"/>
          </p:nvPr>
        </p:nvSpPr>
        <p:spPr>
          <a:xfrm>
            <a:off x="1298416" y="1162229"/>
            <a:ext cx="7169729" cy="3325466"/>
          </a:xfrm>
        </p:spPr>
        <p:txBody>
          <a:bodyPr>
            <a:normAutofit/>
          </a:bodyPr>
          <a:lstStyle/>
          <a:p>
            <a:pPr marL="0" indent="0">
              <a:buNone/>
            </a:pPr>
            <a:r>
              <a:rPr lang="en-US" b="1" i="1" dirty="0">
                <a:solidFill>
                  <a:schemeClr val="accent3"/>
                </a:solidFill>
              </a:rPr>
              <a:t>Breakout into </a:t>
            </a:r>
            <a:r>
              <a:rPr lang="en-US" b="1" i="1" dirty="0" smtClean="0">
                <a:solidFill>
                  <a:schemeClr val="accent3"/>
                </a:solidFill>
              </a:rPr>
              <a:t>2 groups.</a:t>
            </a:r>
            <a:endParaRPr lang="en-US" b="1" i="1" dirty="0">
              <a:solidFill>
                <a:schemeClr val="accent3"/>
              </a:solidFill>
            </a:endParaRPr>
          </a:p>
          <a:p>
            <a:pPr marL="0" indent="0">
              <a:buNone/>
            </a:pPr>
            <a:r>
              <a:rPr lang="en-US" b="1" i="1" dirty="0" smtClean="0">
                <a:solidFill>
                  <a:schemeClr val="accent3"/>
                </a:solidFill>
              </a:rPr>
              <a:t>Working </a:t>
            </a:r>
            <a:r>
              <a:rPr lang="en-US" b="1" i="1" dirty="0">
                <a:solidFill>
                  <a:schemeClr val="accent3"/>
                </a:solidFill>
              </a:rPr>
              <a:t>in </a:t>
            </a:r>
            <a:r>
              <a:rPr lang="en-US" b="1" i="1" dirty="0" smtClean="0">
                <a:solidFill>
                  <a:schemeClr val="accent3"/>
                </a:solidFill>
              </a:rPr>
              <a:t>groups:</a:t>
            </a:r>
          </a:p>
          <a:p>
            <a:pPr marL="457200" indent="-457200">
              <a:buAutoNum type="arabicPeriod"/>
            </a:pPr>
            <a:r>
              <a:rPr lang="en-US" b="1" i="1" dirty="0" smtClean="0">
                <a:solidFill>
                  <a:schemeClr val="accent3"/>
                </a:solidFill>
              </a:rPr>
              <a:t>Consider ISPM 4 to identify main components for the </a:t>
            </a:r>
            <a:r>
              <a:rPr lang="en-US" b="1" i="1" dirty="0">
                <a:solidFill>
                  <a:schemeClr val="accent3"/>
                </a:solidFill>
              </a:rPr>
              <a:t>establishment, maintenance and recognition of </a:t>
            </a:r>
            <a:r>
              <a:rPr lang="en-US" b="1" i="1" dirty="0" smtClean="0">
                <a:solidFill>
                  <a:schemeClr val="accent3"/>
                </a:solidFill>
              </a:rPr>
              <a:t>PFAs (use post its) and determine relevant ISPMs.</a:t>
            </a:r>
          </a:p>
          <a:p>
            <a:pPr marL="457200" indent="-457200">
              <a:buAutoNum type="arabicPeriod"/>
            </a:pPr>
            <a:r>
              <a:rPr lang="en-US" b="1" i="1" dirty="0" smtClean="0">
                <a:solidFill>
                  <a:schemeClr val="accent3"/>
                </a:solidFill>
              </a:rPr>
              <a:t>In plenary, present your findings as a group. </a:t>
            </a:r>
            <a:endParaRPr lang="en-US" b="1" i="1" dirty="0">
              <a:solidFill>
                <a:schemeClr val="accent3"/>
              </a:solidFill>
            </a:endParaRPr>
          </a:p>
          <a:p>
            <a:pPr marL="0" indent="0">
              <a:buNone/>
            </a:pPr>
            <a:endParaRPr lang="en-US" b="1" i="1" dirty="0">
              <a:solidFill>
                <a:schemeClr val="accent3"/>
              </a:solidFill>
            </a:endParaRPr>
          </a:p>
          <a:p>
            <a:pPr marL="0" indent="0">
              <a:buNone/>
            </a:pPr>
            <a:endParaRPr lang="en-US" b="1" i="1" dirty="0">
              <a:solidFill>
                <a:schemeClr val="accent3"/>
              </a:solidFill>
            </a:endParaRPr>
          </a:p>
        </p:txBody>
      </p:sp>
    </p:spTree>
    <p:extLst>
      <p:ext uri="{BB962C8B-B14F-4D97-AF65-F5344CB8AC3E}">
        <p14:creationId xmlns:p14="http://schemas.microsoft.com/office/powerpoint/2010/main" val="24033822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IPPC mission and vision  </a:t>
            </a:r>
            <a:endParaRPr lang="en-US" dirty="0"/>
          </a:p>
        </p:txBody>
      </p:sp>
      <p:sp>
        <p:nvSpPr>
          <p:cNvPr id="3" name="Content Placeholder 2"/>
          <p:cNvSpPr>
            <a:spLocks noGrp="1"/>
          </p:cNvSpPr>
          <p:nvPr>
            <p:ph idx="1"/>
          </p:nvPr>
        </p:nvSpPr>
        <p:spPr/>
        <p:txBody>
          <a:bodyPr>
            <a:normAutofit/>
          </a:bodyPr>
          <a:lstStyle/>
          <a:p>
            <a:pPr marL="0" indent="0">
              <a:buNone/>
            </a:pPr>
            <a:r>
              <a:rPr lang="en-GB" b="1" dirty="0" smtClean="0">
                <a:solidFill>
                  <a:schemeClr val="accent3"/>
                </a:solidFill>
              </a:rPr>
              <a:t>Vision:  </a:t>
            </a:r>
            <a:r>
              <a:rPr lang="en-GB" i="1" dirty="0" smtClean="0"/>
              <a:t>Protecting global plant </a:t>
            </a:r>
            <a:r>
              <a:rPr lang="en-GB" i="1" dirty="0"/>
              <a:t>resources from pests</a:t>
            </a:r>
            <a:r>
              <a:rPr lang="en-GB" i="1" dirty="0" smtClean="0"/>
              <a:t>.</a:t>
            </a:r>
          </a:p>
          <a:p>
            <a:pPr marL="0" indent="0">
              <a:buNone/>
            </a:pPr>
            <a:endParaRPr lang="en-GB" i="1" dirty="0" smtClean="0"/>
          </a:p>
          <a:p>
            <a:pPr marL="0" indent="0">
              <a:buNone/>
            </a:pPr>
            <a:r>
              <a:rPr lang="en-GB" b="1" dirty="0">
                <a:solidFill>
                  <a:schemeClr val="accent3"/>
                </a:solidFill>
              </a:rPr>
              <a:t>The mission: </a:t>
            </a:r>
            <a:r>
              <a:rPr lang="en-GB" i="1" dirty="0"/>
              <a:t>To secure cooperation </a:t>
            </a:r>
            <a:r>
              <a:rPr lang="en-GB" i="1" dirty="0" smtClean="0"/>
              <a:t>among nations </a:t>
            </a:r>
            <a:r>
              <a:rPr lang="en-GB" i="1" dirty="0"/>
              <a:t>in protecting global plant resources </a:t>
            </a:r>
            <a:r>
              <a:rPr lang="en-GB" i="1" dirty="0" smtClean="0"/>
              <a:t>from the </a:t>
            </a:r>
            <a:r>
              <a:rPr lang="en-GB" i="1" dirty="0"/>
              <a:t>spread and introduction of pests of plants, </a:t>
            </a:r>
            <a:r>
              <a:rPr lang="en-GB" i="1" dirty="0" smtClean="0"/>
              <a:t>in order </a:t>
            </a:r>
            <a:r>
              <a:rPr lang="en-GB" i="1" dirty="0"/>
              <a:t>to preserve food security, biodiversity and </a:t>
            </a:r>
            <a:r>
              <a:rPr lang="en-GB" i="1" dirty="0" smtClean="0"/>
              <a:t>to facilitate </a:t>
            </a:r>
            <a:r>
              <a:rPr lang="en-GB" i="1" dirty="0"/>
              <a:t>trade.</a:t>
            </a:r>
            <a:endParaRPr lang="en-US" i="1" dirty="0"/>
          </a:p>
        </p:txBody>
      </p:sp>
    </p:spTree>
    <p:extLst>
      <p:ext uri="{BB962C8B-B14F-4D97-AF65-F5344CB8AC3E}">
        <p14:creationId xmlns:p14="http://schemas.microsoft.com/office/powerpoint/2010/main" val="29688399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Phytosanitary systems </a:t>
            </a:r>
            <a:endParaRPr lang="en-US" dirty="0"/>
          </a:p>
        </p:txBody>
      </p:sp>
      <p:sp>
        <p:nvSpPr>
          <p:cNvPr id="3" name="Content Placeholder 2"/>
          <p:cNvSpPr>
            <a:spLocks noGrp="1"/>
          </p:cNvSpPr>
          <p:nvPr>
            <p:ph idx="1"/>
          </p:nvPr>
        </p:nvSpPr>
        <p:spPr/>
        <p:txBody>
          <a:bodyPr>
            <a:normAutofit fontScale="92500" lnSpcReduction="10000"/>
          </a:bodyPr>
          <a:lstStyle/>
          <a:p>
            <a:pPr marL="0" indent="0">
              <a:buNone/>
            </a:pPr>
            <a:r>
              <a:rPr lang="en-US" sz="2300" b="1" dirty="0">
                <a:solidFill>
                  <a:schemeClr val="accent3"/>
                </a:solidFill>
              </a:rPr>
              <a:t>The </a:t>
            </a:r>
            <a:r>
              <a:rPr lang="en-US" sz="2300" b="1" dirty="0" smtClean="0">
                <a:solidFill>
                  <a:schemeClr val="accent3"/>
                </a:solidFill>
              </a:rPr>
              <a:t>core </a:t>
            </a:r>
            <a:r>
              <a:rPr lang="en-US" sz="2300" b="1" dirty="0" err="1" smtClean="0">
                <a:solidFill>
                  <a:schemeClr val="accent3"/>
                </a:solidFill>
              </a:rPr>
              <a:t>phytosanitary</a:t>
            </a:r>
            <a:r>
              <a:rPr lang="en-US" sz="2300" b="1" dirty="0" smtClean="0">
                <a:solidFill>
                  <a:schemeClr val="accent3"/>
                </a:solidFill>
              </a:rPr>
              <a:t> systems:</a:t>
            </a:r>
          </a:p>
          <a:p>
            <a:r>
              <a:rPr lang="en-US" sz="2300" dirty="0"/>
              <a:t>Import regulation</a:t>
            </a:r>
          </a:p>
          <a:p>
            <a:r>
              <a:rPr lang="en-US" sz="2300" dirty="0"/>
              <a:t>Export certification</a:t>
            </a:r>
          </a:p>
          <a:p>
            <a:r>
              <a:rPr lang="en-US" sz="2300" dirty="0" smtClean="0"/>
              <a:t>Surveillance </a:t>
            </a:r>
          </a:p>
          <a:p>
            <a:r>
              <a:rPr lang="en-US" sz="2300" dirty="0"/>
              <a:t>Pest risk analysis</a:t>
            </a:r>
          </a:p>
          <a:p>
            <a:r>
              <a:rPr lang="en-US" sz="2300" dirty="0" smtClean="0"/>
              <a:t>Pest eradication </a:t>
            </a:r>
            <a:endParaRPr lang="en-US" sz="2300" dirty="0"/>
          </a:p>
          <a:p>
            <a:r>
              <a:rPr lang="en-US" sz="2300" dirty="0" smtClean="0"/>
              <a:t>Pest Free Areas</a:t>
            </a:r>
            <a:endParaRPr lang="en-US" sz="2300" dirty="0"/>
          </a:p>
        </p:txBody>
      </p:sp>
    </p:spTree>
    <p:extLst>
      <p:ext uri="{BB962C8B-B14F-4D97-AF65-F5344CB8AC3E}">
        <p14:creationId xmlns:p14="http://schemas.microsoft.com/office/powerpoint/2010/main" val="176248075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ISPMs – the framework for phytosanitary systems and operations</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b="1" dirty="0" smtClean="0">
                <a:solidFill>
                  <a:schemeClr val="accent3"/>
                </a:solidFill>
              </a:rPr>
              <a:t>Types of ISPMs: </a:t>
            </a:r>
          </a:p>
          <a:p>
            <a:r>
              <a:rPr lang="en-GB" dirty="0" smtClean="0"/>
              <a:t>37 ISPMs plus 12 diagnostic protocols and 21 phytosanitary treatments</a:t>
            </a:r>
            <a:endParaRPr lang="en-US" dirty="0" smtClean="0"/>
          </a:p>
          <a:p>
            <a:r>
              <a:rPr lang="en-US" dirty="0" smtClean="0"/>
              <a:t>Conceptual – 1, 2, 3, 4</a:t>
            </a:r>
            <a:r>
              <a:rPr lang="en-US" dirty="0"/>
              <a:t>, </a:t>
            </a:r>
            <a:r>
              <a:rPr lang="en-US" dirty="0" smtClean="0"/>
              <a:t>6, 7</a:t>
            </a:r>
            <a:r>
              <a:rPr lang="en-US" dirty="0"/>
              <a:t>, 8, 9, 10, 11, 12, 13, 14, </a:t>
            </a:r>
            <a:r>
              <a:rPr lang="en-US" dirty="0" smtClean="0"/>
              <a:t>16,17,18</a:t>
            </a:r>
            <a:r>
              <a:rPr lang="en-US" dirty="0"/>
              <a:t>, </a:t>
            </a:r>
            <a:r>
              <a:rPr lang="en-US" dirty="0" smtClean="0"/>
              <a:t>19, 20</a:t>
            </a:r>
            <a:r>
              <a:rPr lang="en-US" dirty="0"/>
              <a:t>, </a:t>
            </a:r>
            <a:r>
              <a:rPr lang="en-US" dirty="0" smtClean="0"/>
              <a:t>21, 22</a:t>
            </a:r>
            <a:r>
              <a:rPr lang="en-US" dirty="0"/>
              <a:t>, 23, 24, 25, 26, 29, 30, 31, 32, 34, 35, </a:t>
            </a:r>
            <a:r>
              <a:rPr lang="en-US" dirty="0" smtClean="0"/>
              <a:t>36 </a:t>
            </a:r>
            <a:endParaRPr lang="en-US" dirty="0"/>
          </a:p>
          <a:p>
            <a:r>
              <a:rPr lang="en-US" dirty="0" smtClean="0"/>
              <a:t>Reference – 5 </a:t>
            </a:r>
          </a:p>
          <a:p>
            <a:r>
              <a:rPr lang="en-US" dirty="0" smtClean="0"/>
              <a:t>Umbrella standards – 27 and 28</a:t>
            </a:r>
          </a:p>
          <a:p>
            <a:r>
              <a:rPr lang="en-US" dirty="0" smtClean="0"/>
              <a:t>Specific – 15 and 33</a:t>
            </a:r>
            <a:endParaRPr lang="en-US" dirty="0"/>
          </a:p>
        </p:txBody>
      </p:sp>
    </p:spTree>
    <p:extLst>
      <p:ext uri="{BB962C8B-B14F-4D97-AF65-F5344CB8AC3E}">
        <p14:creationId xmlns:p14="http://schemas.microsoft.com/office/powerpoint/2010/main" val="346016247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ISPM 5</a:t>
            </a:r>
            <a:r>
              <a:rPr lang="en-US" dirty="0" smtClean="0"/>
              <a:t> - </a:t>
            </a:r>
            <a:r>
              <a:rPr lang="en-US" dirty="0"/>
              <a:t>Glossary of phytosanitary terms </a:t>
            </a:r>
          </a:p>
        </p:txBody>
      </p:sp>
      <p:sp>
        <p:nvSpPr>
          <p:cNvPr id="3" name="Content Placeholder 2"/>
          <p:cNvSpPr>
            <a:spLocks noGrp="1"/>
          </p:cNvSpPr>
          <p:nvPr>
            <p:ph idx="1"/>
          </p:nvPr>
        </p:nvSpPr>
        <p:spPr/>
        <p:txBody>
          <a:bodyPr>
            <a:normAutofit/>
          </a:bodyPr>
          <a:lstStyle/>
          <a:p>
            <a:pPr marL="0" indent="0">
              <a:buNone/>
            </a:pPr>
            <a:r>
              <a:rPr lang="en-GB" b="1" dirty="0" smtClean="0">
                <a:solidFill>
                  <a:schemeClr val="accent3"/>
                </a:solidFill>
              </a:rPr>
              <a:t>Scope:</a:t>
            </a:r>
            <a:endParaRPr lang="en-GB" b="1" dirty="0">
              <a:solidFill>
                <a:schemeClr val="accent3"/>
              </a:solidFill>
            </a:endParaRPr>
          </a:p>
          <a:p>
            <a:pPr marL="0" indent="0" algn="just">
              <a:buNone/>
            </a:pPr>
            <a:r>
              <a:rPr lang="en-US" i="1" dirty="0"/>
              <a:t>This reference standard is a listing of terms and definitions with specific meaning for </a:t>
            </a:r>
            <a:r>
              <a:rPr lang="en-US" i="1" dirty="0" smtClean="0"/>
              <a:t>phytosanitary systems </a:t>
            </a:r>
            <a:r>
              <a:rPr lang="en-US" i="1" dirty="0"/>
              <a:t>worldwide. It has been developed to provide a harmonized internationally agreed </a:t>
            </a:r>
            <a:r>
              <a:rPr lang="en-US" i="1" dirty="0" smtClean="0"/>
              <a:t>vocabulary associated </a:t>
            </a:r>
            <a:r>
              <a:rPr lang="en-US" i="1" dirty="0"/>
              <a:t>with the implementation of the International Plant Protection Convention (IPPC) </a:t>
            </a:r>
            <a:r>
              <a:rPr lang="en-US" i="1" dirty="0" smtClean="0"/>
              <a:t>and International </a:t>
            </a:r>
            <a:r>
              <a:rPr lang="en-US" i="1" dirty="0"/>
              <a:t>Standards for Phytosanitary Measures (ISPMs).</a:t>
            </a:r>
          </a:p>
        </p:txBody>
      </p:sp>
    </p:spTree>
    <p:extLst>
      <p:ext uri="{BB962C8B-B14F-4D97-AF65-F5344CB8AC3E}">
        <p14:creationId xmlns:p14="http://schemas.microsoft.com/office/powerpoint/2010/main" val="90554559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Basic IPPC principles for phytosanitary systems </a:t>
            </a:r>
            <a:endParaRPr lang="en-US" dirty="0"/>
          </a:p>
        </p:txBody>
      </p:sp>
      <p:sp>
        <p:nvSpPr>
          <p:cNvPr id="3" name="Content Placeholder 2"/>
          <p:cNvSpPr>
            <a:spLocks noGrp="1"/>
          </p:cNvSpPr>
          <p:nvPr>
            <p:ph idx="1"/>
          </p:nvPr>
        </p:nvSpPr>
        <p:spPr>
          <a:xfrm>
            <a:off x="1298416" y="1369219"/>
            <a:ext cx="7169729" cy="3375309"/>
          </a:xfrm>
        </p:spPr>
        <p:txBody>
          <a:bodyPr>
            <a:normAutofit/>
          </a:bodyPr>
          <a:lstStyle/>
          <a:p>
            <a:pPr marL="0" indent="0">
              <a:buNone/>
            </a:pPr>
            <a:r>
              <a:rPr lang="en-US" sz="2500" b="1" dirty="0" smtClean="0">
                <a:solidFill>
                  <a:schemeClr val="accent3"/>
                </a:solidFill>
              </a:rPr>
              <a:t>ISPM1 -  basic </a:t>
            </a:r>
            <a:r>
              <a:rPr lang="en-US" sz="2500" b="1" dirty="0">
                <a:solidFill>
                  <a:schemeClr val="accent3"/>
                </a:solidFill>
              </a:rPr>
              <a:t>IPPC </a:t>
            </a:r>
            <a:r>
              <a:rPr lang="en-US" sz="2500" b="1" dirty="0" smtClean="0">
                <a:solidFill>
                  <a:schemeClr val="accent3"/>
                </a:solidFill>
              </a:rPr>
              <a:t>principles:</a:t>
            </a:r>
            <a:endParaRPr lang="en-US" sz="2500" b="1" dirty="0">
              <a:solidFill>
                <a:schemeClr val="accent3"/>
              </a:solidFill>
            </a:endParaRPr>
          </a:p>
          <a:p>
            <a:r>
              <a:rPr lang="en-US" dirty="0" smtClean="0"/>
              <a:t>Sovereignty</a:t>
            </a:r>
            <a:endParaRPr lang="en-US" dirty="0"/>
          </a:p>
          <a:p>
            <a:r>
              <a:rPr lang="en-US" dirty="0" smtClean="0"/>
              <a:t>Necessity</a:t>
            </a:r>
            <a:endParaRPr lang="en-US" dirty="0"/>
          </a:p>
          <a:p>
            <a:r>
              <a:rPr lang="en-US" dirty="0" smtClean="0"/>
              <a:t>Managed </a:t>
            </a:r>
            <a:r>
              <a:rPr lang="en-US" dirty="0"/>
              <a:t>risk</a:t>
            </a:r>
          </a:p>
          <a:p>
            <a:r>
              <a:rPr lang="en-US" dirty="0" smtClean="0"/>
              <a:t>Minimal </a:t>
            </a:r>
            <a:r>
              <a:rPr lang="en-US" dirty="0"/>
              <a:t>impact</a:t>
            </a:r>
          </a:p>
          <a:p>
            <a:r>
              <a:rPr lang="en-US" dirty="0" smtClean="0"/>
              <a:t>Transparency</a:t>
            </a:r>
            <a:endParaRPr lang="en-US" dirty="0"/>
          </a:p>
          <a:p>
            <a:r>
              <a:rPr lang="en-US" dirty="0" smtClean="0"/>
              <a:t>Harmonization</a:t>
            </a:r>
            <a:endParaRPr lang="en-US" dirty="0"/>
          </a:p>
        </p:txBody>
      </p:sp>
    </p:spTree>
    <p:extLst>
      <p:ext uri="{BB962C8B-B14F-4D97-AF65-F5344CB8AC3E}">
        <p14:creationId xmlns:p14="http://schemas.microsoft.com/office/powerpoint/2010/main" val="6761769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dirty="0"/>
              <a:t>Basic IPPC principles for </a:t>
            </a:r>
            <a:r>
              <a:rPr lang="en-GB" dirty="0" err="1"/>
              <a:t>phytosanitary</a:t>
            </a:r>
            <a:r>
              <a:rPr lang="en-GB" dirty="0"/>
              <a:t> systems </a:t>
            </a:r>
            <a:endParaRPr lang="en-US" dirty="0"/>
          </a:p>
        </p:txBody>
      </p:sp>
      <p:sp>
        <p:nvSpPr>
          <p:cNvPr id="3" name="Content Placeholder 2"/>
          <p:cNvSpPr>
            <a:spLocks noGrp="1"/>
          </p:cNvSpPr>
          <p:nvPr>
            <p:ph idx="1"/>
          </p:nvPr>
        </p:nvSpPr>
        <p:spPr/>
        <p:txBody>
          <a:bodyPr/>
          <a:lstStyle/>
          <a:p>
            <a:pPr marL="0" indent="0">
              <a:buNone/>
            </a:pPr>
            <a:r>
              <a:rPr lang="en-US" sz="2500" b="1" dirty="0" smtClean="0">
                <a:solidFill>
                  <a:schemeClr val="accent3"/>
                </a:solidFill>
              </a:rPr>
              <a:t>ISPM1 - basic </a:t>
            </a:r>
            <a:r>
              <a:rPr lang="en-US" sz="2500" b="1" dirty="0">
                <a:solidFill>
                  <a:schemeClr val="accent3"/>
                </a:solidFill>
              </a:rPr>
              <a:t>IPPC </a:t>
            </a:r>
            <a:r>
              <a:rPr lang="en-US" sz="2500" b="1" dirty="0" smtClean="0">
                <a:solidFill>
                  <a:schemeClr val="accent3"/>
                </a:solidFill>
              </a:rPr>
              <a:t>principles:</a:t>
            </a:r>
            <a:endParaRPr lang="en-US" sz="2500" b="1" dirty="0">
              <a:solidFill>
                <a:schemeClr val="accent3"/>
              </a:solidFill>
            </a:endParaRPr>
          </a:p>
          <a:p>
            <a:r>
              <a:rPr lang="en-US" dirty="0" smtClean="0"/>
              <a:t>Non-discrimination</a:t>
            </a:r>
            <a:endParaRPr lang="en-US" dirty="0"/>
          </a:p>
          <a:p>
            <a:r>
              <a:rPr lang="en-US" dirty="0" smtClean="0"/>
              <a:t>Technical </a:t>
            </a:r>
            <a:r>
              <a:rPr lang="en-US" dirty="0"/>
              <a:t>justification</a:t>
            </a:r>
          </a:p>
          <a:p>
            <a:r>
              <a:rPr lang="en-US" dirty="0" smtClean="0"/>
              <a:t>Cooperation</a:t>
            </a:r>
            <a:endParaRPr lang="en-US" dirty="0"/>
          </a:p>
          <a:p>
            <a:r>
              <a:rPr lang="en-US" dirty="0" smtClean="0"/>
              <a:t>Equivalence </a:t>
            </a:r>
            <a:r>
              <a:rPr lang="en-US" dirty="0"/>
              <a:t>of </a:t>
            </a:r>
            <a:r>
              <a:rPr lang="en-US" dirty="0" err="1"/>
              <a:t>phytosanitary</a:t>
            </a:r>
            <a:r>
              <a:rPr lang="en-US" dirty="0"/>
              <a:t> measures</a:t>
            </a:r>
          </a:p>
          <a:p>
            <a:r>
              <a:rPr lang="en-US" dirty="0" smtClean="0"/>
              <a:t>Modification</a:t>
            </a:r>
            <a:endParaRPr lang="en-US" dirty="0"/>
          </a:p>
        </p:txBody>
      </p:sp>
    </p:spTree>
    <p:extLst>
      <p:ext uri="{BB962C8B-B14F-4D97-AF65-F5344CB8AC3E}">
        <p14:creationId xmlns:p14="http://schemas.microsoft.com/office/powerpoint/2010/main" val="164401652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ISPM 20 - Guidelines for a phytosanitary import regulatory system </a:t>
            </a:r>
          </a:p>
        </p:txBody>
      </p:sp>
      <p:sp>
        <p:nvSpPr>
          <p:cNvPr id="3" name="Content Placeholder 2"/>
          <p:cNvSpPr>
            <a:spLocks noGrp="1"/>
          </p:cNvSpPr>
          <p:nvPr>
            <p:ph idx="1"/>
          </p:nvPr>
        </p:nvSpPr>
        <p:spPr/>
        <p:txBody>
          <a:bodyPr>
            <a:normAutofit/>
          </a:bodyPr>
          <a:lstStyle/>
          <a:p>
            <a:pPr marL="0" indent="0">
              <a:buNone/>
            </a:pPr>
            <a:r>
              <a:rPr lang="en-GB" b="1" dirty="0" smtClean="0">
                <a:solidFill>
                  <a:schemeClr val="accent3"/>
                </a:solidFill>
              </a:rPr>
              <a:t>Scope:</a:t>
            </a:r>
          </a:p>
          <a:p>
            <a:pPr marL="0" indent="0">
              <a:buNone/>
            </a:pPr>
            <a:r>
              <a:rPr lang="en-US" i="1" dirty="0" smtClean="0"/>
              <a:t>This </a:t>
            </a:r>
            <a:r>
              <a:rPr lang="en-US" i="1" dirty="0"/>
              <a:t>standard describes the structure and operation of a phytosanitary import regulatory system and </a:t>
            </a:r>
            <a:r>
              <a:rPr lang="en-US" i="1" dirty="0" smtClean="0"/>
              <a:t>the rights, obligations </a:t>
            </a:r>
            <a:r>
              <a:rPr lang="en-US" i="1" dirty="0"/>
              <a:t>and responsibilities which should be considered in establishing, operating </a:t>
            </a:r>
            <a:r>
              <a:rPr lang="en-US" i="1" dirty="0" smtClean="0"/>
              <a:t>and revising </a:t>
            </a:r>
            <a:r>
              <a:rPr lang="en-US" i="1" dirty="0"/>
              <a:t>the system. </a:t>
            </a:r>
            <a:endParaRPr lang="en-GB" i="1" dirty="0" smtClean="0"/>
          </a:p>
        </p:txBody>
      </p:sp>
    </p:spTree>
    <p:extLst>
      <p:ext uri="{BB962C8B-B14F-4D97-AF65-F5344CB8AC3E}">
        <p14:creationId xmlns:p14="http://schemas.microsoft.com/office/powerpoint/2010/main" val="2041650156"/>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Custom 1">
      <a:dk1>
        <a:srgbClr val="000000"/>
      </a:dk1>
      <a:lt1>
        <a:srgbClr val="FFFFFF"/>
      </a:lt1>
      <a:dk2>
        <a:srgbClr val="44546A"/>
      </a:dk2>
      <a:lt2>
        <a:srgbClr val="E7E6E6"/>
      </a:lt2>
      <a:accent1>
        <a:srgbClr val="6C217F"/>
      </a:accent1>
      <a:accent2>
        <a:srgbClr val="CFC2D9"/>
      </a:accent2>
      <a:accent3>
        <a:srgbClr val="006E31"/>
      </a:accent3>
      <a:accent4>
        <a:srgbClr val="FF6600"/>
      </a:accent4>
      <a:accent5>
        <a:srgbClr val="4472C4"/>
      </a:accent5>
      <a:accent6>
        <a:srgbClr val="70AD47"/>
      </a:accent6>
      <a:hlink>
        <a:srgbClr val="0563C1"/>
      </a:hlink>
      <a:folHlink>
        <a:srgbClr val="954F72"/>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1380</TotalTime>
  <Words>3177</Words>
  <Application>Microsoft Office PowerPoint</Application>
  <PresentationFormat>On-screen Show (16:9)</PresentationFormat>
  <Paragraphs>242</Paragraphs>
  <Slides>22</Slides>
  <Notes>22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Arial</vt:lpstr>
      <vt:lpstr>Calibri</vt:lpstr>
      <vt:lpstr>Times New Roman</vt:lpstr>
      <vt:lpstr>Wingdings</vt:lpstr>
      <vt:lpstr>Office Theme</vt:lpstr>
      <vt:lpstr>    International Standards on  Phytosanitary Measures  (ISPMs)</vt:lpstr>
      <vt:lpstr>Outline  </vt:lpstr>
      <vt:lpstr>IPPC mission and vision  </vt:lpstr>
      <vt:lpstr>Phytosanitary systems </vt:lpstr>
      <vt:lpstr>ISPMs – the framework for phytosanitary systems and operations</vt:lpstr>
      <vt:lpstr>ISPM 5 - Glossary of phytosanitary terms </vt:lpstr>
      <vt:lpstr>Basic IPPC principles for phytosanitary systems </vt:lpstr>
      <vt:lpstr>Basic IPPC principles for phytosanitary systems </vt:lpstr>
      <vt:lpstr>ISPM 20 - Guidelines for a phytosanitary import regulatory system </vt:lpstr>
      <vt:lpstr>Phytosanitary import regulatory system – involved ISPMs</vt:lpstr>
      <vt:lpstr>Phytosanitary import regulatory system -  justification of phytosanitary measures </vt:lpstr>
      <vt:lpstr>ISPM7  - Phytosanitary certification system</vt:lpstr>
      <vt:lpstr>Components of Phytosanitary certification system </vt:lpstr>
      <vt:lpstr>ISPM 6 - Guidelines for surveillance </vt:lpstr>
      <vt:lpstr>Pest surveillance and lists of regulated pests</vt:lpstr>
      <vt:lpstr>ISPM 9 - Guidelines for pest eradication programmes </vt:lpstr>
      <vt:lpstr>Pest eradication programmes – steps and ISPMs involved  </vt:lpstr>
      <vt:lpstr>Pest risk analysis – ISPM 2, 11 and 21</vt:lpstr>
      <vt:lpstr>PRA - justification of phytosanitary measures  </vt:lpstr>
      <vt:lpstr>Pest Free Areas</vt:lpstr>
      <vt:lpstr>Pest Free Areas</vt:lpstr>
      <vt:lpstr> Pest Free Areas – Group Exercise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Philpot</dc:creator>
  <cp:lastModifiedBy>Brunel, Sarah (AGDI)</cp:lastModifiedBy>
  <cp:revision>120</cp:revision>
  <cp:lastPrinted>2016-01-16T17:31:26Z</cp:lastPrinted>
  <dcterms:created xsi:type="dcterms:W3CDTF">2015-12-01T15:06:03Z</dcterms:created>
  <dcterms:modified xsi:type="dcterms:W3CDTF">2018-01-09T15:00:06Z</dcterms:modified>
</cp:coreProperties>
</file>