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65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0874013-226B-41CB-BCED-2F168D2CF2D4}" type="doc">
      <dgm:prSet loTypeId="urn:microsoft.com/office/officeart/2005/8/layout/hProcess7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522E653F-C6D0-4A30-82A3-B53706BC8F5C}">
      <dgm:prSet phldrT="[Text]"/>
      <dgm:spPr/>
      <dgm:t>
        <a:bodyPr/>
        <a:lstStyle/>
        <a:p>
          <a:r>
            <a:rPr lang="en-US" dirty="0" smtClean="0"/>
            <a:t>Needs assessment</a:t>
          </a:r>
          <a:endParaRPr lang="en-US" dirty="0"/>
        </a:p>
      </dgm:t>
    </dgm:pt>
    <dgm:pt modelId="{AB7D5308-2BC7-4F9A-A226-56F9782D4572}" type="parTrans" cxnId="{085D9689-EEE9-428D-80E9-6A179A65E799}">
      <dgm:prSet/>
      <dgm:spPr/>
      <dgm:t>
        <a:bodyPr/>
        <a:lstStyle/>
        <a:p>
          <a:endParaRPr lang="en-US"/>
        </a:p>
      </dgm:t>
    </dgm:pt>
    <dgm:pt modelId="{8589764C-AE0D-4C3C-A7FE-0DBC9969F9DA}" type="sibTrans" cxnId="{085D9689-EEE9-428D-80E9-6A179A65E799}">
      <dgm:prSet/>
      <dgm:spPr/>
      <dgm:t>
        <a:bodyPr/>
        <a:lstStyle/>
        <a:p>
          <a:endParaRPr lang="en-US"/>
        </a:p>
      </dgm:t>
    </dgm:pt>
    <dgm:pt modelId="{6F388F57-1F05-4A43-8DFB-04196F0BCBF1}">
      <dgm:prSet phldrT="[Text]"/>
      <dgm:spPr/>
      <dgm:t>
        <a:bodyPr/>
        <a:lstStyle/>
        <a:p>
          <a:r>
            <a:rPr lang="en-US" dirty="0" smtClean="0"/>
            <a:t>Stakeholder analysis</a:t>
          </a:r>
        </a:p>
        <a:p>
          <a:endParaRPr lang="en-US" dirty="0" smtClean="0"/>
        </a:p>
        <a:p>
          <a:r>
            <a:rPr lang="en-US" dirty="0" smtClean="0"/>
            <a:t>Problem Identification</a:t>
          </a:r>
        </a:p>
      </dgm:t>
    </dgm:pt>
    <dgm:pt modelId="{E0681438-AE24-41EE-B24A-6950A0B9FA56}" type="parTrans" cxnId="{047081F3-3358-4FB8-8B1E-25551A2D3C0B}">
      <dgm:prSet/>
      <dgm:spPr/>
      <dgm:t>
        <a:bodyPr/>
        <a:lstStyle/>
        <a:p>
          <a:endParaRPr lang="en-US"/>
        </a:p>
      </dgm:t>
    </dgm:pt>
    <dgm:pt modelId="{BF06CA8D-0525-4C03-9ED4-8DB80B41BF36}" type="sibTrans" cxnId="{047081F3-3358-4FB8-8B1E-25551A2D3C0B}">
      <dgm:prSet/>
      <dgm:spPr/>
      <dgm:t>
        <a:bodyPr/>
        <a:lstStyle/>
        <a:p>
          <a:endParaRPr lang="en-US"/>
        </a:p>
      </dgm:t>
    </dgm:pt>
    <dgm:pt modelId="{97FF631E-25C0-4BD3-A626-49BEB992F390}">
      <dgm:prSet phldrT="[Text]"/>
      <dgm:spPr/>
      <dgm:t>
        <a:bodyPr/>
        <a:lstStyle/>
        <a:p>
          <a:r>
            <a:rPr lang="en-US" dirty="0" smtClean="0"/>
            <a:t>Strategic Planning</a:t>
          </a:r>
          <a:endParaRPr lang="en-US" dirty="0"/>
        </a:p>
      </dgm:t>
    </dgm:pt>
    <dgm:pt modelId="{75CC5ABC-A25B-43F9-BA1D-922700E55794}" type="parTrans" cxnId="{6DF47B37-07CC-4E5A-97A0-9AAAC1CAE2EB}">
      <dgm:prSet/>
      <dgm:spPr/>
      <dgm:t>
        <a:bodyPr/>
        <a:lstStyle/>
        <a:p>
          <a:endParaRPr lang="en-US"/>
        </a:p>
      </dgm:t>
    </dgm:pt>
    <dgm:pt modelId="{29AE5C2D-358F-4A36-A770-3F63E160054E}" type="sibTrans" cxnId="{6DF47B37-07CC-4E5A-97A0-9AAAC1CAE2EB}">
      <dgm:prSet/>
      <dgm:spPr/>
      <dgm:t>
        <a:bodyPr/>
        <a:lstStyle/>
        <a:p>
          <a:endParaRPr lang="en-US"/>
        </a:p>
      </dgm:t>
    </dgm:pt>
    <dgm:pt modelId="{3F88E60B-056B-46FF-9FF2-44788473ACDE}">
      <dgm:prSet phldrT="[Text]"/>
      <dgm:spPr/>
      <dgm:t>
        <a:bodyPr/>
        <a:lstStyle/>
        <a:p>
          <a:r>
            <a:rPr lang="en-US" dirty="0" smtClean="0"/>
            <a:t>Problem analysis (Cause and Effect)</a:t>
          </a:r>
        </a:p>
        <a:p>
          <a:endParaRPr lang="en-US" dirty="0" smtClean="0"/>
        </a:p>
        <a:p>
          <a:r>
            <a:rPr lang="en-US" dirty="0" smtClean="0"/>
            <a:t>SWOT analysis</a:t>
          </a:r>
        </a:p>
        <a:p>
          <a:endParaRPr lang="en-US" dirty="0" smtClean="0"/>
        </a:p>
        <a:p>
          <a:r>
            <a:rPr lang="en-US" dirty="0" smtClean="0"/>
            <a:t>Logical Framework</a:t>
          </a:r>
          <a:endParaRPr lang="en-US" dirty="0"/>
        </a:p>
      </dgm:t>
    </dgm:pt>
    <dgm:pt modelId="{5300F1C8-0C9C-43B5-8D13-562C9F5C872A}" type="parTrans" cxnId="{5AD70A70-84ED-450F-B68E-07FBF09BB121}">
      <dgm:prSet/>
      <dgm:spPr/>
      <dgm:t>
        <a:bodyPr/>
        <a:lstStyle/>
        <a:p>
          <a:endParaRPr lang="en-US"/>
        </a:p>
      </dgm:t>
    </dgm:pt>
    <dgm:pt modelId="{0A914D42-7EE1-4774-AC61-5CB6B48B4051}" type="sibTrans" cxnId="{5AD70A70-84ED-450F-B68E-07FBF09BB121}">
      <dgm:prSet/>
      <dgm:spPr/>
      <dgm:t>
        <a:bodyPr/>
        <a:lstStyle/>
        <a:p>
          <a:endParaRPr lang="en-US"/>
        </a:p>
      </dgm:t>
    </dgm:pt>
    <dgm:pt modelId="{2A7B931E-61FF-407D-B3B5-F6377E108197}">
      <dgm:prSet phldrT="[Text]"/>
      <dgm:spPr/>
      <dgm:t>
        <a:bodyPr/>
        <a:lstStyle/>
        <a:p>
          <a:r>
            <a:rPr lang="en-US" dirty="0" smtClean="0"/>
            <a:t>Action Planning</a:t>
          </a:r>
          <a:endParaRPr lang="en-US" dirty="0"/>
        </a:p>
      </dgm:t>
    </dgm:pt>
    <dgm:pt modelId="{E642EB35-C55F-42A0-BDF3-D680EA497758}" type="parTrans" cxnId="{10DDE5FD-6C97-4E63-B893-67FD609FC49F}">
      <dgm:prSet/>
      <dgm:spPr/>
      <dgm:t>
        <a:bodyPr/>
        <a:lstStyle/>
        <a:p>
          <a:endParaRPr lang="en-US"/>
        </a:p>
      </dgm:t>
    </dgm:pt>
    <dgm:pt modelId="{44C0612A-54E5-4D89-9B76-0EA765DC935A}" type="sibTrans" cxnId="{10DDE5FD-6C97-4E63-B893-67FD609FC49F}">
      <dgm:prSet/>
      <dgm:spPr/>
      <dgm:t>
        <a:bodyPr/>
        <a:lstStyle/>
        <a:p>
          <a:endParaRPr lang="en-US"/>
        </a:p>
      </dgm:t>
    </dgm:pt>
    <dgm:pt modelId="{7FA16F95-F2C3-40F9-8474-3EEF4E3B08B2}">
      <dgm:prSet phldrT="[Text]"/>
      <dgm:spPr/>
      <dgm:t>
        <a:bodyPr/>
        <a:lstStyle/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dirty="0" err="1" smtClean="0"/>
            <a:t>Prioritisation</a:t>
          </a:r>
          <a:r>
            <a:rPr lang="en-US" dirty="0" smtClean="0"/>
            <a:t> of actions</a:t>
          </a:r>
        </a:p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 smtClean="0"/>
        </a:p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dirty="0" smtClean="0"/>
            <a:t>Work plan development</a:t>
          </a:r>
        </a:p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 smtClean="0"/>
        </a:p>
        <a:p>
          <a:pPr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dirty="0" smtClean="0"/>
            <a:t>Resource </a:t>
          </a:r>
          <a:r>
            <a:rPr lang="en-US" dirty="0" err="1" smtClean="0"/>
            <a:t>mobilisation</a:t>
          </a:r>
          <a:endParaRPr lang="en-US" dirty="0"/>
        </a:p>
      </dgm:t>
    </dgm:pt>
    <dgm:pt modelId="{8E5DFA68-D041-4760-960F-30666C53863D}" type="parTrans" cxnId="{47079B45-CAA8-43AF-A696-2A0A6EF8AE9C}">
      <dgm:prSet/>
      <dgm:spPr/>
      <dgm:t>
        <a:bodyPr/>
        <a:lstStyle/>
        <a:p>
          <a:endParaRPr lang="en-US"/>
        </a:p>
      </dgm:t>
    </dgm:pt>
    <dgm:pt modelId="{8F179C84-7432-49C0-BFBB-C713B81F97CD}" type="sibTrans" cxnId="{47079B45-CAA8-43AF-A696-2A0A6EF8AE9C}">
      <dgm:prSet/>
      <dgm:spPr/>
      <dgm:t>
        <a:bodyPr/>
        <a:lstStyle/>
        <a:p>
          <a:endParaRPr lang="en-US"/>
        </a:p>
      </dgm:t>
    </dgm:pt>
    <dgm:pt modelId="{F63D104B-2E4C-4D70-9F9A-359FBC47669B}" type="pres">
      <dgm:prSet presAssocID="{60874013-226B-41CB-BCED-2F168D2CF2D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8098C28-810A-4681-8562-AFFFDB656278}" type="pres">
      <dgm:prSet presAssocID="{522E653F-C6D0-4A30-82A3-B53706BC8F5C}" presName="compositeNode" presStyleCnt="0">
        <dgm:presLayoutVars>
          <dgm:bulletEnabled val="1"/>
        </dgm:presLayoutVars>
      </dgm:prSet>
      <dgm:spPr/>
    </dgm:pt>
    <dgm:pt modelId="{7AD0E764-42F3-482C-BC16-C6C9BC42EC2E}" type="pres">
      <dgm:prSet presAssocID="{522E653F-C6D0-4A30-82A3-B53706BC8F5C}" presName="bgRect" presStyleLbl="node1" presStyleIdx="0" presStyleCnt="3"/>
      <dgm:spPr/>
      <dgm:t>
        <a:bodyPr/>
        <a:lstStyle/>
        <a:p>
          <a:endParaRPr lang="en-US"/>
        </a:p>
      </dgm:t>
    </dgm:pt>
    <dgm:pt modelId="{74C39691-0354-44DA-BB7F-0F999F6712DB}" type="pres">
      <dgm:prSet presAssocID="{522E653F-C6D0-4A30-82A3-B53706BC8F5C}" presName="parentNode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D90BA4F-4BAC-49FD-B3F3-2BCB636FD6F0}" type="pres">
      <dgm:prSet presAssocID="{522E653F-C6D0-4A30-82A3-B53706BC8F5C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ADC26F1-30F8-45E7-AE3E-A3CFC202A909}" type="pres">
      <dgm:prSet presAssocID="{8589764C-AE0D-4C3C-A7FE-0DBC9969F9DA}" presName="hSp" presStyleCnt="0"/>
      <dgm:spPr/>
    </dgm:pt>
    <dgm:pt modelId="{74D371ED-102A-425B-90F4-1291CFC9D71A}" type="pres">
      <dgm:prSet presAssocID="{8589764C-AE0D-4C3C-A7FE-0DBC9969F9DA}" presName="vProcSp" presStyleCnt="0"/>
      <dgm:spPr/>
    </dgm:pt>
    <dgm:pt modelId="{027D5417-E2B2-40B4-BFAD-8BEEE955BAE0}" type="pres">
      <dgm:prSet presAssocID="{8589764C-AE0D-4C3C-A7FE-0DBC9969F9DA}" presName="vSp1" presStyleCnt="0"/>
      <dgm:spPr/>
    </dgm:pt>
    <dgm:pt modelId="{2B58D7F0-0E54-47DD-9A76-707979909661}" type="pres">
      <dgm:prSet presAssocID="{8589764C-AE0D-4C3C-A7FE-0DBC9969F9DA}" presName="simulatedConn" presStyleLbl="solidFgAcc1" presStyleIdx="0" presStyleCnt="2"/>
      <dgm:spPr/>
    </dgm:pt>
    <dgm:pt modelId="{68CB40AB-E13C-4E96-92A3-11FD49217230}" type="pres">
      <dgm:prSet presAssocID="{8589764C-AE0D-4C3C-A7FE-0DBC9969F9DA}" presName="vSp2" presStyleCnt="0"/>
      <dgm:spPr/>
    </dgm:pt>
    <dgm:pt modelId="{43D37A28-5768-4C71-BD90-D170D492859B}" type="pres">
      <dgm:prSet presAssocID="{8589764C-AE0D-4C3C-A7FE-0DBC9969F9DA}" presName="sibTrans" presStyleCnt="0"/>
      <dgm:spPr/>
    </dgm:pt>
    <dgm:pt modelId="{722BCBBF-2C81-45D1-AF6D-D2AC9956D135}" type="pres">
      <dgm:prSet presAssocID="{97FF631E-25C0-4BD3-A626-49BEB992F390}" presName="compositeNode" presStyleCnt="0">
        <dgm:presLayoutVars>
          <dgm:bulletEnabled val="1"/>
        </dgm:presLayoutVars>
      </dgm:prSet>
      <dgm:spPr/>
    </dgm:pt>
    <dgm:pt modelId="{DE894C90-6A72-4CF1-85CF-526DD0798D38}" type="pres">
      <dgm:prSet presAssocID="{97FF631E-25C0-4BD3-A626-49BEB992F390}" presName="bgRect" presStyleLbl="node1" presStyleIdx="1" presStyleCnt="3"/>
      <dgm:spPr/>
      <dgm:t>
        <a:bodyPr/>
        <a:lstStyle/>
        <a:p>
          <a:endParaRPr lang="en-US"/>
        </a:p>
      </dgm:t>
    </dgm:pt>
    <dgm:pt modelId="{18DDEC0D-5039-43B2-A4DB-345DC15A54C4}" type="pres">
      <dgm:prSet presAssocID="{97FF631E-25C0-4BD3-A626-49BEB992F390}" presName="parentNode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2156FC-C49A-4E4C-86B6-0466DC27AB0C}" type="pres">
      <dgm:prSet presAssocID="{97FF631E-25C0-4BD3-A626-49BEB992F390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59713E-9AFE-4B6B-8E89-E54A1A8B647E}" type="pres">
      <dgm:prSet presAssocID="{29AE5C2D-358F-4A36-A770-3F63E160054E}" presName="hSp" presStyleCnt="0"/>
      <dgm:spPr/>
    </dgm:pt>
    <dgm:pt modelId="{AEEB1A4D-B9EC-4A92-BA0A-10EB8320928D}" type="pres">
      <dgm:prSet presAssocID="{29AE5C2D-358F-4A36-A770-3F63E160054E}" presName="vProcSp" presStyleCnt="0"/>
      <dgm:spPr/>
    </dgm:pt>
    <dgm:pt modelId="{EB6B8EBF-1AF2-4E3A-BD4D-86197356866E}" type="pres">
      <dgm:prSet presAssocID="{29AE5C2D-358F-4A36-A770-3F63E160054E}" presName="vSp1" presStyleCnt="0"/>
      <dgm:spPr/>
    </dgm:pt>
    <dgm:pt modelId="{BD65CCD1-E428-41EB-9C19-559CF24562B8}" type="pres">
      <dgm:prSet presAssocID="{29AE5C2D-358F-4A36-A770-3F63E160054E}" presName="simulatedConn" presStyleLbl="solidFgAcc1" presStyleIdx="1" presStyleCnt="2"/>
      <dgm:spPr/>
    </dgm:pt>
    <dgm:pt modelId="{BC817DC2-DBF5-4D50-8F3D-711891A75064}" type="pres">
      <dgm:prSet presAssocID="{29AE5C2D-358F-4A36-A770-3F63E160054E}" presName="vSp2" presStyleCnt="0"/>
      <dgm:spPr/>
    </dgm:pt>
    <dgm:pt modelId="{AA136CDA-EA65-4ABB-A054-F3AA77718A6F}" type="pres">
      <dgm:prSet presAssocID="{29AE5C2D-358F-4A36-A770-3F63E160054E}" presName="sibTrans" presStyleCnt="0"/>
      <dgm:spPr/>
    </dgm:pt>
    <dgm:pt modelId="{1FFE82F2-84F5-4948-BFAB-1A823AFDFD09}" type="pres">
      <dgm:prSet presAssocID="{2A7B931E-61FF-407D-B3B5-F6377E108197}" presName="compositeNode" presStyleCnt="0">
        <dgm:presLayoutVars>
          <dgm:bulletEnabled val="1"/>
        </dgm:presLayoutVars>
      </dgm:prSet>
      <dgm:spPr/>
    </dgm:pt>
    <dgm:pt modelId="{9BA3EEB9-FE6D-4B94-B96B-FB4A39CCADCB}" type="pres">
      <dgm:prSet presAssocID="{2A7B931E-61FF-407D-B3B5-F6377E108197}" presName="bgRect" presStyleLbl="node1" presStyleIdx="2" presStyleCnt="3"/>
      <dgm:spPr/>
      <dgm:t>
        <a:bodyPr/>
        <a:lstStyle/>
        <a:p>
          <a:endParaRPr lang="en-US"/>
        </a:p>
      </dgm:t>
    </dgm:pt>
    <dgm:pt modelId="{72019504-4D9C-49E6-BACB-418E652DCA0A}" type="pres">
      <dgm:prSet presAssocID="{2A7B931E-61FF-407D-B3B5-F6377E108197}" presName="parentNode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20714D-E5AA-4512-A433-090EFAB86643}" type="pres">
      <dgm:prSet presAssocID="{2A7B931E-61FF-407D-B3B5-F6377E108197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43E7A52-FDBD-48E4-A869-1464854ED97C}" type="presOf" srcId="{2A7B931E-61FF-407D-B3B5-F6377E108197}" destId="{72019504-4D9C-49E6-BACB-418E652DCA0A}" srcOrd="1" destOrd="0" presId="urn:microsoft.com/office/officeart/2005/8/layout/hProcess7"/>
    <dgm:cxn modelId="{E04B51AC-0AA2-44E3-B124-A35B123DCED1}" type="presOf" srcId="{7FA16F95-F2C3-40F9-8474-3EEF4E3B08B2}" destId="{3920714D-E5AA-4512-A433-090EFAB86643}" srcOrd="0" destOrd="0" presId="urn:microsoft.com/office/officeart/2005/8/layout/hProcess7"/>
    <dgm:cxn modelId="{5AD70A70-84ED-450F-B68E-07FBF09BB121}" srcId="{97FF631E-25C0-4BD3-A626-49BEB992F390}" destId="{3F88E60B-056B-46FF-9FF2-44788473ACDE}" srcOrd="0" destOrd="0" parTransId="{5300F1C8-0C9C-43B5-8D13-562C9F5C872A}" sibTransId="{0A914D42-7EE1-4774-AC61-5CB6B48B4051}"/>
    <dgm:cxn modelId="{47079B45-CAA8-43AF-A696-2A0A6EF8AE9C}" srcId="{2A7B931E-61FF-407D-B3B5-F6377E108197}" destId="{7FA16F95-F2C3-40F9-8474-3EEF4E3B08B2}" srcOrd="0" destOrd="0" parTransId="{8E5DFA68-D041-4760-960F-30666C53863D}" sibTransId="{8F179C84-7432-49C0-BFBB-C713B81F97CD}"/>
    <dgm:cxn modelId="{FF6493C6-1C32-4BFE-907A-2B72DB0E8192}" type="presOf" srcId="{2A7B931E-61FF-407D-B3B5-F6377E108197}" destId="{9BA3EEB9-FE6D-4B94-B96B-FB4A39CCADCB}" srcOrd="0" destOrd="0" presId="urn:microsoft.com/office/officeart/2005/8/layout/hProcess7"/>
    <dgm:cxn modelId="{931A47B5-A89F-4D8D-8505-01AD3CFAB7AA}" type="presOf" srcId="{6F388F57-1F05-4A43-8DFB-04196F0BCBF1}" destId="{1D90BA4F-4BAC-49FD-B3F3-2BCB636FD6F0}" srcOrd="0" destOrd="0" presId="urn:microsoft.com/office/officeart/2005/8/layout/hProcess7"/>
    <dgm:cxn modelId="{5CEFBD82-B851-43E7-96BE-03A74DA4E500}" type="presOf" srcId="{97FF631E-25C0-4BD3-A626-49BEB992F390}" destId="{18DDEC0D-5039-43B2-A4DB-345DC15A54C4}" srcOrd="1" destOrd="0" presId="urn:microsoft.com/office/officeart/2005/8/layout/hProcess7"/>
    <dgm:cxn modelId="{085D9689-EEE9-428D-80E9-6A179A65E799}" srcId="{60874013-226B-41CB-BCED-2F168D2CF2D4}" destId="{522E653F-C6D0-4A30-82A3-B53706BC8F5C}" srcOrd="0" destOrd="0" parTransId="{AB7D5308-2BC7-4F9A-A226-56F9782D4572}" sibTransId="{8589764C-AE0D-4C3C-A7FE-0DBC9969F9DA}"/>
    <dgm:cxn modelId="{7D0CD4AE-55F3-4701-AFFB-AF3CA9894ADA}" type="presOf" srcId="{522E653F-C6D0-4A30-82A3-B53706BC8F5C}" destId="{74C39691-0354-44DA-BB7F-0F999F6712DB}" srcOrd="1" destOrd="0" presId="urn:microsoft.com/office/officeart/2005/8/layout/hProcess7"/>
    <dgm:cxn modelId="{484C843C-A49E-4731-B76E-DFD9DEC3C455}" type="presOf" srcId="{60874013-226B-41CB-BCED-2F168D2CF2D4}" destId="{F63D104B-2E4C-4D70-9F9A-359FBC47669B}" srcOrd="0" destOrd="0" presId="urn:microsoft.com/office/officeart/2005/8/layout/hProcess7"/>
    <dgm:cxn modelId="{10DDE5FD-6C97-4E63-B893-67FD609FC49F}" srcId="{60874013-226B-41CB-BCED-2F168D2CF2D4}" destId="{2A7B931E-61FF-407D-B3B5-F6377E108197}" srcOrd="2" destOrd="0" parTransId="{E642EB35-C55F-42A0-BDF3-D680EA497758}" sibTransId="{44C0612A-54E5-4D89-9B76-0EA765DC935A}"/>
    <dgm:cxn modelId="{D4170CB8-107A-47C0-8E3A-1EACF2188456}" type="presOf" srcId="{97FF631E-25C0-4BD3-A626-49BEB992F390}" destId="{DE894C90-6A72-4CF1-85CF-526DD0798D38}" srcOrd="0" destOrd="0" presId="urn:microsoft.com/office/officeart/2005/8/layout/hProcess7"/>
    <dgm:cxn modelId="{39932A3E-B4F6-467B-BD18-863A1A30456B}" type="presOf" srcId="{3F88E60B-056B-46FF-9FF2-44788473ACDE}" destId="{982156FC-C49A-4E4C-86B6-0466DC27AB0C}" srcOrd="0" destOrd="0" presId="urn:microsoft.com/office/officeart/2005/8/layout/hProcess7"/>
    <dgm:cxn modelId="{6DF47B37-07CC-4E5A-97A0-9AAAC1CAE2EB}" srcId="{60874013-226B-41CB-BCED-2F168D2CF2D4}" destId="{97FF631E-25C0-4BD3-A626-49BEB992F390}" srcOrd="1" destOrd="0" parTransId="{75CC5ABC-A25B-43F9-BA1D-922700E55794}" sibTransId="{29AE5C2D-358F-4A36-A770-3F63E160054E}"/>
    <dgm:cxn modelId="{047081F3-3358-4FB8-8B1E-25551A2D3C0B}" srcId="{522E653F-C6D0-4A30-82A3-B53706BC8F5C}" destId="{6F388F57-1F05-4A43-8DFB-04196F0BCBF1}" srcOrd="0" destOrd="0" parTransId="{E0681438-AE24-41EE-B24A-6950A0B9FA56}" sibTransId="{BF06CA8D-0525-4C03-9ED4-8DB80B41BF36}"/>
    <dgm:cxn modelId="{F9610264-82F5-49C3-890A-2B854BB72FF2}" type="presOf" srcId="{522E653F-C6D0-4A30-82A3-B53706BC8F5C}" destId="{7AD0E764-42F3-482C-BC16-C6C9BC42EC2E}" srcOrd="0" destOrd="0" presId="urn:microsoft.com/office/officeart/2005/8/layout/hProcess7"/>
    <dgm:cxn modelId="{4E2C8BA8-3E30-4426-9AF9-096811F7C70B}" type="presParOf" srcId="{F63D104B-2E4C-4D70-9F9A-359FBC47669B}" destId="{08098C28-810A-4681-8562-AFFFDB656278}" srcOrd="0" destOrd="0" presId="urn:microsoft.com/office/officeart/2005/8/layout/hProcess7"/>
    <dgm:cxn modelId="{E7B184F9-C378-4C8F-89FB-8C87099F222E}" type="presParOf" srcId="{08098C28-810A-4681-8562-AFFFDB656278}" destId="{7AD0E764-42F3-482C-BC16-C6C9BC42EC2E}" srcOrd="0" destOrd="0" presId="urn:microsoft.com/office/officeart/2005/8/layout/hProcess7"/>
    <dgm:cxn modelId="{E65635AB-4226-4C67-91A0-CB5E46C7329D}" type="presParOf" srcId="{08098C28-810A-4681-8562-AFFFDB656278}" destId="{74C39691-0354-44DA-BB7F-0F999F6712DB}" srcOrd="1" destOrd="0" presId="urn:microsoft.com/office/officeart/2005/8/layout/hProcess7"/>
    <dgm:cxn modelId="{7112F292-858B-4ADC-AFC7-FA6106E3CB7A}" type="presParOf" srcId="{08098C28-810A-4681-8562-AFFFDB656278}" destId="{1D90BA4F-4BAC-49FD-B3F3-2BCB636FD6F0}" srcOrd="2" destOrd="0" presId="urn:microsoft.com/office/officeart/2005/8/layout/hProcess7"/>
    <dgm:cxn modelId="{E271C36A-5DC5-4144-8484-CF923B838B86}" type="presParOf" srcId="{F63D104B-2E4C-4D70-9F9A-359FBC47669B}" destId="{6ADC26F1-30F8-45E7-AE3E-A3CFC202A909}" srcOrd="1" destOrd="0" presId="urn:microsoft.com/office/officeart/2005/8/layout/hProcess7"/>
    <dgm:cxn modelId="{36E07534-6394-46D6-B445-234F131AA597}" type="presParOf" srcId="{F63D104B-2E4C-4D70-9F9A-359FBC47669B}" destId="{74D371ED-102A-425B-90F4-1291CFC9D71A}" srcOrd="2" destOrd="0" presId="urn:microsoft.com/office/officeart/2005/8/layout/hProcess7"/>
    <dgm:cxn modelId="{F1A93AB5-68D4-4084-9235-7BAA920B889F}" type="presParOf" srcId="{74D371ED-102A-425B-90F4-1291CFC9D71A}" destId="{027D5417-E2B2-40B4-BFAD-8BEEE955BAE0}" srcOrd="0" destOrd="0" presId="urn:microsoft.com/office/officeart/2005/8/layout/hProcess7"/>
    <dgm:cxn modelId="{B8F00616-D4A6-453F-9E07-540D527F30A8}" type="presParOf" srcId="{74D371ED-102A-425B-90F4-1291CFC9D71A}" destId="{2B58D7F0-0E54-47DD-9A76-707979909661}" srcOrd="1" destOrd="0" presId="urn:microsoft.com/office/officeart/2005/8/layout/hProcess7"/>
    <dgm:cxn modelId="{43D8B60E-E007-41D4-AC3F-E33B485B6455}" type="presParOf" srcId="{74D371ED-102A-425B-90F4-1291CFC9D71A}" destId="{68CB40AB-E13C-4E96-92A3-11FD49217230}" srcOrd="2" destOrd="0" presId="urn:microsoft.com/office/officeart/2005/8/layout/hProcess7"/>
    <dgm:cxn modelId="{6803492E-F256-491B-A428-8DC7A028BFD4}" type="presParOf" srcId="{F63D104B-2E4C-4D70-9F9A-359FBC47669B}" destId="{43D37A28-5768-4C71-BD90-D170D492859B}" srcOrd="3" destOrd="0" presId="urn:microsoft.com/office/officeart/2005/8/layout/hProcess7"/>
    <dgm:cxn modelId="{48785AE2-F417-4DA9-9041-842B40044A77}" type="presParOf" srcId="{F63D104B-2E4C-4D70-9F9A-359FBC47669B}" destId="{722BCBBF-2C81-45D1-AF6D-D2AC9956D135}" srcOrd="4" destOrd="0" presId="urn:microsoft.com/office/officeart/2005/8/layout/hProcess7"/>
    <dgm:cxn modelId="{A92962DF-B34B-4377-9BA7-FD8D9EA133BB}" type="presParOf" srcId="{722BCBBF-2C81-45D1-AF6D-D2AC9956D135}" destId="{DE894C90-6A72-4CF1-85CF-526DD0798D38}" srcOrd="0" destOrd="0" presId="urn:microsoft.com/office/officeart/2005/8/layout/hProcess7"/>
    <dgm:cxn modelId="{83084514-C2B2-4546-91A7-E9123AC94591}" type="presParOf" srcId="{722BCBBF-2C81-45D1-AF6D-D2AC9956D135}" destId="{18DDEC0D-5039-43B2-A4DB-345DC15A54C4}" srcOrd="1" destOrd="0" presId="urn:microsoft.com/office/officeart/2005/8/layout/hProcess7"/>
    <dgm:cxn modelId="{CD1F3410-C78E-4DDB-B115-463C7AB469FD}" type="presParOf" srcId="{722BCBBF-2C81-45D1-AF6D-D2AC9956D135}" destId="{982156FC-C49A-4E4C-86B6-0466DC27AB0C}" srcOrd="2" destOrd="0" presId="urn:microsoft.com/office/officeart/2005/8/layout/hProcess7"/>
    <dgm:cxn modelId="{4F1C6257-2F3A-49A9-BDEB-270282A8C3C3}" type="presParOf" srcId="{F63D104B-2E4C-4D70-9F9A-359FBC47669B}" destId="{8B59713E-9AFE-4B6B-8E89-E54A1A8B647E}" srcOrd="5" destOrd="0" presId="urn:microsoft.com/office/officeart/2005/8/layout/hProcess7"/>
    <dgm:cxn modelId="{10ED9FCC-2975-4246-82BA-9F584F970CF9}" type="presParOf" srcId="{F63D104B-2E4C-4D70-9F9A-359FBC47669B}" destId="{AEEB1A4D-B9EC-4A92-BA0A-10EB8320928D}" srcOrd="6" destOrd="0" presId="urn:microsoft.com/office/officeart/2005/8/layout/hProcess7"/>
    <dgm:cxn modelId="{B5C917E1-873D-4642-B4E2-AB4895363BB1}" type="presParOf" srcId="{AEEB1A4D-B9EC-4A92-BA0A-10EB8320928D}" destId="{EB6B8EBF-1AF2-4E3A-BD4D-86197356866E}" srcOrd="0" destOrd="0" presId="urn:microsoft.com/office/officeart/2005/8/layout/hProcess7"/>
    <dgm:cxn modelId="{AFDC0B8B-3610-4EB8-B6C2-87FAE8485A99}" type="presParOf" srcId="{AEEB1A4D-B9EC-4A92-BA0A-10EB8320928D}" destId="{BD65CCD1-E428-41EB-9C19-559CF24562B8}" srcOrd="1" destOrd="0" presId="urn:microsoft.com/office/officeart/2005/8/layout/hProcess7"/>
    <dgm:cxn modelId="{A62F41A7-4010-4264-91F2-ED43393F8C96}" type="presParOf" srcId="{AEEB1A4D-B9EC-4A92-BA0A-10EB8320928D}" destId="{BC817DC2-DBF5-4D50-8F3D-711891A75064}" srcOrd="2" destOrd="0" presId="urn:microsoft.com/office/officeart/2005/8/layout/hProcess7"/>
    <dgm:cxn modelId="{9D02D545-FEE7-4E9C-95F9-B7BC864051A7}" type="presParOf" srcId="{F63D104B-2E4C-4D70-9F9A-359FBC47669B}" destId="{AA136CDA-EA65-4ABB-A054-F3AA77718A6F}" srcOrd="7" destOrd="0" presId="urn:microsoft.com/office/officeart/2005/8/layout/hProcess7"/>
    <dgm:cxn modelId="{06743FFF-BDE6-47B5-AA4B-487BF636E746}" type="presParOf" srcId="{F63D104B-2E4C-4D70-9F9A-359FBC47669B}" destId="{1FFE82F2-84F5-4948-BFAB-1A823AFDFD09}" srcOrd="8" destOrd="0" presId="urn:microsoft.com/office/officeart/2005/8/layout/hProcess7"/>
    <dgm:cxn modelId="{A874EF86-4432-4799-A3C2-90172D75765D}" type="presParOf" srcId="{1FFE82F2-84F5-4948-BFAB-1A823AFDFD09}" destId="{9BA3EEB9-FE6D-4B94-B96B-FB4A39CCADCB}" srcOrd="0" destOrd="0" presId="urn:microsoft.com/office/officeart/2005/8/layout/hProcess7"/>
    <dgm:cxn modelId="{1E651754-C3EF-4DD5-8D48-A71D47110DF6}" type="presParOf" srcId="{1FFE82F2-84F5-4948-BFAB-1A823AFDFD09}" destId="{72019504-4D9C-49E6-BACB-418E652DCA0A}" srcOrd="1" destOrd="0" presId="urn:microsoft.com/office/officeart/2005/8/layout/hProcess7"/>
    <dgm:cxn modelId="{3FF33C70-0096-4929-96C0-D01B5840D241}" type="presParOf" srcId="{1FFE82F2-84F5-4948-BFAB-1A823AFDFD09}" destId="{3920714D-E5AA-4512-A433-090EFAB86643}" srcOrd="2" destOrd="0" presId="urn:microsoft.com/office/officeart/2005/8/layout/hProcess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7">
  <dgm:title val=""/>
  <dgm:desc val=""/>
  <dgm:catLst>
    <dgm:cat type="process" pri="21000"/>
    <dgm:cat type="lis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23" srcId="2" destId="21" srcOrd="0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Node" refType="h"/>
      <dgm:constr type="w" for="ch" forName="compositeNode" refType="w"/>
      <dgm:constr type="w" for="ch" forName="hSp" refType="w" refFor="ch" refForName="compositeNode" fact="-0.035"/>
      <dgm:constr type="w" for="des" forName="simulatedConn" refType="w" refFor="ch" refForName="compositeNode" fact="0.15"/>
      <dgm:constr type="h" for="des" forName="simulatedConn" refType="w" refFor="des" refForName="simulatedConn"/>
      <dgm:constr type="h" for="des" forName="vSp1" refType="w" refFor="ch" refForName="compositeNode" fact="0.8"/>
      <dgm:constr type="h" for="des" forName="vSp2" refType="w" refFor="ch" refForName="compositeNode" fact="0.07"/>
      <dgm:constr type="w" for="ch" forName="vProcSp" refType="w" refFor="des" refForName="simulatedConn" op="equ"/>
      <dgm:constr type="h" for="ch" forName="vProcSp" refType="h" refFor="ch" refForName="compositeNode" op="equ"/>
      <dgm:constr type="w" for="ch" forName="sibTrans" refType="w" refFor="ch" refForName="compositeNode" fact="-0.08"/>
      <dgm:constr type="primFontSz" for="des" forName="parentNode" op="equ"/>
      <dgm:constr type="primFontSz" for="des" forName="childNode" op="equ"/>
    </dgm:constrLst>
    <dgm:ruleLst/>
    <dgm:forEach name="Name4" axis="ch" ptType="node">
      <dgm:layoutNode name="compositeNode">
        <dgm:varLst>
          <dgm:bulletEnabled val="1"/>
        </dgm:varLst>
        <dgm:alg type="composite"/>
        <dgm:choose name="Name5">
          <dgm:if name="Name6" func="var" arg="dir" op="equ" val="norm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l" for="ch" forName="bgRect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l" for="ch" forName="parentNode"/>
              <dgm:constr type="r" for="ch" forName="childNode" refType="r" refFor="ch" refForName="bgRect" fact="0.945"/>
              <dgm:constr type="h" for="ch" forName="childNode" refType="h" refFor="ch" refForName="bgRect" op="equ"/>
              <dgm:constr type="t" for="ch" forName="childNode"/>
              <dgm:constr type="l" for="ch" forName="childNode" refType="r" refFor="ch" refForName="parentNode"/>
            </dgm:constrLst>
          </dgm:if>
          <dgm:else name="Name7">
            <dgm:constrLst>
              <dgm:constr type="h" refType="w" op="lte" fact="1.2"/>
              <dgm:constr type="w" for="ch" forName="bgRect" refType="w"/>
              <dgm:constr type="h" for="ch" forName="bgRect" refType="h"/>
              <dgm:constr type="t" for="ch" forName="bgRect"/>
              <dgm:constr type="r" for="ch" forName="bgRect" refType="w"/>
              <dgm:constr type="w" for="ch" forName="parentNode" refType="w" refFor="ch" refForName="bgRect" fact="0.2"/>
              <dgm:constr type="h" for="ch" forName="parentNode" refType="h" fact="0.82"/>
              <dgm:constr type="t" for="ch" forName="parentNode"/>
              <dgm:constr type="r" for="ch" forName="parentNode" refType="w"/>
              <dgm:constr type="h" for="ch" forName="childNode" refType="h" refFor="ch" refForName="bgRect"/>
              <dgm:constr type="t" for="ch" forName="childNode"/>
              <dgm:constr type="r" for="ch" forName="childNode" refType="l" refFor="ch" refForName="parentNode"/>
              <dgm:constr type="l" for="ch" forName="childNode" refType="w" refFor="ch" refForName="bgRect" fact="0.055"/>
            </dgm:constrLst>
          </dgm:else>
        </dgm:choose>
        <dgm:ruleLst>
          <dgm:rule type="w" for="ch" forName="childNode" val="NaN" fact="NaN" max="30"/>
        </dgm:ruleLst>
        <dgm:layoutNode name="bgRect" styleLbl="node1">
          <dgm:alg type="sp"/>
          <dgm:shape xmlns:r="http://schemas.openxmlformats.org/officeDocument/2006/relationships" type="roundRect" r:blip="" zOrderOff="-1">
            <dgm:adjLst>
              <dgm:adj idx="1" val="0.05"/>
            </dgm:adjLst>
          </dgm:shape>
          <dgm:presOf axis="self"/>
          <dgm:constrLst/>
          <dgm:ruleLst/>
        </dgm:layoutNode>
        <dgm:layoutNode name="parentNode" styleLbl="node1">
          <dgm:varLst>
            <dgm:chMax val="0"/>
            <dgm:bulletEnabled val="1"/>
          </dgm:varLst>
          <dgm:presOf axis="self"/>
          <dgm:choose name="Name8">
            <dgm:if name="Name9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 hideGeom="1">
                <dgm:adjLst/>
              </dgm:shape>
              <dgm:constrLst>
                <dgm:constr type="primFontSz" val="65"/>
                <dgm:constr type="lMarg"/>
                <dgm:constr type="rMarg" refType="primFontSz" fact="0.35"/>
                <dgm:constr type="tMarg" refType="primFontSz" fact="0.27"/>
                <dgm:constr type="bMarg"/>
              </dgm:constrLst>
            </dgm:if>
            <dgm:else name="Name10">
              <dgm:alg type="tx">
                <dgm:param type="autoTxRot" val="grav"/>
                <dgm:param type="txAnchorVert" val="t"/>
                <dgm:param type="parTxLTRAlign" val="l"/>
                <dgm:param type="parTxRTLAlign" val="l"/>
              </dgm:alg>
              <dgm:shape xmlns:r="http://schemas.openxmlformats.org/officeDocument/2006/relationships" rot="90" type="rect" r:blip="" hideGeom="1">
                <dgm:adjLst/>
              </dgm:shape>
              <dgm:constrLst>
                <dgm:constr type="primFontSz" val="65"/>
                <dgm:constr type="lMarg" refType="primFontSz" fact="0.35"/>
                <dgm:constr type="rMarg"/>
                <dgm:constr type="tMarg" refType="primFontSz" fact="0.27"/>
                <dgm:constr type="bMarg"/>
              </dgm:constrLst>
            </dgm:else>
          </dgm:choose>
          <dgm:ruleLst>
            <dgm:rule type="primFontSz" val="5" fact="NaN" max="NaN"/>
          </dgm:ruleLst>
        </dgm:layoutNode>
        <dgm:choose name="Name11">
          <dgm:if name="Name12" axis="ch" ptType="node" func="cnt" op="gte" val="1">
            <dgm:layoutNode name="childNode" styleLbl="node1" moveWith="bgRect">
              <dgm:varLst>
                <dgm:bulletEnabled val="1"/>
              </dgm:varLst>
              <dgm:alg type="tx">
                <dgm:param type="parTxLTRAlign" val="l"/>
                <dgm:param type="parTxRTLAlign" val="r"/>
                <dgm:param type="txAnchorVert" val="t"/>
              </dgm:alg>
              <dgm:shape xmlns:r="http://schemas.openxmlformats.org/officeDocument/2006/relationships" type="rect" r:blip="" hideGeom="1">
                <dgm:adjLst/>
              </dgm:shape>
              <dgm:presOf axis="des" ptType="node"/>
              <dgm:constrLst>
                <dgm:constr type="primFontSz" val="65"/>
                <dgm:constr type="lMarg"/>
                <dgm:constr type="bMarg"/>
                <dgm:constr type="tMarg" refType="primFontSz" fact="0.27"/>
                <dgm:constr type="rMarg"/>
              </dgm:constrLst>
              <dgm:ruleLst>
                <dgm:rule type="prim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h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vProcSp" moveWith="bgRec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vSp1" refType="w"/>
            <dgm:constr type="w" for="ch" forName="simulatedConn" refType="w"/>
            <dgm:constr type="w" for="ch" forName="vSp2" refType="w"/>
          </dgm:constrLst>
          <dgm:ruleLst/>
          <dgm:layoutNode name="vSp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imulatedConn" styleLbl="solidFgAcc1">
            <dgm:alg type="sp"/>
            <dgm:choose name="Name15">
              <dgm:if name="Name16" func="var" arg="dir" op="equ" val="norm">
                <dgm:shape xmlns:r="http://schemas.openxmlformats.org/officeDocument/2006/relationships" rot="90" type="flowChartExtract" r:blip="">
                  <dgm:adjLst/>
                </dgm:shape>
              </dgm:if>
              <dgm:else name="Name17">
                <dgm:shape xmlns:r="http://schemas.openxmlformats.org/officeDocument/2006/relationships" rot="-90" type="flowChartExtract" r:blip="">
                  <dgm:adjLst/>
                </dgm:shape>
              </dgm:else>
            </dgm:choose>
            <dgm:presOf/>
            <dgm:constrLst/>
            <dgm:ruleLst/>
          </dgm:layoutNode>
          <dgm:layoutNode name="vSp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4AC24E-CCEF-423C-9B3F-8CD0B2A788D7}" type="datetimeFigureOut">
              <a:rPr lang="en-US" smtClean="0"/>
              <a:t>1/9/2018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6AAB25-F2EB-4BD4-A095-CED0611B2F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6634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7643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3696" y="1208682"/>
            <a:ext cx="9556021" cy="1341484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822965"/>
          </a:xfrm>
        </p:spPr>
        <p:txBody>
          <a:bodyPr>
            <a:normAutofit/>
          </a:bodyPr>
          <a:lstStyle>
            <a:lvl1pPr marL="0" indent="0" algn="ctr">
              <a:buNone/>
              <a:defRPr sz="2933" baseline="0">
                <a:solidFill>
                  <a:schemeClr val="accent3"/>
                </a:solidFill>
              </a:defRPr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723696" y="2633419"/>
            <a:ext cx="9556021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087" y="6008829"/>
            <a:ext cx="1866771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740645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3521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6"/>
            <a:ext cx="2539213" cy="5811839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737092" y="365126"/>
            <a:ext cx="6835409" cy="581183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6762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4267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64058" indent="-364058" defTabSz="1202370">
              <a:spcAft>
                <a:spcPts val="800"/>
              </a:spcAft>
              <a:tabLst>
                <a:tab pos="958827" algn="l"/>
              </a:tabLst>
              <a:defRPr/>
            </a:lvl1pPr>
            <a:lvl2pPr marL="770447" indent="-313259">
              <a:spcAft>
                <a:spcPts val="800"/>
              </a:spcAft>
              <a:tabLst/>
              <a:defRPr/>
            </a:lvl2pPr>
            <a:lvl3pPr marL="1189537" indent="-275160">
              <a:spcAft>
                <a:spcPts val="800"/>
              </a:spcAft>
              <a:tabLst/>
              <a:defRPr/>
            </a:lvl3pPr>
            <a:lvl4pPr marL="1659425" indent="-287859">
              <a:spcAft>
                <a:spcPts val="800"/>
              </a:spcAft>
              <a:tabLst/>
              <a:defRPr/>
            </a:lvl4pPr>
            <a:lvl5pPr marL="2078515" indent="-249760">
              <a:spcAft>
                <a:spcPts val="800"/>
              </a:spcAft>
              <a:tabLst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087" y="6008829"/>
            <a:ext cx="1866771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142417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825014"/>
            <a:ext cx="9552517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3704739"/>
            <a:ext cx="9552517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89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3922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727200" y="1825626"/>
            <a:ext cx="4691805" cy="41840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1406" y="1825626"/>
            <a:ext cx="4719453" cy="41840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191054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200" y="365125"/>
            <a:ext cx="9552517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27200" y="1681163"/>
            <a:ext cx="468037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727200" y="2505076"/>
            <a:ext cx="4680371" cy="3536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82196" y="1681163"/>
            <a:ext cx="469752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82196" y="2505076"/>
            <a:ext cx="4697523" cy="3536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83741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1223" y="365125"/>
            <a:ext cx="9559636" cy="1325563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5079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7425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48718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625551" y="987426"/>
            <a:ext cx="5654167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48718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626997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27199" y="457200"/>
            <a:ext cx="3519556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57919" y="987426"/>
            <a:ext cx="5621799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27199" y="2057401"/>
            <a:ext cx="3519556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293253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306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31222" y="1825626"/>
            <a:ext cx="9559639" cy="41579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457020" y="6462279"/>
            <a:ext cx="579877" cy="2743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AFFB96-988E-49D5-B3AB-C58B4B373E65}" type="slidenum">
              <a:rPr lang="en-US" smtClean="0"/>
              <a:t>‹#›</a:t>
            </a:fld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" y="0"/>
            <a:ext cx="571500" cy="685800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71500" y="0"/>
            <a:ext cx="25805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5823147" y="6136289"/>
            <a:ext cx="1141387" cy="590372"/>
          </a:xfrm>
          <a:prstGeom prst="rect">
            <a:avLst/>
          </a:prstGeom>
        </p:spPr>
      </p:pic>
      <p:cxnSp>
        <p:nvCxnSpPr>
          <p:cNvPr id="14" name="Straight Connector 13"/>
          <p:cNvCxnSpPr/>
          <p:nvPr/>
        </p:nvCxnSpPr>
        <p:spPr>
          <a:xfrm flipH="1" flipV="1">
            <a:off x="1731221" y="6443802"/>
            <a:ext cx="3915147" cy="18477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158682" y="6443801"/>
            <a:ext cx="4132177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731222" y="366185"/>
            <a:ext cx="9559637" cy="13250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4087" y="6008829"/>
            <a:ext cx="1866771" cy="753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9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Wingdings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en-US" sz="5867" b="1" dirty="0" smtClean="0"/>
              <a:t>PCE </a:t>
            </a:r>
            <a:r>
              <a:rPr lang="en-US" altLang="en-US" sz="5867" b="1" dirty="0" smtClean="0"/>
              <a:t>and Strategic </a:t>
            </a:r>
            <a:r>
              <a:rPr lang="en-US" altLang="en-US" sz="5867" b="1" dirty="0"/>
              <a:t>planning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3696" y="2906696"/>
            <a:ext cx="9556021" cy="1584621"/>
          </a:xfrm>
        </p:spPr>
        <p:txBody>
          <a:bodyPr>
            <a:normAutofit/>
          </a:bodyPr>
          <a:lstStyle/>
          <a:p>
            <a:r>
              <a:rPr lang="en-US" sz="3733" dirty="0"/>
              <a:t> </a:t>
            </a:r>
          </a:p>
          <a:p>
            <a:r>
              <a:rPr lang="en-US" sz="2400" b="1" dirty="0"/>
              <a:t>The IPPC Secretariat</a:t>
            </a:r>
          </a:p>
          <a:p>
            <a:r>
              <a:rPr lang="fr-FR" sz="2400" b="1" dirty="0" err="1"/>
              <a:t>With</a:t>
            </a:r>
            <a:r>
              <a:rPr lang="fr-FR" sz="2400" b="1" dirty="0"/>
              <a:t> the </a:t>
            </a:r>
            <a:r>
              <a:rPr lang="fr-FR" sz="2400" b="1" dirty="0" err="1"/>
              <a:t>financial</a:t>
            </a:r>
            <a:r>
              <a:rPr lang="fr-FR" sz="2400" b="1" dirty="0"/>
              <a:t> support of the STDF </a:t>
            </a:r>
            <a:r>
              <a:rPr lang="fr-FR" sz="2400" b="1" dirty="0" err="1"/>
              <a:t>project</a:t>
            </a:r>
            <a:r>
              <a:rPr lang="fr-FR" sz="2400" b="1" dirty="0"/>
              <a:t> 401</a:t>
            </a:r>
            <a:endParaRPr lang="en-US" sz="2400" b="1" dirty="0"/>
          </a:p>
          <a:p>
            <a:endParaRPr lang="en-US" sz="24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071882" y="5387788"/>
            <a:ext cx="9559636" cy="548837"/>
          </a:xfrm>
          <a:prstGeom prst="rect">
            <a:avLst/>
          </a:prstGeom>
        </p:spPr>
        <p:txBody>
          <a:bodyPr vert="horz" lIns="121920" tIns="60960" rIns="121920" bIns="6096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667" b="1" dirty="0"/>
              <a:t>Phytosanitary Capacity Evaluation (PCE) facilitators training</a:t>
            </a:r>
          </a:p>
        </p:txBody>
      </p:sp>
    </p:spTree>
    <p:extLst>
      <p:ext uri="{BB962C8B-B14F-4D97-AF65-F5344CB8AC3E}">
        <p14:creationId xmlns:p14="http://schemas.microsoft.com/office/powerpoint/2010/main" val="82978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The project cycle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/>
          </p:nvPr>
        </p:nvGraphicFramePr>
        <p:xfrm>
          <a:off x="1881965" y="1825626"/>
          <a:ext cx="8506047" cy="3563304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8506047"/>
              </a:tblGrid>
              <a:tr h="7010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40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Identification </a:t>
                      </a:r>
                      <a:endParaRPr kumimoji="0" lang="en-GB" sz="4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010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40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Planning </a:t>
                      </a:r>
                      <a:endParaRPr kumimoji="0" lang="en-GB" sz="4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5065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40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Implementation </a:t>
                      </a:r>
                      <a:endParaRPr kumimoji="0" lang="en-GB" sz="4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13106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40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Monitoring </a:t>
                      </a:r>
                      <a:br>
                        <a:rPr kumimoji="0" lang="en-GB" sz="40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40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&amp; Evaluation </a:t>
                      </a:r>
                      <a:endParaRPr kumimoji="0" lang="en-GB" sz="40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3282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STRATEGIC PLANNING PROCESS</a:t>
            </a:r>
            <a:endParaRPr lang="en-US" b="1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024640" y="1524001"/>
          <a:ext cx="10972800" cy="4602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66806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Stakeholder analysis</a:t>
            </a:r>
            <a:endParaRPr lang="en-US" dirty="0"/>
          </a:p>
        </p:txBody>
      </p:sp>
      <p:graphicFrame>
        <p:nvGraphicFramePr>
          <p:cNvPr id="4" name="Group 7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5801740"/>
              </p:ext>
            </p:extLst>
          </p:nvPr>
        </p:nvGraphicFramePr>
        <p:xfrm>
          <a:off x="1672636" y="2045773"/>
          <a:ext cx="8229602" cy="3521080"/>
        </p:xfrm>
        <a:graphic>
          <a:graphicData uri="http://schemas.openxmlformats.org/drawingml/2006/table">
            <a:tbl>
              <a:tblPr>
                <a:tableStyleId>{D7AC3CCA-C797-4891-BE02-D94E43425B78}</a:tableStyleId>
              </a:tblPr>
              <a:tblGrid>
                <a:gridCol w="1646237"/>
                <a:gridCol w="1646239"/>
                <a:gridCol w="1387475"/>
                <a:gridCol w="1903412"/>
                <a:gridCol w="1646239"/>
              </a:tblGrid>
              <a:tr h="896087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Type of</a:t>
                      </a:r>
                      <a:br>
                        <a:rPr kumimoji="0" lang="en-GB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participation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GB" sz="1200" b="1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Stage in cycle </a:t>
                      </a:r>
                      <a:endParaRPr kumimoji="0" lang="en-GB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Inform </a:t>
                      </a:r>
                      <a:endParaRPr kumimoji="0" lang="en-GB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Consult </a:t>
                      </a:r>
                      <a:endParaRPr kumimoji="0" lang="en-GB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Partnership </a:t>
                      </a:r>
                      <a:endParaRPr kumimoji="0" lang="en-GB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Control </a:t>
                      </a:r>
                      <a:endParaRPr kumimoji="0" lang="en-GB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47294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Identification </a:t>
                      </a:r>
                      <a:endParaRPr kumimoji="0" lang="en-GB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Donor, Technical Units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</a:tr>
              <a:tr h="60625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Planning </a:t>
                      </a:r>
                      <a:endParaRPr kumimoji="0" lang="en-GB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External Stakeholders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Secondary stakeholders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</a:tr>
              <a:tr h="85065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Implementation </a:t>
                      </a:r>
                      <a:endParaRPr kumimoji="0" lang="en-GB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Donors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External Stakeholders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Donors, Secondary stakeholders, Primary stakeholders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Project leaders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</a:tr>
              <a:tr h="695139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Monitoring </a:t>
                      </a:r>
                      <a:b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</a:br>
                      <a:r>
                        <a:rPr kumimoji="0" lang="en-GB" sz="1200" b="1" u="sng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&amp; Evaluation </a:t>
                      </a:r>
                      <a:endParaRPr kumimoji="0" lang="en-GB" sz="1200" b="1" i="0" u="sng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Donors</a:t>
                      </a:r>
                      <a:endParaRPr kumimoji="0" lang="en-GB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Secondary stakeholders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Project leaders, Secondary stakeholders, Primary stakeholders</a:t>
                      </a:r>
                      <a:endParaRPr kumimoji="0" lang="en-GB" sz="1200" u="none" strike="noStrike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</a:txBody>
                  <a:tcPr marT="45707" marB="4570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External consultants</a:t>
                      </a:r>
                      <a:endParaRPr kumimoji="0" lang="en-GB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T="45707" marB="45707" horzOverflow="overflow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31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Needs assessment/Situation or GAP analysis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65006"/>
            <a:ext cx="10972800" cy="4361159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dirty="0" smtClean="0">
                <a:solidFill>
                  <a:schemeClr val="tx2"/>
                </a:solidFill>
              </a:rPr>
              <a:t>Questionnaires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Surveys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Focus groups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Formal Consultations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External consultants assessments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Evaluation tools/methods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Integrated methods</a:t>
            </a:r>
          </a:p>
          <a:p>
            <a:pPr algn="ctr"/>
            <a:r>
              <a:rPr lang="en-US" dirty="0" smtClean="0">
                <a:solidFill>
                  <a:schemeClr val="tx2"/>
                </a:solidFill>
              </a:rPr>
              <a:t>…</a:t>
            </a:r>
            <a:endParaRPr lang="en-US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78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Problem analysis (Cause and Effect)</a:t>
            </a:r>
            <a:endParaRPr lang="en-US" b="1" dirty="0"/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5603779"/>
              </p:ext>
            </p:extLst>
          </p:nvPr>
        </p:nvGraphicFramePr>
        <p:xfrm>
          <a:off x="1279824" y="1754374"/>
          <a:ext cx="10462435" cy="33365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92487"/>
                <a:gridCol w="2092487"/>
                <a:gridCol w="2092487"/>
                <a:gridCol w="2092487"/>
                <a:gridCol w="2092487"/>
              </a:tblGrid>
              <a:tr h="739095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Secondary Cause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Primary Cause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Weakness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Primary Consequence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Secondary Consequence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</a:tr>
              <a:tr h="1312989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There is a human resource problem for export certification in XYZ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GB" sz="1900" dirty="0" smtClean="0"/>
                        <a:t>Delay</a:t>
                      </a:r>
                      <a:r>
                        <a:rPr lang="en-GB" sz="1900" baseline="0" dirty="0" smtClean="0"/>
                        <a:t> in the issuance of phytosanitary certificates 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GB" sz="1900" dirty="0" smtClean="0"/>
                        <a:t>Increased</a:t>
                      </a:r>
                      <a:r>
                        <a:rPr lang="en-GB" sz="1900" baseline="0" dirty="0" smtClean="0"/>
                        <a:t> exporters complains 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</a:tr>
              <a:tr h="42817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</a:tr>
              <a:tr h="42817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</a:tr>
              <a:tr h="42817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337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SWOTs</a:t>
            </a:r>
            <a:endParaRPr lang="en-US" b="1" dirty="0"/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456039"/>
              </p:ext>
            </p:extLst>
          </p:nvPr>
        </p:nvGraphicFramePr>
        <p:xfrm>
          <a:off x="952924" y="1604681"/>
          <a:ext cx="11116235" cy="3558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23247"/>
                <a:gridCol w="2223247"/>
                <a:gridCol w="2223247"/>
                <a:gridCol w="2223247"/>
                <a:gridCol w="2223247"/>
              </a:tblGrid>
              <a:tr h="423617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Strengths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Weakness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Opportunities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Threats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Actions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</a:tr>
              <a:tr h="1513829">
                <a:tc>
                  <a:txBody>
                    <a:bodyPr/>
                    <a:lstStyle/>
                    <a:p>
                      <a:r>
                        <a:rPr lang="en-GB" sz="1900" dirty="0" smtClean="0"/>
                        <a:t>Export</a:t>
                      </a:r>
                      <a:r>
                        <a:rPr lang="en-GB" sz="1900" baseline="0" dirty="0" smtClean="0"/>
                        <a:t> development strategy is in place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There is a human resource problem for export certification in XYZ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Money</a:t>
                      </a:r>
                      <a:r>
                        <a:rPr lang="en-US" sz="1900" baseline="0" dirty="0" smtClean="0"/>
                        <a:t> from private sector investment available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Private sector support</a:t>
                      </a:r>
                      <a:r>
                        <a:rPr lang="en-US" sz="1900" baseline="0" dirty="0" smtClean="0"/>
                        <a:t> lack luster because they are not confident in the services provided by the NPPO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>
                        <a:solidFill>
                          <a:srgbClr val="FF0000"/>
                        </a:solidFill>
                      </a:endParaRPr>
                    </a:p>
                  </a:txBody>
                  <a:tcPr marL="91439" marR="91439" marT="45715" marB="45715"/>
                </a:tc>
              </a:tr>
              <a:tr h="43523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</a:tr>
              <a:tr h="43523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</a:tr>
              <a:tr h="435231"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4280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3544" y="425825"/>
            <a:ext cx="10972800" cy="657447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Logical Framework</a:t>
            </a:r>
            <a:endParaRPr lang="en-US" b="1" dirty="0"/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12714750"/>
              </p:ext>
            </p:extLst>
          </p:nvPr>
        </p:nvGraphicFramePr>
        <p:xfrm>
          <a:off x="1004047" y="1083272"/>
          <a:ext cx="10862297" cy="510002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9748"/>
                <a:gridCol w="2771923"/>
                <a:gridCol w="1844352"/>
                <a:gridCol w="2308137"/>
                <a:gridCol w="2308137"/>
              </a:tblGrid>
              <a:tr h="660389">
                <a:tc gridSpan="2">
                  <a:txBody>
                    <a:bodyPr/>
                    <a:lstStyle/>
                    <a:p>
                      <a:r>
                        <a:rPr lang="en-GB" sz="1900" dirty="0" smtClean="0"/>
                        <a:t>Result</a:t>
                      </a:r>
                      <a:r>
                        <a:rPr lang="en-GB" sz="1900" baseline="0" dirty="0" smtClean="0"/>
                        <a:t> chain 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 hMerge="1"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Indicators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Means</a:t>
                      </a:r>
                      <a:r>
                        <a:rPr lang="en-US" sz="1900" baseline="0" dirty="0" smtClean="0"/>
                        <a:t> of verification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Assumptions and/or</a:t>
                      </a:r>
                      <a:r>
                        <a:rPr lang="en-US" sz="1900" baseline="0" dirty="0" smtClean="0"/>
                        <a:t> risks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</a:tr>
              <a:tr h="1015747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Goal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National plant</a:t>
                      </a:r>
                      <a:r>
                        <a:rPr lang="en-US" sz="1900" baseline="0" dirty="0" smtClean="0"/>
                        <a:t> resources protected 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</a:tr>
              <a:tr h="914391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Purpose</a:t>
                      </a:r>
                      <a:r>
                        <a:rPr lang="en-US" sz="1900" baseline="0" dirty="0" smtClean="0"/>
                        <a:t> or objective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An improved integrated </a:t>
                      </a:r>
                      <a:r>
                        <a:rPr lang="en-US" sz="1900" smtClean="0"/>
                        <a:t>phytosanitary</a:t>
                      </a:r>
                      <a:r>
                        <a:rPr lang="en-US" sz="1900" baseline="0" smtClean="0"/>
                        <a:t> system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</a:tr>
              <a:tr h="1229349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Outputs or results expected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1.</a:t>
                      </a:r>
                    </a:p>
                    <a:p>
                      <a:r>
                        <a:rPr lang="en-US" sz="1900" dirty="0" smtClean="0"/>
                        <a:t>2.</a:t>
                      </a:r>
                    </a:p>
                    <a:p>
                      <a:r>
                        <a:rPr lang="en-US" sz="1900" dirty="0" smtClean="0"/>
                        <a:t>3.</a:t>
                      </a:r>
                    </a:p>
                    <a:p>
                      <a:r>
                        <a:rPr lang="en-US" sz="1900" dirty="0" smtClean="0"/>
                        <a:t>4.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</a:tr>
              <a:tr h="1229349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Activities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1.1</a:t>
                      </a:r>
                    </a:p>
                    <a:p>
                      <a:r>
                        <a:rPr lang="en-US" sz="1900" dirty="0" smtClean="0"/>
                        <a:t>2.1</a:t>
                      </a:r>
                    </a:p>
                    <a:p>
                      <a:r>
                        <a:rPr lang="en-US" sz="1900" dirty="0" smtClean="0"/>
                        <a:t>3.1</a:t>
                      </a:r>
                    </a:p>
                    <a:p>
                      <a:r>
                        <a:rPr lang="en-US" sz="1900" dirty="0" smtClean="0"/>
                        <a:t>4.1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1740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1247" y="231775"/>
            <a:ext cx="9559636" cy="1325563"/>
          </a:xfrm>
        </p:spPr>
        <p:txBody>
          <a:bodyPr/>
          <a:lstStyle/>
          <a:p>
            <a:r>
              <a:rPr lang="en-US" b="1" dirty="0" smtClean="0"/>
              <a:t>WORKPLAN</a:t>
            </a:r>
            <a:endParaRPr lang="en-US" b="1" dirty="0"/>
          </a:p>
        </p:txBody>
      </p:sp>
      <p:graphicFrame>
        <p:nvGraphicFramePr>
          <p:cNvPr id="4" name="Content Placeholder 4"/>
          <p:cNvGraphicFramePr>
            <a:graphicFrameLocks noGrp="1"/>
          </p:cNvGraphicFramePr>
          <p:nvPr>
            <p:ph idx="1"/>
            <p:extLst/>
          </p:nvPr>
        </p:nvGraphicFramePr>
        <p:xfrm>
          <a:off x="1174190" y="1897996"/>
          <a:ext cx="10569575" cy="29306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788"/>
                <a:gridCol w="1452283"/>
                <a:gridCol w="1792940"/>
                <a:gridCol w="1413373"/>
                <a:gridCol w="1888596"/>
                <a:gridCol w="1126595"/>
              </a:tblGrid>
              <a:tr h="660389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Outputs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Activity (s)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Sub-Activity (s)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costs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Responsible entity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deadline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</a:tr>
              <a:tr h="452011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Output</a:t>
                      </a:r>
                      <a:r>
                        <a:rPr lang="en-US" sz="1900" baseline="0" dirty="0" smtClean="0"/>
                        <a:t> 1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1.1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1.1.1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</a:tr>
              <a:tr h="452011"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1.2 …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1.2.1</a:t>
                      </a:r>
                      <a:r>
                        <a:rPr lang="en-US" sz="1900" baseline="0" dirty="0" smtClean="0"/>
                        <a:t> </a:t>
                      </a:r>
                      <a:r>
                        <a:rPr lang="en-US" sz="1900" dirty="0" smtClean="0"/>
                        <a:t>…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</a:tr>
              <a:tr h="452011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Output 2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2.1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2.1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</a:tr>
              <a:tr h="452011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Output 3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3.1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3.1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</a:tr>
              <a:tr h="452011">
                <a:tc>
                  <a:txBody>
                    <a:bodyPr/>
                    <a:lstStyle/>
                    <a:p>
                      <a:r>
                        <a:rPr lang="en-US" sz="1900" dirty="0" smtClean="0"/>
                        <a:t>Output 4</a:t>
                      </a:r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 smtClean="0"/>
                        <a:t>4.1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900" dirty="0" smtClean="0"/>
                        <a:t>4.1</a:t>
                      </a:r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  <a:tc>
                  <a:txBody>
                    <a:bodyPr/>
                    <a:lstStyle/>
                    <a:p>
                      <a:endParaRPr lang="en-US" sz="1900" dirty="0"/>
                    </a:p>
                  </a:txBody>
                  <a:tcPr marL="91439" marR="91439" marT="45715" marB="45715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304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w IPPC 401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New IPPC 401" id="{F0C2B9CE-8CEE-4ACD-B5C5-D075D1E28C4C}" vid="{FAC45D9C-813C-4147-BCCB-61F8AE8632E9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New IPPC 401</Template>
  <TotalTime>192</TotalTime>
  <Words>287</Words>
  <Application>Microsoft Office PowerPoint</Application>
  <PresentationFormat>Widescreen</PresentationFormat>
  <Paragraphs>119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Wingdings</vt:lpstr>
      <vt:lpstr>New IPPC 401</vt:lpstr>
      <vt:lpstr>PCE and Strategic planning</vt:lpstr>
      <vt:lpstr>The project cycle</vt:lpstr>
      <vt:lpstr>STRATEGIC PLANNING PROCESS</vt:lpstr>
      <vt:lpstr>Stakeholder analysis</vt:lpstr>
      <vt:lpstr>Needs assessment/Situation or GAP analysis</vt:lpstr>
      <vt:lpstr>Problem analysis (Cause and Effect)</vt:lpstr>
      <vt:lpstr>SWOTs</vt:lpstr>
      <vt:lpstr>Logical Framework</vt:lpstr>
      <vt:lpstr>WORKPLAN</vt:lpstr>
    </vt:vector>
  </TitlesOfParts>
  <Company>FAO of the UN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PCE and Strategic planning</dc:title>
  <dc:creator>Brunel, Sarah (AGDI)</dc:creator>
  <cp:lastModifiedBy>Brunel, Sarah (AGDI)</cp:lastModifiedBy>
  <cp:revision>12</cp:revision>
  <dcterms:created xsi:type="dcterms:W3CDTF">2016-06-06T16:01:01Z</dcterms:created>
  <dcterms:modified xsi:type="dcterms:W3CDTF">2018-01-09T14:53:28Z</dcterms:modified>
</cp:coreProperties>
</file>