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  <p:sldMasterId id="2147483696" r:id="rId3"/>
    <p:sldMasterId id="2147483708" r:id="rId4"/>
  </p:sldMasterIdLst>
  <p:notesMasterIdLst>
    <p:notesMasterId r:id="rId14"/>
  </p:notesMasterIdLst>
  <p:sldIdLst>
    <p:sldId id="261" r:id="rId5"/>
    <p:sldId id="275" r:id="rId6"/>
    <p:sldId id="268" r:id="rId7"/>
    <p:sldId id="272" r:id="rId8"/>
    <p:sldId id="273" r:id="rId9"/>
    <p:sldId id="262" r:id="rId10"/>
    <p:sldId id="274" r:id="rId11"/>
    <p:sldId id="267" r:id="rId12"/>
    <p:sldId id="265" r:id="rId13"/>
  </p:sldIdLst>
  <p:sldSz cx="12192000" cy="6858000"/>
  <p:notesSz cx="7010400" cy="9296400"/>
  <p:defaultTextStyle>
    <a:defPPr>
      <a:defRPr lang="es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62109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Estilo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s-U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534EE732-D24C-4516-856F-2C0945BD067F}" type="datetimeFigureOut">
              <a:rPr lang="es-US" smtClean="0"/>
              <a:t>10/31/2017</a:t>
            </a:fld>
            <a:endParaRPr lang="es-U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s-U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s-U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41EB1F66-4FF4-4657-9A28-D1D1A83BB32D}" type="slidenum">
              <a:rPr lang="es-US" smtClean="0"/>
              <a:t>‹Nº›</a:t>
            </a:fld>
            <a:endParaRPr lang="es-US"/>
          </a:p>
        </p:txBody>
      </p:sp>
    </p:spTree>
    <p:extLst>
      <p:ext uri="{BB962C8B-B14F-4D97-AF65-F5344CB8AC3E}">
        <p14:creationId xmlns:p14="http://schemas.microsoft.com/office/powerpoint/2010/main" val="41451404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 defTabSz="928561" eaLnBrk="0" hangingPunct="0">
              <a:defRPr kumimoji="1" sz="3200" b="1">
                <a:solidFill>
                  <a:srgbClr val="0000FF"/>
                </a:solidFill>
                <a:latin typeface="華康粗黑體(P)" pitchFamily="34" charset="-120"/>
                <a:ea typeface="華康粗黑體(P)" pitchFamily="34" charset="-120"/>
              </a:defRPr>
            </a:lvl1pPr>
            <a:lvl2pPr marL="742849" indent="-285711" algn="ctr" defTabSz="928561" eaLnBrk="0" hangingPunct="0">
              <a:defRPr kumimoji="1" sz="3200" b="1">
                <a:solidFill>
                  <a:srgbClr val="0000FF"/>
                </a:solidFill>
                <a:latin typeface="華康粗黑體(P)" pitchFamily="34" charset="-120"/>
                <a:ea typeface="華康粗黑體(P)" pitchFamily="34" charset="-120"/>
              </a:defRPr>
            </a:lvl2pPr>
            <a:lvl3pPr marL="1142845" indent="-228569" algn="ctr" defTabSz="928561" eaLnBrk="0" hangingPunct="0">
              <a:defRPr kumimoji="1" sz="3200" b="1">
                <a:solidFill>
                  <a:srgbClr val="0000FF"/>
                </a:solidFill>
                <a:latin typeface="華康粗黑體(P)" pitchFamily="34" charset="-120"/>
                <a:ea typeface="華康粗黑體(P)" pitchFamily="34" charset="-120"/>
              </a:defRPr>
            </a:lvl3pPr>
            <a:lvl4pPr marL="1599982" indent="-228569" algn="ctr" defTabSz="928561" eaLnBrk="0" hangingPunct="0">
              <a:defRPr kumimoji="1" sz="3200" b="1">
                <a:solidFill>
                  <a:srgbClr val="0000FF"/>
                </a:solidFill>
                <a:latin typeface="華康粗黑體(P)" pitchFamily="34" charset="-120"/>
                <a:ea typeface="華康粗黑體(P)" pitchFamily="34" charset="-120"/>
              </a:defRPr>
            </a:lvl4pPr>
            <a:lvl5pPr marL="2057120" indent="-228569" algn="ctr" defTabSz="928561" eaLnBrk="0" hangingPunct="0">
              <a:defRPr kumimoji="1" sz="3200" b="1">
                <a:solidFill>
                  <a:srgbClr val="0000FF"/>
                </a:solidFill>
                <a:latin typeface="華康粗黑體(P)" pitchFamily="34" charset="-120"/>
                <a:ea typeface="華康粗黑體(P)" pitchFamily="34" charset="-120"/>
              </a:defRPr>
            </a:lvl5pPr>
            <a:lvl6pPr marL="2514258" indent="-228569" algn="ctr" defTabSz="928561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華康粗黑體(P)" pitchFamily="34" charset="-120"/>
                <a:ea typeface="華康粗黑體(P)" pitchFamily="34" charset="-120"/>
              </a:defRPr>
            </a:lvl6pPr>
            <a:lvl7pPr marL="2971397" indent="-228569" algn="ctr" defTabSz="928561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華康粗黑體(P)" pitchFamily="34" charset="-120"/>
                <a:ea typeface="華康粗黑體(P)" pitchFamily="34" charset="-120"/>
              </a:defRPr>
            </a:lvl7pPr>
            <a:lvl8pPr marL="3428534" indent="-228569" algn="ctr" defTabSz="928561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華康粗黑體(P)" pitchFamily="34" charset="-120"/>
                <a:ea typeface="華康粗黑體(P)" pitchFamily="34" charset="-120"/>
              </a:defRPr>
            </a:lvl8pPr>
            <a:lvl9pPr marL="3885670" indent="-228569" algn="ctr" defTabSz="928561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華康粗黑體(P)" pitchFamily="34" charset="-120"/>
                <a:ea typeface="華康粗黑體(P)" pitchFamily="34" charset="-120"/>
              </a:defRPr>
            </a:lvl9pPr>
          </a:lstStyle>
          <a:p>
            <a:pPr algn="r" eaLnBrk="1" hangingPunct="1"/>
            <a:fld id="{119541BA-96C2-40F2-B344-E81A46D6C285}" type="slidenum">
              <a:rPr lang="zh-TW" altLang="en-US" sz="1200" b="0">
                <a:solidFill>
                  <a:prstClr val="black"/>
                </a:solidFill>
                <a:latin typeface="Times" pitchFamily="18" charset="0"/>
                <a:ea typeface="Taipei"/>
              </a:rPr>
              <a:pPr algn="r" eaLnBrk="1" hangingPunct="1"/>
              <a:t>2</a:t>
            </a:fld>
            <a:endParaRPr lang="en-US" altLang="zh-TW" sz="1200" b="0">
              <a:solidFill>
                <a:prstClr val="black"/>
              </a:solidFill>
              <a:latin typeface="Times" pitchFamily="18" charset="0"/>
              <a:ea typeface="Taipei"/>
            </a:endParaRPr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725" y="739775"/>
            <a:ext cx="6627813" cy="3729038"/>
          </a:xfrm>
          <a:solidFill>
            <a:srgbClr val="FFFFFF"/>
          </a:solidFill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6465" y="4717218"/>
            <a:ext cx="4984750" cy="4469526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5861" tIns="42930" rIns="85861" bIns="42930"/>
          <a:lstStyle/>
          <a:p>
            <a:pPr marL="226983" indent="-226983"/>
            <a:endParaRPr lang="zh-TW" altLang="zh-TW" dirty="0" smtClean="0">
              <a:latin typeface="標楷體" pitchFamily="65" charset="-120"/>
              <a:ea typeface="標楷體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8409485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A" b="0" dirty="0" smtClean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86E5BF-2CE0-4A87-9577-7AFE03871F3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45402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s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0C56F-62DD-4189-B4D5-CCA57C6C4ABF}" type="datetimeFigureOut">
              <a:rPr lang="es-US" smtClean="0"/>
              <a:t>10/31/2017</a:t>
            </a:fld>
            <a:endParaRPr lang="es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C382D-3F55-4523-8D2E-952DE2C4A34D}" type="slidenum">
              <a:rPr lang="es-US" smtClean="0"/>
              <a:t>‹Nº›</a:t>
            </a:fld>
            <a:endParaRPr lang="es-US"/>
          </a:p>
        </p:txBody>
      </p:sp>
    </p:spTree>
    <p:extLst>
      <p:ext uri="{BB962C8B-B14F-4D97-AF65-F5344CB8AC3E}">
        <p14:creationId xmlns:p14="http://schemas.microsoft.com/office/powerpoint/2010/main" val="6293594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U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0C56F-62DD-4189-B4D5-CCA57C6C4ABF}" type="datetimeFigureOut">
              <a:rPr lang="es-US" smtClean="0"/>
              <a:t>10/31/2017</a:t>
            </a:fld>
            <a:endParaRPr lang="es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C382D-3F55-4523-8D2E-952DE2C4A34D}" type="slidenum">
              <a:rPr lang="es-US" smtClean="0"/>
              <a:t>‹Nº›</a:t>
            </a:fld>
            <a:endParaRPr lang="es-US"/>
          </a:p>
        </p:txBody>
      </p:sp>
    </p:spTree>
    <p:extLst>
      <p:ext uri="{BB962C8B-B14F-4D97-AF65-F5344CB8AC3E}">
        <p14:creationId xmlns:p14="http://schemas.microsoft.com/office/powerpoint/2010/main" val="942422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U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0C56F-62DD-4189-B4D5-CCA57C6C4ABF}" type="datetimeFigureOut">
              <a:rPr lang="es-US" smtClean="0"/>
              <a:t>10/31/2017</a:t>
            </a:fld>
            <a:endParaRPr lang="es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C382D-3F55-4523-8D2E-952DE2C4A34D}" type="slidenum">
              <a:rPr lang="es-US" smtClean="0"/>
              <a:t>‹Nº›</a:t>
            </a:fld>
            <a:endParaRPr lang="es-US"/>
          </a:p>
        </p:txBody>
      </p:sp>
    </p:spTree>
    <p:extLst>
      <p:ext uri="{BB962C8B-B14F-4D97-AF65-F5344CB8AC3E}">
        <p14:creationId xmlns:p14="http://schemas.microsoft.com/office/powerpoint/2010/main" val="33896051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SV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s-SV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F31F83-6194-47A7-9084-C05BEAFCC690}" type="datetimeFigureOut">
              <a:rPr kumimoji="0" lang="es-SV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31/10/2017</a:t>
            </a:fld>
            <a:endParaRPr kumimoji="0" lang="es-SV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SV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2EA5F1-A598-4E73-92DC-FF51068EF55D}" type="slidenum">
              <a:rPr kumimoji="0" lang="es-SV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s-SV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008753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SV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SV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F31F83-6194-47A7-9084-C05BEAFCC690}" type="datetimeFigureOut">
              <a:rPr kumimoji="0" lang="es-SV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31/10/2017</a:t>
            </a:fld>
            <a:endParaRPr kumimoji="0" lang="es-SV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SV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2EA5F1-A598-4E73-92DC-FF51068EF55D}" type="slidenum">
              <a:rPr kumimoji="0" lang="es-SV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s-SV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87683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SV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F31F83-6194-47A7-9084-C05BEAFCC690}" type="datetimeFigureOut">
              <a:rPr kumimoji="0" lang="es-SV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31/10/2017</a:t>
            </a:fld>
            <a:endParaRPr kumimoji="0" lang="es-SV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SV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2EA5F1-A598-4E73-92DC-FF51068EF55D}" type="slidenum">
              <a:rPr kumimoji="0" lang="es-SV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s-SV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784263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SV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SV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SV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F31F83-6194-47A7-9084-C05BEAFCC690}" type="datetimeFigureOut">
              <a:rPr kumimoji="0" lang="es-SV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31/10/2017</a:t>
            </a:fld>
            <a:endParaRPr kumimoji="0" lang="es-SV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SV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2EA5F1-A598-4E73-92DC-FF51068EF55D}" type="slidenum">
              <a:rPr kumimoji="0" lang="es-SV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s-SV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40518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SV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SV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SV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F31F83-6194-47A7-9084-C05BEAFCC690}" type="datetimeFigureOut">
              <a:rPr kumimoji="0" lang="es-SV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31/10/2017</a:t>
            </a:fld>
            <a:endParaRPr kumimoji="0" lang="es-SV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SV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2EA5F1-A598-4E73-92DC-FF51068EF55D}" type="slidenum">
              <a:rPr kumimoji="0" lang="es-SV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s-SV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99169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SV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F31F83-6194-47A7-9084-C05BEAFCC690}" type="datetimeFigureOut">
              <a:rPr kumimoji="0" lang="es-SV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31/10/2017</a:t>
            </a:fld>
            <a:endParaRPr kumimoji="0" lang="es-SV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SV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2EA5F1-A598-4E73-92DC-FF51068EF55D}" type="slidenum">
              <a:rPr kumimoji="0" lang="es-SV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s-SV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58554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F31F83-6194-47A7-9084-C05BEAFCC690}" type="datetimeFigureOut">
              <a:rPr kumimoji="0" lang="es-SV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31/10/2017</a:t>
            </a:fld>
            <a:endParaRPr kumimoji="0" lang="es-SV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SV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2EA5F1-A598-4E73-92DC-FF51068EF55D}" type="slidenum">
              <a:rPr kumimoji="0" lang="es-SV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s-SV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115157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SV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SV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F31F83-6194-47A7-9084-C05BEAFCC690}" type="datetimeFigureOut">
              <a:rPr kumimoji="0" lang="es-SV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31/10/2017</a:t>
            </a:fld>
            <a:endParaRPr kumimoji="0" lang="es-SV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SV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2EA5F1-A598-4E73-92DC-FF51068EF55D}" type="slidenum">
              <a:rPr kumimoji="0" lang="es-SV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s-SV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087485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U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0C56F-62DD-4189-B4D5-CCA57C6C4ABF}" type="datetimeFigureOut">
              <a:rPr lang="es-US" smtClean="0"/>
              <a:t>10/31/2017</a:t>
            </a:fld>
            <a:endParaRPr lang="es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C382D-3F55-4523-8D2E-952DE2C4A34D}" type="slidenum">
              <a:rPr lang="es-US" smtClean="0"/>
              <a:t>‹Nº›</a:t>
            </a:fld>
            <a:endParaRPr lang="es-US"/>
          </a:p>
        </p:txBody>
      </p:sp>
    </p:spTree>
    <p:extLst>
      <p:ext uri="{BB962C8B-B14F-4D97-AF65-F5344CB8AC3E}">
        <p14:creationId xmlns:p14="http://schemas.microsoft.com/office/powerpoint/2010/main" val="142780920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SV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SV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F31F83-6194-47A7-9084-C05BEAFCC690}" type="datetimeFigureOut">
              <a:rPr kumimoji="0" lang="es-SV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31/10/2017</a:t>
            </a:fld>
            <a:endParaRPr kumimoji="0" lang="es-SV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SV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2EA5F1-A598-4E73-92DC-FF51068EF55D}" type="slidenum">
              <a:rPr kumimoji="0" lang="es-SV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s-SV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84007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SV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SV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F31F83-6194-47A7-9084-C05BEAFCC690}" type="datetimeFigureOut">
              <a:rPr kumimoji="0" lang="es-SV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31/10/2017</a:t>
            </a:fld>
            <a:endParaRPr kumimoji="0" lang="es-SV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SV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2EA5F1-A598-4E73-92DC-FF51068EF55D}" type="slidenum">
              <a:rPr kumimoji="0" lang="es-SV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s-SV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935054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SV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SV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F31F83-6194-47A7-9084-C05BEAFCC690}" type="datetimeFigureOut">
              <a:rPr kumimoji="0" lang="es-SV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31/10/2017</a:t>
            </a:fld>
            <a:endParaRPr kumimoji="0" lang="es-SV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SV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2EA5F1-A598-4E73-92DC-FF51068EF55D}" type="slidenum">
              <a:rPr kumimoji="0" lang="es-SV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s-SV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6921166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2D3997-6A93-0648-8F59-263A5021749E}" type="datetimeFigureOut">
              <a:rPr kumimoji="0" lang="es-ES_tradn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31/10/2017</a:t>
            </a:fld>
            <a:endParaRPr kumimoji="0" lang="es-ES_tradnl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BD60A00-8F8F-ED4B-9CF6-2553F9A61757}" type="slidenum">
              <a:rPr kumimoji="0" lang="es-ES_tradn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s-ES_tradnl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638284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2D3997-6A93-0648-8F59-263A5021749E}" type="datetimeFigureOut">
              <a:rPr kumimoji="0" lang="es-ES_tradn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31/10/2017</a:t>
            </a:fld>
            <a:endParaRPr kumimoji="0" lang="es-ES_tradnl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BD60A00-8F8F-ED4B-9CF6-2553F9A61757}" type="slidenum">
              <a:rPr kumimoji="0" lang="es-ES_tradn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s-ES_tradnl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993552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2D3997-6A93-0648-8F59-263A5021749E}" type="datetimeFigureOut">
              <a:rPr kumimoji="0" lang="es-ES_tradn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31/10/2017</a:t>
            </a:fld>
            <a:endParaRPr kumimoji="0" lang="es-ES_tradnl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BD60A00-8F8F-ED4B-9CF6-2553F9A61757}" type="slidenum">
              <a:rPr kumimoji="0" lang="es-ES_tradn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s-ES_tradnl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726543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2D3997-6A93-0648-8F59-263A5021749E}" type="datetimeFigureOut">
              <a:rPr kumimoji="0" lang="es-ES_tradn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31/10/2017</a:t>
            </a:fld>
            <a:endParaRPr kumimoji="0" lang="es-ES_tradnl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BD60A00-8F8F-ED4B-9CF6-2553F9A61757}" type="slidenum">
              <a:rPr kumimoji="0" lang="es-ES_tradn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s-ES_tradnl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2426455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2D3997-6A93-0648-8F59-263A5021749E}" type="datetimeFigureOut">
              <a:rPr kumimoji="0" lang="es-ES_tradn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31/10/2017</a:t>
            </a:fld>
            <a:endParaRPr kumimoji="0" lang="es-ES_tradnl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BD60A00-8F8F-ED4B-9CF6-2553F9A61757}" type="slidenum">
              <a:rPr kumimoji="0" lang="es-ES_tradn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s-ES_tradnl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1398800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2D3997-6A93-0648-8F59-263A5021749E}" type="datetimeFigureOut">
              <a:rPr kumimoji="0" lang="es-ES_tradn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31/10/2017</a:t>
            </a:fld>
            <a:endParaRPr kumimoji="0" lang="es-ES_tradnl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BD60A00-8F8F-ED4B-9CF6-2553F9A61757}" type="slidenum">
              <a:rPr kumimoji="0" lang="es-ES_tradn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s-ES_tradnl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8615769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2D3997-6A93-0648-8F59-263A5021749E}" type="datetimeFigureOut">
              <a:rPr kumimoji="0" lang="es-ES_tradn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31/10/2017</a:t>
            </a:fld>
            <a:endParaRPr kumimoji="0" lang="es-ES_tradnl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BD60A00-8F8F-ED4B-9CF6-2553F9A61757}" type="slidenum">
              <a:rPr kumimoji="0" lang="es-ES_tradn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s-ES_tradnl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957695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U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0C56F-62DD-4189-B4D5-CCA57C6C4ABF}" type="datetimeFigureOut">
              <a:rPr lang="es-US" smtClean="0"/>
              <a:t>10/31/2017</a:t>
            </a:fld>
            <a:endParaRPr lang="es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C382D-3F55-4523-8D2E-952DE2C4A34D}" type="slidenum">
              <a:rPr lang="es-US" smtClean="0"/>
              <a:t>‹Nº›</a:t>
            </a:fld>
            <a:endParaRPr lang="es-US"/>
          </a:p>
        </p:txBody>
      </p:sp>
    </p:spTree>
    <p:extLst>
      <p:ext uri="{BB962C8B-B14F-4D97-AF65-F5344CB8AC3E}">
        <p14:creationId xmlns:p14="http://schemas.microsoft.com/office/powerpoint/2010/main" val="178027532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2D3997-6A93-0648-8F59-263A5021749E}" type="datetimeFigureOut">
              <a:rPr kumimoji="0" lang="es-ES_tradn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31/10/2017</a:t>
            </a:fld>
            <a:endParaRPr kumimoji="0" lang="es-ES_tradnl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BD60A00-8F8F-ED4B-9CF6-2553F9A61757}" type="slidenum">
              <a:rPr kumimoji="0" lang="es-ES_tradn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s-ES_tradnl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0087610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_tradn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2D3997-6A93-0648-8F59-263A5021749E}" type="datetimeFigureOut">
              <a:rPr kumimoji="0" lang="es-ES_tradn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31/10/2017</a:t>
            </a:fld>
            <a:endParaRPr kumimoji="0" lang="es-ES_tradnl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BD60A00-8F8F-ED4B-9CF6-2553F9A61757}" type="slidenum">
              <a:rPr kumimoji="0" lang="es-ES_tradn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s-ES_tradnl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9040893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2D3997-6A93-0648-8F59-263A5021749E}" type="datetimeFigureOut">
              <a:rPr kumimoji="0" lang="es-ES_tradn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31/10/2017</a:t>
            </a:fld>
            <a:endParaRPr kumimoji="0" lang="es-ES_tradnl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BD60A00-8F8F-ED4B-9CF6-2553F9A61757}" type="slidenum">
              <a:rPr kumimoji="0" lang="es-ES_tradn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s-ES_tradnl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855503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2D3997-6A93-0648-8F59-263A5021749E}" type="datetimeFigureOut">
              <a:rPr kumimoji="0" lang="es-ES_tradn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31/10/2017</a:t>
            </a:fld>
            <a:endParaRPr kumimoji="0" lang="es-ES_tradnl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BD60A00-8F8F-ED4B-9CF6-2553F9A61757}" type="slidenum">
              <a:rPr kumimoji="0" lang="es-ES_tradn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s-ES_tradnl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1269148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_tradnl" smtClean="0"/>
              <a:t>Clic para editar título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_tradnl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ECF36-EB08-4744-8101-3CE4D5DC4B54}" type="datetimeFigureOut">
              <a:rPr lang="es-ES_tradnl" smtClean="0">
                <a:solidFill>
                  <a:prstClr val="black">
                    <a:tint val="75000"/>
                  </a:prstClr>
                </a:solidFill>
              </a:rPr>
              <a:pPr/>
              <a:t>31/10/2017</a:t>
            </a:fld>
            <a:endParaRPr lang="es-ES_trad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E2169-8458-1C48-B27D-3081A4BCD0AC}" type="slidenum">
              <a:rPr lang="es-ES_tradnl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_trad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30223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ECF36-EB08-4744-8101-3CE4D5DC4B54}" type="datetimeFigureOut">
              <a:rPr lang="es-ES_tradnl" smtClean="0">
                <a:solidFill>
                  <a:prstClr val="black">
                    <a:tint val="75000"/>
                  </a:prstClr>
                </a:solidFill>
              </a:rPr>
              <a:pPr/>
              <a:t>31/10/2017</a:t>
            </a:fld>
            <a:endParaRPr lang="es-ES_trad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E2169-8458-1C48-B27D-3081A4BCD0AC}" type="slidenum">
              <a:rPr lang="es-ES_tradnl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_trad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687408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_tradnl" smtClean="0"/>
              <a:t>Clic para editar título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ECF36-EB08-4744-8101-3CE4D5DC4B54}" type="datetimeFigureOut">
              <a:rPr lang="es-ES_tradnl" smtClean="0">
                <a:solidFill>
                  <a:prstClr val="black">
                    <a:tint val="75000"/>
                  </a:prstClr>
                </a:solidFill>
              </a:rPr>
              <a:pPr/>
              <a:t>31/10/2017</a:t>
            </a:fld>
            <a:endParaRPr lang="es-ES_trad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E2169-8458-1C48-B27D-3081A4BCD0AC}" type="slidenum">
              <a:rPr lang="es-ES_tradnl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_trad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523366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ECF36-EB08-4744-8101-3CE4D5DC4B54}" type="datetimeFigureOut">
              <a:rPr lang="es-ES_tradnl" smtClean="0">
                <a:solidFill>
                  <a:prstClr val="black">
                    <a:tint val="75000"/>
                  </a:prstClr>
                </a:solidFill>
              </a:rPr>
              <a:pPr/>
              <a:t>31/10/2017</a:t>
            </a:fld>
            <a:endParaRPr lang="es-ES_trad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E2169-8458-1C48-B27D-3081A4BCD0AC}" type="slidenum">
              <a:rPr lang="es-ES_tradnl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_trad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524594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ECF36-EB08-4744-8101-3CE4D5DC4B54}" type="datetimeFigureOut">
              <a:rPr lang="es-ES_tradnl" smtClean="0">
                <a:solidFill>
                  <a:prstClr val="black">
                    <a:tint val="75000"/>
                  </a:prstClr>
                </a:solidFill>
              </a:rPr>
              <a:pPr/>
              <a:t>31/10/2017</a:t>
            </a:fld>
            <a:endParaRPr lang="es-ES_trad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E2169-8458-1C48-B27D-3081A4BCD0AC}" type="slidenum">
              <a:rPr lang="es-ES_tradnl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_trad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062166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ECF36-EB08-4744-8101-3CE4D5DC4B54}" type="datetimeFigureOut">
              <a:rPr lang="es-ES_tradnl" smtClean="0">
                <a:solidFill>
                  <a:prstClr val="black">
                    <a:tint val="75000"/>
                  </a:prstClr>
                </a:solidFill>
              </a:rPr>
              <a:pPr/>
              <a:t>31/10/2017</a:t>
            </a:fld>
            <a:endParaRPr lang="es-ES_trad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E2169-8458-1C48-B27D-3081A4BCD0AC}" type="slidenum">
              <a:rPr lang="es-ES_tradnl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_trad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23079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U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U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U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0C56F-62DD-4189-B4D5-CCA57C6C4ABF}" type="datetimeFigureOut">
              <a:rPr lang="es-US" smtClean="0"/>
              <a:t>10/31/2017</a:t>
            </a:fld>
            <a:endParaRPr lang="es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C382D-3F55-4523-8D2E-952DE2C4A34D}" type="slidenum">
              <a:rPr lang="es-US" smtClean="0"/>
              <a:t>‹Nº›</a:t>
            </a:fld>
            <a:endParaRPr lang="es-US"/>
          </a:p>
        </p:txBody>
      </p:sp>
    </p:spTree>
    <p:extLst>
      <p:ext uri="{BB962C8B-B14F-4D97-AF65-F5344CB8AC3E}">
        <p14:creationId xmlns:p14="http://schemas.microsoft.com/office/powerpoint/2010/main" val="19753258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ECF36-EB08-4744-8101-3CE4D5DC4B54}" type="datetimeFigureOut">
              <a:rPr lang="es-ES_tradnl" smtClean="0">
                <a:solidFill>
                  <a:prstClr val="black">
                    <a:tint val="75000"/>
                  </a:prstClr>
                </a:solidFill>
              </a:rPr>
              <a:pPr/>
              <a:t>31/10/2017</a:t>
            </a:fld>
            <a:endParaRPr lang="es-ES_trad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E2169-8458-1C48-B27D-3081A4BCD0AC}" type="slidenum">
              <a:rPr lang="es-ES_tradnl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_trad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054434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_tradnl" smtClean="0"/>
              <a:t>Clic para editar título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ECF36-EB08-4744-8101-3CE4D5DC4B54}" type="datetimeFigureOut">
              <a:rPr lang="es-ES_tradnl" smtClean="0">
                <a:solidFill>
                  <a:prstClr val="black">
                    <a:tint val="75000"/>
                  </a:prstClr>
                </a:solidFill>
              </a:rPr>
              <a:pPr/>
              <a:t>31/10/2017</a:t>
            </a:fld>
            <a:endParaRPr lang="es-ES_trad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E2169-8458-1C48-B27D-3081A4BCD0AC}" type="slidenum">
              <a:rPr lang="es-ES_tradnl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_trad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001675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_tradnl" smtClean="0"/>
              <a:t>Clic para editar título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_tradnl" smtClean="0"/>
              <a:t>Arrastre la imagen al marcador de posición o haga clic en el icono para agregar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ECF36-EB08-4744-8101-3CE4D5DC4B54}" type="datetimeFigureOut">
              <a:rPr lang="es-ES_tradnl" smtClean="0">
                <a:solidFill>
                  <a:prstClr val="black">
                    <a:tint val="75000"/>
                  </a:prstClr>
                </a:solidFill>
              </a:rPr>
              <a:pPr/>
              <a:t>31/10/2017</a:t>
            </a:fld>
            <a:endParaRPr lang="es-ES_trad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E2169-8458-1C48-B27D-3081A4BCD0AC}" type="slidenum">
              <a:rPr lang="es-ES_tradnl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_trad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552758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ECF36-EB08-4744-8101-3CE4D5DC4B54}" type="datetimeFigureOut">
              <a:rPr lang="es-ES_tradnl" smtClean="0">
                <a:solidFill>
                  <a:prstClr val="black">
                    <a:tint val="75000"/>
                  </a:prstClr>
                </a:solidFill>
              </a:rPr>
              <a:pPr/>
              <a:t>31/10/2017</a:t>
            </a:fld>
            <a:endParaRPr lang="es-ES_trad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E2169-8458-1C48-B27D-3081A4BCD0AC}" type="slidenum">
              <a:rPr lang="es-ES_tradnl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_trad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945652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7ECF36-EB08-4744-8101-3CE4D5DC4B54}" type="datetimeFigureOut">
              <a:rPr lang="es-ES_tradnl" smtClean="0">
                <a:solidFill>
                  <a:prstClr val="black">
                    <a:tint val="75000"/>
                  </a:prstClr>
                </a:solidFill>
              </a:rPr>
              <a:pPr/>
              <a:t>31/10/2017</a:t>
            </a:fld>
            <a:endParaRPr lang="es-ES_trad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CE2169-8458-1C48-B27D-3081A4BCD0AC}" type="slidenum">
              <a:rPr lang="es-ES_tradnl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_trad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709583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ítulo principal e image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7"/>
          <p:cNvSpPr>
            <a:spLocks noGrp="1"/>
          </p:cNvSpPr>
          <p:nvPr>
            <p:ph type="title"/>
          </p:nvPr>
        </p:nvSpPr>
        <p:spPr>
          <a:xfrm>
            <a:off x="775397" y="167195"/>
            <a:ext cx="8841017" cy="1503458"/>
          </a:xfrm>
          <a:prstGeom prst="rect">
            <a:avLst/>
          </a:prstGeom>
        </p:spPr>
        <p:txBody>
          <a:bodyPr/>
          <a:lstStyle>
            <a:lvl1pPr>
              <a:defRPr sz="6100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6100">
                <a:solidFill>
                  <a:srgbClr val="0D3A92"/>
                </a:solidFill>
              </a:rPr>
              <a:t>Title Text</a:t>
            </a:r>
          </a:p>
        </p:txBody>
      </p:sp>
      <p:sp>
        <p:nvSpPr>
          <p:cNvPr id="8" name="Shape 8"/>
          <p:cNvSpPr>
            <a:spLocks noGrp="1"/>
          </p:cNvSpPr>
          <p:nvPr>
            <p:ph type="body" idx="1"/>
          </p:nvPr>
        </p:nvSpPr>
        <p:spPr>
          <a:xfrm>
            <a:off x="775397" y="1670653"/>
            <a:ext cx="10720477" cy="5187349"/>
          </a:xfrm>
          <a:prstGeom prst="rect">
            <a:avLst/>
          </a:prstGeom>
        </p:spPr>
        <p:txBody>
          <a:bodyPr lIns="0" tIns="0" rIns="0" bIns="0"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107835920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4"/>
          <p:cNvSpPr txBox="1">
            <a:spLocks/>
          </p:cNvSpPr>
          <p:nvPr userDrawn="1"/>
        </p:nvSpPr>
        <p:spPr>
          <a:xfrm>
            <a:off x="0" y="1"/>
            <a:ext cx="12192000" cy="1127124"/>
          </a:xfrm>
          <a:prstGeom prst="rect">
            <a:avLst/>
          </a:prstGeom>
          <a:gradFill flip="none" rotWithShape="1">
            <a:gsLst>
              <a:gs pos="0">
                <a:srgbClr val="0088FF"/>
              </a:gs>
              <a:gs pos="100000">
                <a:srgbClr val="0091FF">
                  <a:alpha val="23000"/>
                </a:srgbClr>
              </a:gs>
            </a:gsLst>
            <a:lin ang="0" scaled="1"/>
            <a:tileRect/>
          </a:gradFill>
        </p:spPr>
        <p:txBody>
          <a:bodyPr vert="horz"/>
          <a:lstStyle>
            <a:lvl1pPr marL="0" indent="0" algn="l" defTabSz="457207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None/>
              <a:defRPr sz="2000" b="0" i="0" kern="1200">
                <a:solidFill>
                  <a:schemeClr val="bg1"/>
                </a:solidFill>
                <a:latin typeface="Verdana"/>
                <a:ea typeface="+mj-ea"/>
                <a:cs typeface="Verdana"/>
              </a:defRPr>
            </a:lvl1pPr>
            <a:lvl2pPr marL="742962" indent="-285755" algn="l" defTabSz="457207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20" indent="-228604" algn="l" defTabSz="457207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27" indent="-228604" algn="l" defTabSz="457207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34" indent="-228604" algn="l" defTabSz="457207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14642" indent="-228604" algn="l" defTabSz="457207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49" indent="-228604" algn="l" defTabSz="457207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57" indent="-228604" algn="l" defTabSz="457207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64" indent="-228604" algn="l" defTabSz="457207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pPr algn="ctr">
              <a:spcBef>
                <a:spcPts val="0"/>
              </a:spcBef>
              <a:buClr>
                <a:srgbClr val="E7E6E6">
                  <a:lumMod val="40000"/>
                  <a:lumOff val="60000"/>
                </a:srgbClr>
              </a:buClr>
            </a:pPr>
            <a:endParaRPr lang="en-US" dirty="0" smtClean="0">
              <a:solidFill>
                <a:prstClr val="white"/>
              </a:solidFill>
            </a:endParaRPr>
          </a:p>
        </p:txBody>
      </p:sp>
      <p:sp>
        <p:nvSpPr>
          <p:cNvPr id="9" name="Content Placeholder 2"/>
          <p:cNvSpPr>
            <a:spLocks noGrp="1"/>
          </p:cNvSpPr>
          <p:nvPr>
            <p:ph idx="1" hasCustomPrompt="1"/>
          </p:nvPr>
        </p:nvSpPr>
        <p:spPr>
          <a:xfrm>
            <a:off x="645584" y="2048934"/>
            <a:ext cx="9819217" cy="419946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850"/>
              </a:spcBef>
              <a:buFontTx/>
              <a:buNone/>
              <a:defRPr sz="1400">
                <a:latin typeface="Verdana"/>
                <a:cs typeface="Verdana"/>
              </a:defRPr>
            </a:lvl1pPr>
          </a:lstStyle>
          <a:p>
            <a:r>
              <a:rPr lang="en-US" dirty="0" smtClean="0"/>
              <a:t>Click to add text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10699752" y="1"/>
            <a:ext cx="1502833" cy="1127125"/>
          </a:xfrm>
          <a:prstGeom prst="rect">
            <a:avLst/>
          </a:prstGeom>
          <a:solidFill>
            <a:srgbClr val="0088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11" name="Picture 10" descr="WFPlogo-english-emblem-white.gif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69087" y="132647"/>
            <a:ext cx="1171083" cy="878312"/>
          </a:xfrm>
          <a:prstGeom prst="rect">
            <a:avLst/>
          </a:prstGeom>
        </p:spPr>
      </p:pic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645584" y="1341439"/>
            <a:ext cx="9819217" cy="419629"/>
          </a:xfrm>
          <a:prstGeom prst="rect">
            <a:avLst/>
          </a:prstGeom>
        </p:spPr>
        <p:txBody>
          <a:bodyPr vert="horz" lIns="0" tIns="0" rIns="0" bIns="0" anchor="t" anchorCtr="0"/>
          <a:lstStyle>
            <a:lvl1pPr marL="0" indent="0">
              <a:spcBef>
                <a:spcPts val="0"/>
              </a:spcBef>
              <a:buNone/>
              <a:defRPr sz="2000" b="1">
                <a:solidFill>
                  <a:srgbClr val="0088FF"/>
                </a:solidFill>
                <a:latin typeface="Verdana"/>
                <a:cs typeface="Verdana"/>
              </a:defRPr>
            </a:lvl1pPr>
            <a:lvl2pPr marL="457200" indent="0">
              <a:buNone/>
              <a:defRPr sz="2000" b="1">
                <a:solidFill>
                  <a:srgbClr val="0088FF"/>
                </a:solidFill>
                <a:latin typeface="Verdana"/>
                <a:cs typeface="Verdana"/>
              </a:defRPr>
            </a:lvl2pPr>
            <a:lvl3pPr marL="914400" indent="0">
              <a:buNone/>
              <a:defRPr sz="2000" b="1">
                <a:solidFill>
                  <a:srgbClr val="0088FF"/>
                </a:solidFill>
                <a:latin typeface="Verdana"/>
                <a:cs typeface="Verdana"/>
              </a:defRPr>
            </a:lvl3pPr>
            <a:lvl4pPr marL="1371600" indent="0">
              <a:buNone/>
              <a:defRPr sz="2000" b="1">
                <a:solidFill>
                  <a:srgbClr val="0088FF"/>
                </a:solidFill>
                <a:latin typeface="Verdana"/>
                <a:cs typeface="Verdana"/>
              </a:defRPr>
            </a:lvl4pPr>
            <a:lvl5pPr marL="1828800" indent="0">
              <a:buNone/>
              <a:defRPr sz="2000" b="1">
                <a:solidFill>
                  <a:srgbClr val="0088FF"/>
                </a:solidFill>
                <a:latin typeface="Verdana"/>
                <a:cs typeface="Verdana"/>
              </a:defRPr>
            </a:lvl5pPr>
          </a:lstStyle>
          <a:p>
            <a:pPr lvl="0"/>
            <a:r>
              <a:rPr lang="en-US" dirty="0" smtClean="0"/>
              <a:t>Click to edit subtitle</a:t>
            </a:r>
            <a:endParaRPr lang="en-US" dirty="0"/>
          </a:p>
        </p:txBody>
      </p:sp>
      <p:sp>
        <p:nvSpPr>
          <p:cNvPr id="12" name="Title 31"/>
          <p:cNvSpPr>
            <a:spLocks noGrp="1"/>
          </p:cNvSpPr>
          <p:nvPr>
            <p:ph type="title" hasCustomPrompt="1"/>
          </p:nvPr>
        </p:nvSpPr>
        <p:spPr>
          <a:xfrm>
            <a:off x="645581" y="116502"/>
            <a:ext cx="9480552" cy="925114"/>
          </a:xfrm>
          <a:prstGeom prst="rect">
            <a:avLst/>
          </a:prstGeom>
          <a:noFill/>
        </p:spPr>
        <p:txBody>
          <a:bodyPr vert="horz" tIns="0" bIns="61200" anchor="ctr" anchorCtr="0"/>
          <a:lstStyle>
            <a:lvl1pPr marL="0" algn="l">
              <a:defRPr sz="2600" b="1">
                <a:solidFill>
                  <a:srgbClr val="FFFFFF"/>
                </a:solidFill>
                <a:latin typeface="Verdana"/>
                <a:cs typeface="Verdana"/>
              </a:defRPr>
            </a:lvl1pPr>
          </a:lstStyle>
          <a:p>
            <a:r>
              <a:rPr lang="en-US" dirty="0" smtClean="0"/>
              <a:t>Edit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69767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U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U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U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0C56F-62DD-4189-B4D5-CCA57C6C4ABF}" type="datetimeFigureOut">
              <a:rPr lang="es-US" smtClean="0"/>
              <a:t>10/31/2017</a:t>
            </a:fld>
            <a:endParaRPr lang="es-U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C382D-3F55-4523-8D2E-952DE2C4A34D}" type="slidenum">
              <a:rPr lang="es-US" smtClean="0"/>
              <a:t>‹Nº›</a:t>
            </a:fld>
            <a:endParaRPr lang="es-US"/>
          </a:p>
        </p:txBody>
      </p:sp>
    </p:spTree>
    <p:extLst>
      <p:ext uri="{BB962C8B-B14F-4D97-AF65-F5344CB8AC3E}">
        <p14:creationId xmlns:p14="http://schemas.microsoft.com/office/powerpoint/2010/main" val="10398708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U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0C56F-62DD-4189-B4D5-CCA57C6C4ABF}" type="datetimeFigureOut">
              <a:rPr lang="es-US" smtClean="0"/>
              <a:t>10/31/2017</a:t>
            </a:fld>
            <a:endParaRPr lang="es-U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C382D-3F55-4523-8D2E-952DE2C4A34D}" type="slidenum">
              <a:rPr lang="es-US" smtClean="0"/>
              <a:t>‹Nº›</a:t>
            </a:fld>
            <a:endParaRPr lang="es-US"/>
          </a:p>
        </p:txBody>
      </p:sp>
    </p:spTree>
    <p:extLst>
      <p:ext uri="{BB962C8B-B14F-4D97-AF65-F5344CB8AC3E}">
        <p14:creationId xmlns:p14="http://schemas.microsoft.com/office/powerpoint/2010/main" val="26183508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0C56F-62DD-4189-B4D5-CCA57C6C4ABF}" type="datetimeFigureOut">
              <a:rPr lang="es-US" smtClean="0"/>
              <a:t>10/31/2017</a:t>
            </a:fld>
            <a:endParaRPr lang="es-U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C382D-3F55-4523-8D2E-952DE2C4A34D}" type="slidenum">
              <a:rPr lang="es-US" smtClean="0"/>
              <a:t>‹Nº›</a:t>
            </a:fld>
            <a:endParaRPr lang="es-US"/>
          </a:p>
        </p:txBody>
      </p:sp>
    </p:spTree>
    <p:extLst>
      <p:ext uri="{BB962C8B-B14F-4D97-AF65-F5344CB8AC3E}">
        <p14:creationId xmlns:p14="http://schemas.microsoft.com/office/powerpoint/2010/main" val="20454502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U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U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0C56F-62DD-4189-B4D5-CCA57C6C4ABF}" type="datetimeFigureOut">
              <a:rPr lang="es-US" smtClean="0"/>
              <a:t>10/31/2017</a:t>
            </a:fld>
            <a:endParaRPr lang="es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C382D-3F55-4523-8D2E-952DE2C4A34D}" type="slidenum">
              <a:rPr lang="es-US" smtClean="0"/>
              <a:t>‹Nº›</a:t>
            </a:fld>
            <a:endParaRPr lang="es-US"/>
          </a:p>
        </p:txBody>
      </p:sp>
    </p:spTree>
    <p:extLst>
      <p:ext uri="{BB962C8B-B14F-4D97-AF65-F5344CB8AC3E}">
        <p14:creationId xmlns:p14="http://schemas.microsoft.com/office/powerpoint/2010/main" val="37856995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U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U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0C56F-62DD-4189-B4D5-CCA57C6C4ABF}" type="datetimeFigureOut">
              <a:rPr lang="es-US" smtClean="0"/>
              <a:t>10/31/2017</a:t>
            </a:fld>
            <a:endParaRPr lang="es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C382D-3F55-4523-8D2E-952DE2C4A34D}" type="slidenum">
              <a:rPr lang="es-US" smtClean="0"/>
              <a:t>‹Nº›</a:t>
            </a:fld>
            <a:endParaRPr lang="es-US"/>
          </a:p>
        </p:txBody>
      </p:sp>
    </p:spTree>
    <p:extLst>
      <p:ext uri="{BB962C8B-B14F-4D97-AF65-F5344CB8AC3E}">
        <p14:creationId xmlns:p14="http://schemas.microsoft.com/office/powerpoint/2010/main" val="41165024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slideLayout" Target="../slideLayouts/slideLayout46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U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D0C56F-62DD-4189-B4D5-CCA57C6C4ABF}" type="datetimeFigureOut">
              <a:rPr lang="es-US" smtClean="0"/>
              <a:t>10/31/2017</a:t>
            </a:fld>
            <a:endParaRPr lang="es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0C382D-3F55-4523-8D2E-952DE2C4A34D}" type="slidenum">
              <a:rPr lang="es-US" smtClean="0"/>
              <a:t>‹Nº›</a:t>
            </a:fld>
            <a:endParaRPr lang="es-US"/>
          </a:p>
        </p:txBody>
      </p:sp>
    </p:spTree>
    <p:extLst>
      <p:ext uri="{BB962C8B-B14F-4D97-AF65-F5344CB8AC3E}">
        <p14:creationId xmlns:p14="http://schemas.microsoft.com/office/powerpoint/2010/main" val="36643431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SV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SV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1F31F83-6194-47A7-9084-C05BEAFCC690}" type="datetimeFigureOut">
              <a:rPr kumimoji="0" lang="es-SV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31/10/2017</a:t>
            </a:fld>
            <a:endParaRPr kumimoji="0" lang="es-SV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SV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2EA5F1-A598-4E73-92DC-FF51068EF55D}" type="slidenum">
              <a:rPr kumimoji="0" lang="es-SV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s-SV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5383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SV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2D3997-6A93-0648-8F59-263A5021749E}" type="datetimeFigureOut">
              <a:rPr kumimoji="0" lang="es-ES_tradn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31/10/2017</a:t>
            </a:fld>
            <a:endParaRPr kumimoji="0" lang="es-ES_tradnl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_tradnl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BD60A00-8F8F-ED4B-9CF6-2553F9A61757}" type="slidenum">
              <a:rPr kumimoji="0" lang="es-ES_tradn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‹Nº›</a:t>
            </a:fld>
            <a:endParaRPr kumimoji="0" lang="es-ES_tradnl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24907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_trad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smtClean="0"/>
              <a:t>Clic para editar título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7ECF36-EB08-4744-8101-3CE4D5DC4B54}" type="datetimeFigureOut">
              <a:rPr lang="es-ES_tradnl" smtClean="0">
                <a:solidFill>
                  <a:prstClr val="black">
                    <a:tint val="75000"/>
                  </a:prstClr>
                </a:solidFill>
              </a:rPr>
              <a:pPr/>
              <a:t>31/10/2017</a:t>
            </a:fld>
            <a:endParaRPr lang="es-ES_trad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_trad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CE2169-8458-1C48-B27D-3081A4BCD0AC}" type="slidenum">
              <a:rPr lang="es-ES_tradnl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_tradn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7665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6210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Título 4"/>
          <p:cNvSpPr>
            <a:spLocks noGrp="1"/>
          </p:cNvSpPr>
          <p:nvPr>
            <p:ph type="title"/>
          </p:nvPr>
        </p:nvSpPr>
        <p:spPr>
          <a:xfrm>
            <a:off x="846534" y="2415912"/>
            <a:ext cx="10515600" cy="2387908"/>
          </a:xfrm>
        </p:spPr>
        <p:txBody>
          <a:bodyPr>
            <a:noAutofit/>
          </a:bodyPr>
          <a:lstStyle/>
          <a:p>
            <a:pPr algn="ctr"/>
            <a:r>
              <a:rPr lang="en-US" b="1" i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29</a:t>
            </a:r>
            <a:r>
              <a:rPr lang="en-US" b="1" i="1" baseline="300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th</a:t>
            </a:r>
            <a:r>
              <a:rPr lang="en-US" b="1" i="1" dirty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en-US" b="1" i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Technical </a:t>
            </a:r>
            <a:r>
              <a:rPr lang="en-US" b="1" i="1" dirty="0">
                <a:solidFill>
                  <a:schemeClr val="bg1"/>
                </a:solidFill>
                <a:latin typeface="Century Gothic" panose="020B0502020202020204" pitchFamily="34" charset="0"/>
              </a:rPr>
              <a:t>Consultation of </a:t>
            </a:r>
            <a:r>
              <a:rPr lang="en-US" b="1" i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RPPOs</a:t>
            </a:r>
            <a:br>
              <a:rPr lang="en-US" b="1" i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en-US" b="1" i="1" dirty="0">
                <a:solidFill>
                  <a:schemeClr val="bg1"/>
                </a:solidFill>
                <a:latin typeface="Century Gothic" panose="020B0502020202020204" pitchFamily="34" charset="0"/>
              </a:rPr>
              <a:t/>
            </a:r>
            <a:br>
              <a:rPr lang="en-US" b="1" i="1" dirty="0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en-US" b="1" i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Paris, France . </a:t>
            </a:r>
            <a:endParaRPr lang="es-SV" b="1" i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676"/>
          <a:stretch/>
        </p:blipFill>
        <p:spPr>
          <a:xfrm>
            <a:off x="0" y="6082876"/>
            <a:ext cx="12162901" cy="775124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048" r="35938"/>
          <a:stretch/>
        </p:blipFill>
        <p:spPr>
          <a:xfrm>
            <a:off x="0" y="0"/>
            <a:ext cx="12162901" cy="334852"/>
          </a:xfrm>
          <a:prstGeom prst="rect">
            <a:avLst/>
          </a:prstGeom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956" y="745918"/>
            <a:ext cx="1641918" cy="1667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sp>
        <p:nvSpPr>
          <p:cNvPr id="2" name="CuadroTexto 1"/>
          <p:cNvSpPr txBox="1"/>
          <p:nvPr/>
        </p:nvSpPr>
        <p:spPr>
          <a:xfrm>
            <a:off x="2099874" y="1547594"/>
            <a:ext cx="39789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i="1" dirty="0" smtClean="0">
                <a:solidFill>
                  <a:schemeClr val="bg1"/>
                </a:solidFill>
              </a:rPr>
              <a:t>International Regional </a:t>
            </a:r>
            <a:r>
              <a:rPr lang="es-ES" i="1" dirty="0" err="1" smtClean="0">
                <a:solidFill>
                  <a:schemeClr val="bg1"/>
                </a:solidFill>
              </a:rPr>
              <a:t>Organization</a:t>
            </a:r>
            <a:r>
              <a:rPr lang="es-ES" i="1" dirty="0" smtClean="0">
                <a:solidFill>
                  <a:schemeClr val="bg1"/>
                </a:solidFill>
              </a:rPr>
              <a:t> of </a:t>
            </a:r>
            <a:r>
              <a:rPr lang="es-ES" i="1" dirty="0" err="1" smtClean="0">
                <a:solidFill>
                  <a:schemeClr val="bg1"/>
                </a:solidFill>
              </a:rPr>
              <a:t>Plant</a:t>
            </a:r>
            <a:r>
              <a:rPr lang="es-ES" i="1" dirty="0" smtClean="0">
                <a:solidFill>
                  <a:schemeClr val="bg1"/>
                </a:solidFill>
              </a:rPr>
              <a:t> and Animal </a:t>
            </a:r>
            <a:r>
              <a:rPr lang="es-ES" i="1" dirty="0" err="1" smtClean="0">
                <a:solidFill>
                  <a:schemeClr val="bg1"/>
                </a:solidFill>
              </a:rPr>
              <a:t>Health</a:t>
            </a:r>
            <a:r>
              <a:rPr lang="es-ES" i="1" dirty="0">
                <a:solidFill>
                  <a:schemeClr val="bg1"/>
                </a:solidFill>
              </a:rPr>
              <a:t> </a:t>
            </a:r>
            <a:endParaRPr lang="es-ES" i="1" dirty="0" smtClean="0">
              <a:solidFill>
                <a:schemeClr val="bg1"/>
              </a:solidFill>
            </a:endParaRPr>
          </a:p>
        </p:txBody>
      </p:sp>
      <p:sp>
        <p:nvSpPr>
          <p:cNvPr id="11" name="CuadroTexto 10"/>
          <p:cNvSpPr txBox="1"/>
          <p:nvPr/>
        </p:nvSpPr>
        <p:spPr>
          <a:xfrm>
            <a:off x="8568167" y="5498101"/>
            <a:ext cx="35947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600" b="1" i="1" dirty="0" smtClean="0">
                <a:solidFill>
                  <a:schemeClr val="bg1"/>
                </a:solidFill>
              </a:rPr>
              <a:t>Carlos </a:t>
            </a:r>
            <a:r>
              <a:rPr lang="es-ES_tradnl" sz="1600" b="1" i="1" dirty="0" err="1" smtClean="0">
                <a:solidFill>
                  <a:schemeClr val="bg1"/>
                </a:solidFill>
              </a:rPr>
              <a:t>Ramon</a:t>
            </a:r>
            <a:r>
              <a:rPr lang="es-ES_tradnl" sz="1600" b="1" i="1" dirty="0" smtClean="0">
                <a:solidFill>
                  <a:schemeClr val="bg1"/>
                </a:solidFill>
              </a:rPr>
              <a:t> </a:t>
            </a:r>
            <a:r>
              <a:rPr lang="es-ES_tradnl" sz="1600" b="1" i="1" dirty="0" err="1" smtClean="0">
                <a:solidFill>
                  <a:schemeClr val="bg1"/>
                </a:solidFill>
              </a:rPr>
              <a:t>Urias</a:t>
            </a:r>
            <a:r>
              <a:rPr lang="es-ES_tradnl" sz="1600" b="1" i="1" dirty="0" smtClean="0">
                <a:solidFill>
                  <a:schemeClr val="bg1"/>
                </a:solidFill>
              </a:rPr>
              <a:t> Morales</a:t>
            </a:r>
          </a:p>
          <a:p>
            <a:r>
              <a:rPr lang="es-ES_tradnl" sz="1600" i="1" dirty="0" smtClean="0">
                <a:solidFill>
                  <a:schemeClr val="bg1"/>
                </a:solidFill>
              </a:rPr>
              <a:t>Regional </a:t>
            </a:r>
            <a:r>
              <a:rPr lang="es-ES_tradnl" sz="1600" i="1" dirty="0" err="1" smtClean="0">
                <a:solidFill>
                  <a:schemeClr val="bg1"/>
                </a:solidFill>
              </a:rPr>
              <a:t>Plant</a:t>
            </a:r>
            <a:r>
              <a:rPr lang="es-ES_tradnl" sz="1600" i="1" dirty="0" smtClean="0">
                <a:solidFill>
                  <a:schemeClr val="bg1"/>
                </a:solidFill>
              </a:rPr>
              <a:t> </a:t>
            </a:r>
            <a:r>
              <a:rPr lang="es-ES_tradnl" sz="1600" i="1" dirty="0" err="1" smtClean="0">
                <a:solidFill>
                  <a:schemeClr val="bg1"/>
                </a:solidFill>
              </a:rPr>
              <a:t>Health</a:t>
            </a:r>
            <a:r>
              <a:rPr lang="es-ES_tradnl" sz="1600" i="1" dirty="0">
                <a:solidFill>
                  <a:schemeClr val="bg1"/>
                </a:solidFill>
              </a:rPr>
              <a:t> Director</a:t>
            </a:r>
            <a:endParaRPr lang="es-ES" sz="1600" i="1" dirty="0">
              <a:solidFill>
                <a:schemeClr val="bg1"/>
              </a:solidFill>
            </a:endParaRPr>
          </a:p>
        </p:txBody>
      </p:sp>
      <p:pic>
        <p:nvPicPr>
          <p:cNvPr id="1026" name="Picture 2" descr="Resultado de imagen para CIPF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4638" b="92271" l="127" r="7734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707" r="70573"/>
          <a:stretch/>
        </p:blipFill>
        <p:spPr bwMode="auto">
          <a:xfrm>
            <a:off x="6793870" y="859817"/>
            <a:ext cx="2214360" cy="1445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CuadroTexto 11"/>
          <p:cNvSpPr txBox="1"/>
          <p:nvPr/>
        </p:nvSpPr>
        <p:spPr>
          <a:xfrm>
            <a:off x="9008230" y="1317622"/>
            <a:ext cx="23519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i="1" dirty="0" smtClean="0">
                <a:solidFill>
                  <a:schemeClr val="bg1"/>
                </a:solidFill>
              </a:rPr>
              <a:t>International </a:t>
            </a:r>
            <a:r>
              <a:rPr lang="es-ES" i="1" dirty="0" err="1" smtClean="0">
                <a:solidFill>
                  <a:schemeClr val="bg1"/>
                </a:solidFill>
              </a:rPr>
              <a:t>Plant</a:t>
            </a:r>
            <a:r>
              <a:rPr lang="es-ES" i="1" dirty="0" smtClean="0">
                <a:solidFill>
                  <a:schemeClr val="bg1"/>
                </a:solidFill>
              </a:rPr>
              <a:t> </a:t>
            </a:r>
            <a:r>
              <a:rPr lang="es-ES" i="1" dirty="0" err="1" smtClean="0">
                <a:solidFill>
                  <a:schemeClr val="bg1"/>
                </a:solidFill>
              </a:rPr>
              <a:t>Proctection</a:t>
            </a:r>
            <a:r>
              <a:rPr lang="es-ES" i="1" dirty="0" smtClean="0">
                <a:solidFill>
                  <a:schemeClr val="bg1"/>
                </a:solidFill>
              </a:rPr>
              <a:t> </a:t>
            </a:r>
            <a:r>
              <a:rPr lang="es-ES" i="1" dirty="0" err="1" smtClean="0">
                <a:solidFill>
                  <a:schemeClr val="bg1"/>
                </a:solidFill>
              </a:rPr>
              <a:t>Convention</a:t>
            </a:r>
            <a:endParaRPr lang="es-ES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9302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ector recto de flecha 6"/>
          <p:cNvCxnSpPr/>
          <p:nvPr/>
        </p:nvCxnSpPr>
        <p:spPr>
          <a:xfrm flipV="1">
            <a:off x="273650" y="886467"/>
            <a:ext cx="11740872" cy="5120827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Agrupar 51"/>
          <p:cNvGrpSpPr/>
          <p:nvPr/>
        </p:nvGrpSpPr>
        <p:grpSpPr>
          <a:xfrm>
            <a:off x="3839411" y="2693220"/>
            <a:ext cx="2750397" cy="2721803"/>
            <a:chOff x="3739396" y="2437305"/>
            <a:chExt cx="2750397" cy="2721803"/>
          </a:xfrm>
        </p:grpSpPr>
        <p:sp>
          <p:nvSpPr>
            <p:cNvPr id="10" name="AutoShape 12"/>
            <p:cNvSpPr>
              <a:spLocks noChangeArrowheads="1"/>
            </p:cNvSpPr>
            <p:nvPr/>
          </p:nvSpPr>
          <p:spPr bwMode="auto">
            <a:xfrm>
              <a:off x="3739396" y="2437305"/>
              <a:ext cx="2750397" cy="2721803"/>
            </a:xfrm>
            <a:custGeom>
              <a:avLst/>
              <a:gdLst>
                <a:gd name="T0" fmla="*/ 2147483647 w 21600"/>
                <a:gd name="T1" fmla="*/ 0 h 21600"/>
                <a:gd name="T2" fmla="*/ 2147483647 w 21600"/>
                <a:gd name="T3" fmla="*/ 2147483647 h 21600"/>
                <a:gd name="T4" fmla="*/ 0 w 21600"/>
                <a:gd name="T5" fmla="*/ 2147483647 h 21600"/>
                <a:gd name="T6" fmla="*/ 2147483647 w 21600"/>
                <a:gd name="T7" fmla="*/ 2147483647 h 21600"/>
                <a:gd name="T8" fmla="*/ 2147483647 w 21600"/>
                <a:gd name="T9" fmla="*/ 2147483647 h 21600"/>
                <a:gd name="T10" fmla="*/ 2147483647 w 21600"/>
                <a:gd name="T11" fmla="*/ 2147483647 h 21600"/>
                <a:gd name="T12" fmla="*/ 2147483647 w 21600"/>
                <a:gd name="T13" fmla="*/ 2147483647 h 21600"/>
                <a:gd name="T14" fmla="*/ 2147483647 w 21600"/>
                <a:gd name="T15" fmla="*/ 2147483647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3 w 21600"/>
                <a:gd name="T25" fmla="*/ 3163 h 21600"/>
                <a:gd name="T26" fmla="*/ 18437 w 21600"/>
                <a:gd name="T27" fmla="*/ 18437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2928" y="10800"/>
                  </a:moveTo>
                  <a:cubicBezTo>
                    <a:pt x="2928" y="15148"/>
                    <a:pt x="6452" y="18672"/>
                    <a:pt x="10800" y="18672"/>
                  </a:cubicBezTo>
                  <a:cubicBezTo>
                    <a:pt x="15148" y="18672"/>
                    <a:pt x="18672" y="15148"/>
                    <a:pt x="18672" y="10800"/>
                  </a:cubicBezTo>
                  <a:cubicBezTo>
                    <a:pt x="18672" y="6452"/>
                    <a:pt x="15148" y="2928"/>
                    <a:pt x="10800" y="2928"/>
                  </a:cubicBezTo>
                  <a:cubicBezTo>
                    <a:pt x="6452" y="2928"/>
                    <a:pt x="2928" y="6452"/>
                    <a:pt x="2928" y="10800"/>
                  </a:cubicBezTo>
                  <a:close/>
                </a:path>
              </a:pathLst>
            </a:custGeom>
            <a:solidFill>
              <a:srgbClr val="99CC00">
                <a:alpha val="3999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TW" altLang="en-US" kern="0">
                <a:solidFill>
                  <a:sysClr val="windowText" lastClr="000000"/>
                </a:solidFill>
                <a:latin typeface="Times New Roman" pitchFamily="18" charset="0"/>
              </a:endParaRPr>
            </a:p>
          </p:txBody>
        </p:sp>
        <p:sp>
          <p:nvSpPr>
            <p:cNvPr id="13" name="Arc 15"/>
            <p:cNvSpPr>
              <a:spLocks/>
            </p:cNvSpPr>
            <p:nvPr/>
          </p:nvSpPr>
          <p:spPr bwMode="auto">
            <a:xfrm>
              <a:off x="3940140" y="2623805"/>
              <a:ext cx="2345953" cy="2348803"/>
            </a:xfrm>
            <a:custGeom>
              <a:avLst/>
              <a:gdLst>
                <a:gd name="T0" fmla="*/ 2147483647 w 43200"/>
                <a:gd name="T1" fmla="*/ 2147483647 h 43200"/>
                <a:gd name="T2" fmla="*/ 2147483647 w 43200"/>
                <a:gd name="T3" fmla="*/ 2147483647 h 43200"/>
                <a:gd name="T4" fmla="*/ 2147483647 w 43200"/>
                <a:gd name="T5" fmla="*/ 2147483647 h 432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8381" y="8001"/>
                  </a:moveTo>
                  <a:cubicBezTo>
                    <a:pt x="41499" y="11847"/>
                    <a:pt x="43200" y="16648"/>
                    <a:pt x="43200" y="21600"/>
                  </a:cubicBez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6596" y="-1"/>
                    <a:pt x="31439" y="1732"/>
                    <a:pt x="35301" y="4902"/>
                  </a:cubicBezTo>
                </a:path>
                <a:path w="43200" h="43200" stroke="0" extrusionOk="0">
                  <a:moveTo>
                    <a:pt x="38381" y="8001"/>
                  </a:moveTo>
                  <a:cubicBezTo>
                    <a:pt x="41499" y="11847"/>
                    <a:pt x="43200" y="16648"/>
                    <a:pt x="43200" y="21600"/>
                  </a:cubicBez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6596" y="-1"/>
                    <a:pt x="31439" y="1732"/>
                    <a:pt x="35301" y="4902"/>
                  </a:cubicBezTo>
                  <a:lnTo>
                    <a:pt x="21600" y="21600"/>
                  </a:lnTo>
                  <a:lnTo>
                    <a:pt x="38381" y="8001"/>
                  </a:lnTo>
                  <a:close/>
                </a:path>
              </a:pathLst>
            </a:custGeom>
            <a:noFill/>
            <a:ln w="15875">
              <a:solidFill>
                <a:srgbClr val="FFFF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TW" altLang="en-US" kern="0">
                <a:solidFill>
                  <a:sysClr val="windowText" lastClr="000000"/>
                </a:solidFill>
                <a:latin typeface="Times New Roman" pitchFamily="18" charset="0"/>
              </a:endParaRPr>
            </a:p>
          </p:txBody>
        </p:sp>
        <p:sp>
          <p:nvSpPr>
            <p:cNvPr id="17" name="Oval 19"/>
            <p:cNvSpPr>
              <a:spLocks noChangeArrowheads="1"/>
            </p:cNvSpPr>
            <p:nvPr/>
          </p:nvSpPr>
          <p:spPr bwMode="auto">
            <a:xfrm>
              <a:off x="4154619" y="2842050"/>
              <a:ext cx="1913840" cy="1912313"/>
            </a:xfrm>
            <a:prstGeom prst="ellipse">
              <a:avLst/>
            </a:pr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5875">
              <a:noFill/>
              <a:round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algn="ctr">
                <a:defRPr/>
              </a:pPr>
              <a:endParaRPr lang="es-ES" altLang="zh-TW" sz="1300" kern="0" dirty="0" smtClean="0">
                <a:solidFill>
                  <a:srgbClr val="FFFFFF"/>
                </a:solidFill>
                <a:ea typeface="Calibri" charset="0"/>
                <a:cs typeface="Calibri" charset="0"/>
              </a:endParaRPr>
            </a:p>
          </p:txBody>
        </p:sp>
      </p:grpSp>
      <p:sp>
        <p:nvSpPr>
          <p:cNvPr id="25" name="Text Box 27"/>
          <p:cNvSpPr txBox="1">
            <a:spLocks noChangeArrowheads="1"/>
          </p:cNvSpPr>
          <p:nvPr/>
        </p:nvSpPr>
        <p:spPr bwMode="auto">
          <a:xfrm>
            <a:off x="4182441" y="2067158"/>
            <a:ext cx="903515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b="1">
                <a:solidFill>
                  <a:srgbClr val="0000FF"/>
                </a:solidFill>
                <a:latin typeface="華康粗黑體(P)" pitchFamily="34" charset="-120"/>
                <a:ea typeface="華康粗黑體(P)" pitchFamily="34" charset="-120"/>
              </a:defRPr>
            </a:lvl1pPr>
            <a:lvl2pPr marL="742950" indent="-285750" eaLnBrk="0" hangingPunct="0">
              <a:defRPr kumimoji="1" sz="3200" b="1">
                <a:solidFill>
                  <a:srgbClr val="0000FF"/>
                </a:solidFill>
                <a:latin typeface="華康粗黑體(P)" pitchFamily="34" charset="-120"/>
                <a:ea typeface="華康粗黑體(P)" pitchFamily="34" charset="-120"/>
              </a:defRPr>
            </a:lvl2pPr>
            <a:lvl3pPr marL="1143000" indent="-228600" eaLnBrk="0" hangingPunct="0">
              <a:defRPr kumimoji="1" sz="3200" b="1">
                <a:solidFill>
                  <a:srgbClr val="0000FF"/>
                </a:solidFill>
                <a:latin typeface="華康粗黑體(P)" pitchFamily="34" charset="-120"/>
                <a:ea typeface="華康粗黑體(P)" pitchFamily="34" charset="-120"/>
              </a:defRPr>
            </a:lvl3pPr>
            <a:lvl4pPr marL="1600200" indent="-228600" eaLnBrk="0" hangingPunct="0">
              <a:defRPr kumimoji="1" sz="3200" b="1">
                <a:solidFill>
                  <a:srgbClr val="0000FF"/>
                </a:solidFill>
                <a:latin typeface="華康粗黑體(P)" pitchFamily="34" charset="-120"/>
                <a:ea typeface="華康粗黑體(P)" pitchFamily="34" charset="-120"/>
              </a:defRPr>
            </a:lvl4pPr>
            <a:lvl5pPr marL="2057400" indent="-228600" eaLnBrk="0" hangingPunct="0">
              <a:defRPr kumimoji="1" sz="3200" b="1">
                <a:solidFill>
                  <a:srgbClr val="0000FF"/>
                </a:solidFill>
                <a:latin typeface="華康粗黑體(P)" pitchFamily="34" charset="-120"/>
                <a:ea typeface="華康粗黑體(P)" pitchFamily="34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華康粗黑體(P)" pitchFamily="34" charset="-120"/>
                <a:ea typeface="華康粗黑體(P)" pitchFamily="34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華康粗黑體(P)" pitchFamily="34" charset="-120"/>
                <a:ea typeface="華康粗黑體(P)" pitchFamily="34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華康粗黑體(P)" pitchFamily="34" charset="-120"/>
                <a:ea typeface="華康粗黑體(P)" pitchFamily="34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華康粗黑體(P)" pitchFamily="34" charset="-120"/>
                <a:ea typeface="華康粗黑體(P)" pitchFamily="34" charset="-12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s-ES" altLang="zh-TW" sz="1600" dirty="0">
                <a:solidFill>
                  <a:srgbClr val="003300"/>
                </a:solidFill>
                <a:latin typeface="Calibri" charset="0"/>
                <a:ea typeface="Calibri" charset="0"/>
                <a:cs typeface="Calibri" charset="0"/>
              </a:rPr>
              <a:t>En </a:t>
            </a:r>
            <a:r>
              <a:rPr lang="zh-TW" altLang="en-US" sz="1600" dirty="0" smtClean="0">
                <a:solidFill>
                  <a:srgbClr val="003300"/>
                </a:solidFill>
                <a:latin typeface="Calibri" charset="0"/>
                <a:ea typeface="Calibri" charset="0"/>
                <a:cs typeface="Calibri" charset="0"/>
              </a:rPr>
              <a:t>19</a:t>
            </a:r>
            <a:r>
              <a:rPr lang="es-ES" altLang="zh-TW" sz="1600" dirty="0" smtClean="0">
                <a:solidFill>
                  <a:srgbClr val="003300"/>
                </a:solidFill>
                <a:latin typeface="Calibri" charset="0"/>
                <a:ea typeface="Calibri" charset="0"/>
                <a:cs typeface="Calibri" charset="0"/>
              </a:rPr>
              <a:t>61</a:t>
            </a:r>
            <a:endParaRPr lang="zh-TW" altLang="en-US" sz="1600" dirty="0">
              <a:solidFill>
                <a:srgbClr val="0033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grpSp>
        <p:nvGrpSpPr>
          <p:cNvPr id="62" name="Agrupar 61"/>
          <p:cNvGrpSpPr/>
          <p:nvPr/>
        </p:nvGrpSpPr>
        <p:grpSpPr>
          <a:xfrm>
            <a:off x="8335473" y="334049"/>
            <a:ext cx="3503475" cy="3359285"/>
            <a:chOff x="8335473" y="148856"/>
            <a:chExt cx="3503475" cy="3359285"/>
          </a:xfrm>
        </p:grpSpPr>
        <p:sp>
          <p:nvSpPr>
            <p:cNvPr id="6" name="AutoShape 8"/>
            <p:cNvSpPr>
              <a:spLocks noChangeArrowheads="1"/>
            </p:cNvSpPr>
            <p:nvPr/>
          </p:nvSpPr>
          <p:spPr bwMode="auto">
            <a:xfrm>
              <a:off x="8335473" y="148856"/>
              <a:ext cx="3503475" cy="3359285"/>
            </a:xfrm>
            <a:custGeom>
              <a:avLst/>
              <a:gdLst>
                <a:gd name="T0" fmla="*/ 2147483647 w 21600"/>
                <a:gd name="T1" fmla="*/ 0 h 21600"/>
                <a:gd name="T2" fmla="*/ 2147483647 w 21600"/>
                <a:gd name="T3" fmla="*/ 2147483647 h 21600"/>
                <a:gd name="T4" fmla="*/ 0 w 21600"/>
                <a:gd name="T5" fmla="*/ 2147483647 h 21600"/>
                <a:gd name="T6" fmla="*/ 2147483647 w 21600"/>
                <a:gd name="T7" fmla="*/ 2147483647 h 21600"/>
                <a:gd name="T8" fmla="*/ 2147483647 w 21600"/>
                <a:gd name="T9" fmla="*/ 2147483647 h 21600"/>
                <a:gd name="T10" fmla="*/ 2147483647 w 21600"/>
                <a:gd name="T11" fmla="*/ 2147483647 h 21600"/>
                <a:gd name="T12" fmla="*/ 2147483647 w 21600"/>
                <a:gd name="T13" fmla="*/ 2147483647 h 21600"/>
                <a:gd name="T14" fmla="*/ 2147483647 w 21600"/>
                <a:gd name="T15" fmla="*/ 2147483647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3 w 21600"/>
                <a:gd name="T25" fmla="*/ 3163 h 21600"/>
                <a:gd name="T26" fmla="*/ 18437 w 21600"/>
                <a:gd name="T27" fmla="*/ 18437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2928" y="10800"/>
                  </a:moveTo>
                  <a:cubicBezTo>
                    <a:pt x="2928" y="15148"/>
                    <a:pt x="6452" y="18672"/>
                    <a:pt x="10800" y="18672"/>
                  </a:cubicBezTo>
                  <a:cubicBezTo>
                    <a:pt x="15148" y="18672"/>
                    <a:pt x="18672" y="15148"/>
                    <a:pt x="18672" y="10800"/>
                  </a:cubicBezTo>
                  <a:cubicBezTo>
                    <a:pt x="18672" y="6452"/>
                    <a:pt x="15148" y="2928"/>
                    <a:pt x="10800" y="2928"/>
                  </a:cubicBezTo>
                  <a:cubicBezTo>
                    <a:pt x="6452" y="2928"/>
                    <a:pt x="2928" y="6452"/>
                    <a:pt x="2928" y="10800"/>
                  </a:cubicBezTo>
                  <a:close/>
                </a:path>
              </a:pathLst>
            </a:custGeom>
            <a:solidFill>
              <a:srgbClr val="99CC00">
                <a:alpha val="3999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TW" altLang="en-US" kern="0">
                <a:solidFill>
                  <a:sysClr val="windowText" lastClr="000000"/>
                </a:solidFill>
                <a:latin typeface="Times New Roman" pitchFamily="18" charset="0"/>
              </a:endParaRPr>
            </a:p>
          </p:txBody>
        </p:sp>
        <p:sp>
          <p:nvSpPr>
            <p:cNvPr id="9" name="Arc 11"/>
            <p:cNvSpPr>
              <a:spLocks/>
            </p:cNvSpPr>
            <p:nvPr/>
          </p:nvSpPr>
          <p:spPr bwMode="auto">
            <a:xfrm>
              <a:off x="8646245" y="381715"/>
              <a:ext cx="2881931" cy="2893566"/>
            </a:xfrm>
            <a:custGeom>
              <a:avLst/>
              <a:gdLst>
                <a:gd name="T0" fmla="*/ 2147483647 w 43200"/>
                <a:gd name="T1" fmla="*/ 2147483647 h 43200"/>
                <a:gd name="T2" fmla="*/ 2147483647 w 43200"/>
                <a:gd name="T3" fmla="*/ 2147483647 h 43200"/>
                <a:gd name="T4" fmla="*/ 2147483647 w 43200"/>
                <a:gd name="T5" fmla="*/ 2147483647 h 432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42448" y="15953"/>
                  </a:moveTo>
                  <a:cubicBezTo>
                    <a:pt x="42947" y="17793"/>
                    <a:pt x="43200" y="19692"/>
                    <a:pt x="43200" y="21600"/>
                  </a:cubicBez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2347" y="-1"/>
                    <a:pt x="23095" y="38"/>
                    <a:pt x="23838" y="116"/>
                  </a:cubicBezTo>
                </a:path>
                <a:path w="43200" h="43200" stroke="0" extrusionOk="0">
                  <a:moveTo>
                    <a:pt x="42448" y="15953"/>
                  </a:moveTo>
                  <a:cubicBezTo>
                    <a:pt x="42947" y="17793"/>
                    <a:pt x="43200" y="19692"/>
                    <a:pt x="43200" y="21600"/>
                  </a:cubicBez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2347" y="-1"/>
                    <a:pt x="23095" y="38"/>
                    <a:pt x="23838" y="116"/>
                  </a:cubicBezTo>
                  <a:lnTo>
                    <a:pt x="21600" y="21600"/>
                  </a:lnTo>
                  <a:lnTo>
                    <a:pt x="42448" y="15953"/>
                  </a:lnTo>
                  <a:close/>
                </a:path>
              </a:pathLst>
            </a:custGeom>
            <a:noFill/>
            <a:ln w="19050">
              <a:solidFill>
                <a:srgbClr val="FFFF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TW" altLang="en-US" kern="0">
                <a:solidFill>
                  <a:sysClr val="windowText" lastClr="000000"/>
                </a:solidFill>
                <a:latin typeface="Times New Roman" pitchFamily="18" charset="0"/>
              </a:endParaRPr>
            </a:p>
          </p:txBody>
        </p:sp>
        <p:sp>
          <p:nvSpPr>
            <p:cNvPr id="16" name="Oval 18"/>
            <p:cNvSpPr>
              <a:spLocks noChangeArrowheads="1"/>
            </p:cNvSpPr>
            <p:nvPr/>
          </p:nvSpPr>
          <p:spPr bwMode="auto">
            <a:xfrm>
              <a:off x="8887520" y="692269"/>
              <a:ext cx="2399381" cy="2272458"/>
            </a:xfrm>
            <a:prstGeom prst="ellipse">
              <a:avLst/>
            </a:prstGeom>
            <a:solidFill>
              <a:srgbClr val="C00000"/>
            </a:solidFill>
            <a:ln w="15875">
              <a:noFill/>
              <a:round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algn="ctr">
                <a:defRPr/>
              </a:pPr>
              <a:endParaRPr lang="zh-TW" altLang="en-US" sz="1300" kern="0" dirty="0">
                <a:solidFill>
                  <a:srgbClr val="FFFFFF"/>
                </a:solidFill>
                <a:ea typeface="Calibri" charset="0"/>
                <a:cs typeface="Calibri" charset="0"/>
              </a:endParaRPr>
            </a:p>
          </p:txBody>
        </p:sp>
      </p:grpSp>
      <p:sp>
        <p:nvSpPr>
          <p:cNvPr id="26" name="Text Box 28"/>
          <p:cNvSpPr txBox="1">
            <a:spLocks noChangeArrowheads="1"/>
          </p:cNvSpPr>
          <p:nvPr/>
        </p:nvSpPr>
        <p:spPr bwMode="auto">
          <a:xfrm>
            <a:off x="8153161" y="370232"/>
            <a:ext cx="106521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b="1">
                <a:solidFill>
                  <a:srgbClr val="0000FF"/>
                </a:solidFill>
                <a:latin typeface="華康粗黑體(P)" pitchFamily="34" charset="-120"/>
                <a:ea typeface="華康粗黑體(P)" pitchFamily="34" charset="-120"/>
              </a:defRPr>
            </a:lvl1pPr>
            <a:lvl2pPr marL="742950" indent="-285750" eaLnBrk="0" hangingPunct="0">
              <a:defRPr kumimoji="1" sz="3200" b="1">
                <a:solidFill>
                  <a:srgbClr val="0000FF"/>
                </a:solidFill>
                <a:latin typeface="華康粗黑體(P)" pitchFamily="34" charset="-120"/>
                <a:ea typeface="華康粗黑體(P)" pitchFamily="34" charset="-120"/>
              </a:defRPr>
            </a:lvl2pPr>
            <a:lvl3pPr marL="1143000" indent="-228600" eaLnBrk="0" hangingPunct="0">
              <a:defRPr kumimoji="1" sz="3200" b="1">
                <a:solidFill>
                  <a:srgbClr val="0000FF"/>
                </a:solidFill>
                <a:latin typeface="華康粗黑體(P)" pitchFamily="34" charset="-120"/>
                <a:ea typeface="華康粗黑體(P)" pitchFamily="34" charset="-120"/>
              </a:defRPr>
            </a:lvl3pPr>
            <a:lvl4pPr marL="1600200" indent="-228600" eaLnBrk="0" hangingPunct="0">
              <a:defRPr kumimoji="1" sz="3200" b="1">
                <a:solidFill>
                  <a:srgbClr val="0000FF"/>
                </a:solidFill>
                <a:latin typeface="華康粗黑體(P)" pitchFamily="34" charset="-120"/>
                <a:ea typeface="華康粗黑體(P)" pitchFamily="34" charset="-120"/>
              </a:defRPr>
            </a:lvl4pPr>
            <a:lvl5pPr marL="2057400" indent="-228600" eaLnBrk="0" hangingPunct="0">
              <a:defRPr kumimoji="1" sz="3200" b="1">
                <a:solidFill>
                  <a:srgbClr val="0000FF"/>
                </a:solidFill>
                <a:latin typeface="華康粗黑體(P)" pitchFamily="34" charset="-120"/>
                <a:ea typeface="華康粗黑體(P)" pitchFamily="34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華康粗黑體(P)" pitchFamily="34" charset="-120"/>
                <a:ea typeface="華康粗黑體(P)" pitchFamily="34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華康粗黑體(P)" pitchFamily="34" charset="-120"/>
                <a:ea typeface="華康粗黑體(P)" pitchFamily="34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華康粗黑體(P)" pitchFamily="34" charset="-120"/>
                <a:ea typeface="華康粗黑體(P)" pitchFamily="34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華康粗黑體(P)" pitchFamily="34" charset="-120"/>
                <a:ea typeface="華康粗黑體(P)" pitchFamily="34" charset="-12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s-ES" altLang="zh-TW" sz="1800" dirty="0">
                <a:solidFill>
                  <a:srgbClr val="003300"/>
                </a:solidFill>
                <a:latin typeface="Calibri" charset="0"/>
                <a:ea typeface="Calibri" charset="0"/>
                <a:cs typeface="Calibri" charset="0"/>
              </a:rPr>
              <a:t>En </a:t>
            </a:r>
            <a:r>
              <a:rPr lang="es-ES" altLang="zh-TW" sz="1800" dirty="0" smtClean="0">
                <a:solidFill>
                  <a:srgbClr val="003300"/>
                </a:solidFill>
                <a:latin typeface="Calibri" charset="0"/>
                <a:ea typeface="Calibri" charset="0"/>
                <a:cs typeface="Calibri" charset="0"/>
              </a:rPr>
              <a:t>2014</a:t>
            </a:r>
            <a:endParaRPr lang="zh-TW" altLang="en-US" sz="1800" dirty="0">
              <a:solidFill>
                <a:srgbClr val="0033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499809" y="1224842"/>
            <a:ext cx="13460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altLang="zh-TW" sz="2800" b="1" dirty="0" smtClean="0">
                <a:solidFill>
                  <a:srgbClr val="000000"/>
                </a:solidFill>
                <a:ea typeface="Calibri" charset="0"/>
                <a:cs typeface="Calibri" charset="0"/>
              </a:rPr>
              <a:t>Historia</a:t>
            </a:r>
            <a:endParaRPr lang="es-ES" altLang="zh-TW" sz="2800" b="1" dirty="0">
              <a:solidFill>
                <a:srgbClr val="000000"/>
              </a:solidFill>
              <a:ea typeface="Calibri" charset="0"/>
              <a:cs typeface="Calibri" charset="0"/>
            </a:endParaRPr>
          </a:p>
        </p:txBody>
      </p:sp>
      <p:grpSp>
        <p:nvGrpSpPr>
          <p:cNvPr id="53" name="Agrupar 52"/>
          <p:cNvGrpSpPr/>
          <p:nvPr/>
        </p:nvGrpSpPr>
        <p:grpSpPr>
          <a:xfrm>
            <a:off x="5877765" y="1512830"/>
            <a:ext cx="3260796" cy="3191267"/>
            <a:chOff x="6429488" y="1355346"/>
            <a:chExt cx="2510592" cy="2488521"/>
          </a:xfrm>
        </p:grpSpPr>
        <p:sp>
          <p:nvSpPr>
            <p:cNvPr id="35" name="AutoShape 12"/>
            <p:cNvSpPr>
              <a:spLocks noChangeArrowheads="1"/>
            </p:cNvSpPr>
            <p:nvPr/>
          </p:nvSpPr>
          <p:spPr bwMode="auto">
            <a:xfrm>
              <a:off x="6429488" y="1355346"/>
              <a:ext cx="2510592" cy="2488521"/>
            </a:xfrm>
            <a:custGeom>
              <a:avLst/>
              <a:gdLst>
                <a:gd name="T0" fmla="*/ 2147483647 w 21600"/>
                <a:gd name="T1" fmla="*/ 0 h 21600"/>
                <a:gd name="T2" fmla="*/ 2147483647 w 21600"/>
                <a:gd name="T3" fmla="*/ 2147483647 h 21600"/>
                <a:gd name="T4" fmla="*/ 0 w 21600"/>
                <a:gd name="T5" fmla="*/ 2147483647 h 21600"/>
                <a:gd name="T6" fmla="*/ 2147483647 w 21600"/>
                <a:gd name="T7" fmla="*/ 2147483647 h 21600"/>
                <a:gd name="T8" fmla="*/ 2147483647 w 21600"/>
                <a:gd name="T9" fmla="*/ 2147483647 h 21600"/>
                <a:gd name="T10" fmla="*/ 2147483647 w 21600"/>
                <a:gd name="T11" fmla="*/ 2147483647 h 21600"/>
                <a:gd name="T12" fmla="*/ 2147483647 w 21600"/>
                <a:gd name="T13" fmla="*/ 2147483647 h 21600"/>
                <a:gd name="T14" fmla="*/ 2147483647 w 21600"/>
                <a:gd name="T15" fmla="*/ 2147483647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3 w 21600"/>
                <a:gd name="T25" fmla="*/ 3163 h 21600"/>
                <a:gd name="T26" fmla="*/ 18437 w 21600"/>
                <a:gd name="T27" fmla="*/ 18437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2928" y="10800"/>
                  </a:moveTo>
                  <a:cubicBezTo>
                    <a:pt x="2928" y="15148"/>
                    <a:pt x="6452" y="18672"/>
                    <a:pt x="10800" y="18672"/>
                  </a:cubicBezTo>
                  <a:cubicBezTo>
                    <a:pt x="15148" y="18672"/>
                    <a:pt x="18672" y="15148"/>
                    <a:pt x="18672" y="10800"/>
                  </a:cubicBezTo>
                  <a:cubicBezTo>
                    <a:pt x="18672" y="6452"/>
                    <a:pt x="15148" y="2928"/>
                    <a:pt x="10800" y="2928"/>
                  </a:cubicBezTo>
                  <a:cubicBezTo>
                    <a:pt x="6452" y="2928"/>
                    <a:pt x="2928" y="6452"/>
                    <a:pt x="2928" y="10800"/>
                  </a:cubicBezTo>
                  <a:close/>
                </a:path>
              </a:pathLst>
            </a:custGeom>
            <a:solidFill>
              <a:srgbClr val="99CC00">
                <a:alpha val="3999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TW" altLang="en-US" kern="0">
                <a:solidFill>
                  <a:sysClr val="windowText" lastClr="000000"/>
                </a:solidFill>
                <a:latin typeface="Times New Roman" pitchFamily="18" charset="0"/>
              </a:endParaRPr>
            </a:p>
          </p:txBody>
        </p:sp>
        <p:sp>
          <p:nvSpPr>
            <p:cNvPr id="36" name="Arc 15"/>
            <p:cNvSpPr>
              <a:spLocks/>
            </p:cNvSpPr>
            <p:nvPr/>
          </p:nvSpPr>
          <p:spPr bwMode="auto">
            <a:xfrm>
              <a:off x="6573006" y="1536482"/>
              <a:ext cx="2223556" cy="2126248"/>
            </a:xfrm>
            <a:custGeom>
              <a:avLst/>
              <a:gdLst>
                <a:gd name="T0" fmla="*/ 2147483647 w 43200"/>
                <a:gd name="T1" fmla="*/ 2147483647 h 43200"/>
                <a:gd name="T2" fmla="*/ 2147483647 w 43200"/>
                <a:gd name="T3" fmla="*/ 2147483647 h 43200"/>
                <a:gd name="T4" fmla="*/ 2147483647 w 43200"/>
                <a:gd name="T5" fmla="*/ 2147483647 h 432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8381" y="8001"/>
                  </a:moveTo>
                  <a:cubicBezTo>
                    <a:pt x="41499" y="11847"/>
                    <a:pt x="43200" y="16648"/>
                    <a:pt x="43200" y="21600"/>
                  </a:cubicBez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6596" y="-1"/>
                    <a:pt x="31439" y="1732"/>
                    <a:pt x="35301" y="4902"/>
                  </a:cubicBezTo>
                </a:path>
                <a:path w="43200" h="43200" stroke="0" extrusionOk="0">
                  <a:moveTo>
                    <a:pt x="38381" y="8001"/>
                  </a:moveTo>
                  <a:cubicBezTo>
                    <a:pt x="41499" y="11847"/>
                    <a:pt x="43200" y="16648"/>
                    <a:pt x="43200" y="21600"/>
                  </a:cubicBez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6596" y="-1"/>
                    <a:pt x="31439" y="1732"/>
                    <a:pt x="35301" y="4902"/>
                  </a:cubicBezTo>
                  <a:lnTo>
                    <a:pt x="21600" y="21600"/>
                  </a:lnTo>
                  <a:lnTo>
                    <a:pt x="38381" y="8001"/>
                  </a:lnTo>
                  <a:close/>
                </a:path>
              </a:pathLst>
            </a:custGeom>
            <a:noFill/>
            <a:ln w="15875">
              <a:solidFill>
                <a:srgbClr val="FFFF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TW" altLang="en-US" kern="0">
                <a:solidFill>
                  <a:sysClr val="windowText" lastClr="000000"/>
                </a:solidFill>
                <a:latin typeface="Times New Roman" pitchFamily="18" charset="0"/>
              </a:endParaRPr>
            </a:p>
          </p:txBody>
        </p:sp>
        <p:sp>
          <p:nvSpPr>
            <p:cNvPr id="38" name="Oval 19"/>
            <p:cNvSpPr>
              <a:spLocks noChangeArrowheads="1"/>
            </p:cNvSpPr>
            <p:nvPr/>
          </p:nvSpPr>
          <p:spPr bwMode="auto">
            <a:xfrm>
              <a:off x="6846584" y="1761406"/>
              <a:ext cx="1676400" cy="1676400"/>
            </a:xfrm>
            <a:prstGeom prst="ellipse">
              <a:avLst/>
            </a:prstGeom>
            <a:solidFill>
              <a:srgbClr val="249523"/>
            </a:solidFill>
            <a:ln w="15875">
              <a:noFill/>
              <a:round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algn="ctr">
                <a:defRPr/>
              </a:pPr>
              <a:endParaRPr lang="zh-TW" altLang="en-US" sz="1500" kern="0" dirty="0">
                <a:solidFill>
                  <a:srgbClr val="FFFFFF"/>
                </a:solidFill>
                <a:ea typeface="Calibri" charset="0"/>
                <a:cs typeface="Calibri" charset="0"/>
              </a:endParaRPr>
            </a:p>
          </p:txBody>
        </p:sp>
      </p:grpSp>
      <p:grpSp>
        <p:nvGrpSpPr>
          <p:cNvPr id="50" name="Agrupar 49"/>
          <p:cNvGrpSpPr/>
          <p:nvPr/>
        </p:nvGrpSpPr>
        <p:grpSpPr>
          <a:xfrm>
            <a:off x="438382" y="4425035"/>
            <a:ext cx="2030498" cy="2012343"/>
            <a:chOff x="438382" y="4425035"/>
            <a:chExt cx="2030498" cy="2012343"/>
          </a:xfrm>
        </p:grpSpPr>
        <p:sp>
          <p:nvSpPr>
            <p:cNvPr id="19" name="Oval 21"/>
            <p:cNvSpPr>
              <a:spLocks noChangeArrowheads="1"/>
            </p:cNvSpPr>
            <p:nvPr/>
          </p:nvSpPr>
          <p:spPr bwMode="auto">
            <a:xfrm>
              <a:off x="780444" y="4762128"/>
              <a:ext cx="1343402" cy="1338158"/>
            </a:xfrm>
            <a:prstGeom prst="ellipse">
              <a:avLst/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9525">
              <a:noFill/>
              <a:round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algn="ctr" eaLnBrk="0" hangingPunct="0">
                <a:defRPr/>
              </a:pPr>
              <a:endParaRPr lang="zh-TW" altLang="en-US" sz="1400" kern="0" dirty="0">
                <a:solidFill>
                  <a:srgbClr val="FFFFFF"/>
                </a:solidFill>
                <a:ea typeface="Calibri" charset="0"/>
                <a:cs typeface="Calibri" charset="0"/>
              </a:endParaRPr>
            </a:p>
          </p:txBody>
        </p:sp>
        <p:sp>
          <p:nvSpPr>
            <p:cNvPr id="40" name="AutoShape 12"/>
            <p:cNvSpPr>
              <a:spLocks noChangeArrowheads="1"/>
            </p:cNvSpPr>
            <p:nvPr/>
          </p:nvSpPr>
          <p:spPr bwMode="auto">
            <a:xfrm>
              <a:off x="438382" y="4425035"/>
              <a:ext cx="2030498" cy="2012343"/>
            </a:xfrm>
            <a:custGeom>
              <a:avLst/>
              <a:gdLst>
                <a:gd name="T0" fmla="*/ 2147483647 w 21600"/>
                <a:gd name="T1" fmla="*/ 0 h 21600"/>
                <a:gd name="T2" fmla="*/ 2147483647 w 21600"/>
                <a:gd name="T3" fmla="*/ 2147483647 h 21600"/>
                <a:gd name="T4" fmla="*/ 0 w 21600"/>
                <a:gd name="T5" fmla="*/ 2147483647 h 21600"/>
                <a:gd name="T6" fmla="*/ 2147483647 w 21600"/>
                <a:gd name="T7" fmla="*/ 2147483647 h 21600"/>
                <a:gd name="T8" fmla="*/ 2147483647 w 21600"/>
                <a:gd name="T9" fmla="*/ 2147483647 h 21600"/>
                <a:gd name="T10" fmla="*/ 2147483647 w 21600"/>
                <a:gd name="T11" fmla="*/ 2147483647 h 21600"/>
                <a:gd name="T12" fmla="*/ 2147483647 w 21600"/>
                <a:gd name="T13" fmla="*/ 2147483647 h 21600"/>
                <a:gd name="T14" fmla="*/ 2147483647 w 21600"/>
                <a:gd name="T15" fmla="*/ 2147483647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3 w 21600"/>
                <a:gd name="T25" fmla="*/ 3163 h 21600"/>
                <a:gd name="T26" fmla="*/ 18437 w 21600"/>
                <a:gd name="T27" fmla="*/ 18437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2928" y="10800"/>
                  </a:moveTo>
                  <a:cubicBezTo>
                    <a:pt x="2928" y="15148"/>
                    <a:pt x="6452" y="18672"/>
                    <a:pt x="10800" y="18672"/>
                  </a:cubicBezTo>
                  <a:cubicBezTo>
                    <a:pt x="15148" y="18672"/>
                    <a:pt x="18672" y="15148"/>
                    <a:pt x="18672" y="10800"/>
                  </a:cubicBezTo>
                  <a:cubicBezTo>
                    <a:pt x="18672" y="6452"/>
                    <a:pt x="15148" y="2928"/>
                    <a:pt x="10800" y="2928"/>
                  </a:cubicBezTo>
                  <a:cubicBezTo>
                    <a:pt x="6452" y="2928"/>
                    <a:pt x="2928" y="6452"/>
                    <a:pt x="2928" y="10800"/>
                  </a:cubicBezTo>
                  <a:close/>
                </a:path>
              </a:pathLst>
            </a:custGeom>
            <a:solidFill>
              <a:srgbClr val="99CC00">
                <a:alpha val="39999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TW" altLang="en-US" kern="0">
                <a:solidFill>
                  <a:sysClr val="windowText" lastClr="000000"/>
                </a:solidFill>
                <a:latin typeface="Times New Roman" pitchFamily="18" charset="0"/>
              </a:endParaRPr>
            </a:p>
          </p:txBody>
        </p:sp>
        <p:sp>
          <p:nvSpPr>
            <p:cNvPr id="41" name="Arc 15"/>
            <p:cNvSpPr>
              <a:spLocks/>
            </p:cNvSpPr>
            <p:nvPr/>
          </p:nvSpPr>
          <p:spPr bwMode="auto">
            <a:xfrm>
              <a:off x="567479" y="4542702"/>
              <a:ext cx="1772304" cy="1777009"/>
            </a:xfrm>
            <a:custGeom>
              <a:avLst/>
              <a:gdLst>
                <a:gd name="T0" fmla="*/ 2147483647 w 43200"/>
                <a:gd name="T1" fmla="*/ 2147483647 h 43200"/>
                <a:gd name="T2" fmla="*/ 2147483647 w 43200"/>
                <a:gd name="T3" fmla="*/ 2147483647 h 43200"/>
                <a:gd name="T4" fmla="*/ 2147483647 w 43200"/>
                <a:gd name="T5" fmla="*/ 2147483647 h 432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8381" y="8001"/>
                  </a:moveTo>
                  <a:cubicBezTo>
                    <a:pt x="41499" y="11847"/>
                    <a:pt x="43200" y="16648"/>
                    <a:pt x="43200" y="21600"/>
                  </a:cubicBez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6596" y="-1"/>
                    <a:pt x="31439" y="1732"/>
                    <a:pt x="35301" y="4902"/>
                  </a:cubicBezTo>
                </a:path>
                <a:path w="43200" h="43200" stroke="0" extrusionOk="0">
                  <a:moveTo>
                    <a:pt x="38381" y="8001"/>
                  </a:moveTo>
                  <a:cubicBezTo>
                    <a:pt x="41499" y="11847"/>
                    <a:pt x="43200" y="16648"/>
                    <a:pt x="43200" y="21600"/>
                  </a:cubicBez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6596" y="-1"/>
                    <a:pt x="31439" y="1732"/>
                    <a:pt x="35301" y="4902"/>
                  </a:cubicBezTo>
                  <a:lnTo>
                    <a:pt x="21600" y="21600"/>
                  </a:lnTo>
                  <a:lnTo>
                    <a:pt x="38381" y="8001"/>
                  </a:lnTo>
                  <a:close/>
                </a:path>
              </a:pathLst>
            </a:custGeom>
            <a:noFill/>
            <a:ln w="15875">
              <a:solidFill>
                <a:srgbClr val="FFFFFF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TW" altLang="en-US" kern="0">
                <a:solidFill>
                  <a:sysClr val="windowText" lastClr="000000"/>
                </a:solidFill>
                <a:latin typeface="Times New Roman" pitchFamily="18" charset="0"/>
              </a:endParaRPr>
            </a:p>
          </p:txBody>
        </p:sp>
      </p:grpSp>
      <p:sp>
        <p:nvSpPr>
          <p:cNvPr id="22" name="Text Box 24"/>
          <p:cNvSpPr txBox="1">
            <a:spLocks noChangeArrowheads="1"/>
          </p:cNvSpPr>
          <p:nvPr/>
        </p:nvSpPr>
        <p:spPr bwMode="auto">
          <a:xfrm>
            <a:off x="624241" y="3798207"/>
            <a:ext cx="838200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b="1">
                <a:solidFill>
                  <a:srgbClr val="0000FF"/>
                </a:solidFill>
                <a:latin typeface="華康粗黑體(P)" pitchFamily="34" charset="-120"/>
                <a:ea typeface="華康粗黑體(P)" pitchFamily="34" charset="-120"/>
              </a:defRPr>
            </a:lvl1pPr>
            <a:lvl2pPr marL="742950" indent="-285750" eaLnBrk="0" hangingPunct="0">
              <a:defRPr kumimoji="1" sz="3200" b="1">
                <a:solidFill>
                  <a:srgbClr val="0000FF"/>
                </a:solidFill>
                <a:latin typeface="華康粗黑體(P)" pitchFamily="34" charset="-120"/>
                <a:ea typeface="華康粗黑體(P)" pitchFamily="34" charset="-120"/>
              </a:defRPr>
            </a:lvl2pPr>
            <a:lvl3pPr marL="1143000" indent="-228600" eaLnBrk="0" hangingPunct="0">
              <a:defRPr kumimoji="1" sz="3200" b="1">
                <a:solidFill>
                  <a:srgbClr val="0000FF"/>
                </a:solidFill>
                <a:latin typeface="華康粗黑體(P)" pitchFamily="34" charset="-120"/>
                <a:ea typeface="華康粗黑體(P)" pitchFamily="34" charset="-120"/>
              </a:defRPr>
            </a:lvl3pPr>
            <a:lvl4pPr marL="1600200" indent="-228600" eaLnBrk="0" hangingPunct="0">
              <a:defRPr kumimoji="1" sz="3200" b="1">
                <a:solidFill>
                  <a:srgbClr val="0000FF"/>
                </a:solidFill>
                <a:latin typeface="華康粗黑體(P)" pitchFamily="34" charset="-120"/>
                <a:ea typeface="華康粗黑體(P)" pitchFamily="34" charset="-120"/>
              </a:defRPr>
            </a:lvl4pPr>
            <a:lvl5pPr marL="2057400" indent="-228600" eaLnBrk="0" hangingPunct="0">
              <a:defRPr kumimoji="1" sz="3200" b="1">
                <a:solidFill>
                  <a:srgbClr val="0000FF"/>
                </a:solidFill>
                <a:latin typeface="華康粗黑體(P)" pitchFamily="34" charset="-120"/>
                <a:ea typeface="華康粗黑體(P)" pitchFamily="34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華康粗黑體(P)" pitchFamily="34" charset="-120"/>
                <a:ea typeface="華康粗黑體(P)" pitchFamily="34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華康粗黑體(P)" pitchFamily="34" charset="-120"/>
                <a:ea typeface="華康粗黑體(P)" pitchFamily="34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華康粗黑體(P)" pitchFamily="34" charset="-120"/>
                <a:ea typeface="華康粗黑體(P)" pitchFamily="34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華康粗黑體(P)" pitchFamily="34" charset="-120"/>
                <a:ea typeface="華康粗黑體(P)" pitchFamily="34" charset="-12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s-ES" altLang="zh-TW" sz="1400" dirty="0">
                <a:solidFill>
                  <a:srgbClr val="003300"/>
                </a:solidFill>
                <a:latin typeface="Calibri" charset="0"/>
                <a:ea typeface="Calibri" charset="0"/>
                <a:cs typeface="Calibri" charset="0"/>
              </a:rPr>
              <a:t>En </a:t>
            </a:r>
            <a:r>
              <a:rPr lang="zh-TW" altLang="en-US" sz="1400" dirty="0" smtClean="0">
                <a:solidFill>
                  <a:srgbClr val="003300"/>
                </a:solidFill>
                <a:latin typeface="Calibri" charset="0"/>
                <a:ea typeface="Calibri" charset="0"/>
                <a:cs typeface="Calibri" charset="0"/>
              </a:rPr>
              <a:t>19</a:t>
            </a:r>
            <a:r>
              <a:rPr lang="es-ES" altLang="zh-TW" sz="1400" dirty="0" smtClean="0">
                <a:solidFill>
                  <a:srgbClr val="003300"/>
                </a:solidFill>
                <a:latin typeface="Calibri" charset="0"/>
                <a:ea typeface="Calibri" charset="0"/>
                <a:cs typeface="Calibri" charset="0"/>
              </a:rPr>
              <a:t>47</a:t>
            </a:r>
            <a:endParaRPr lang="zh-TW" altLang="en-US" sz="1400" dirty="0">
              <a:solidFill>
                <a:srgbClr val="0033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30" name="Imagen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5540" y="4501217"/>
            <a:ext cx="995989" cy="1018122"/>
          </a:xfrm>
          <a:prstGeom prst="rect">
            <a:avLst/>
          </a:prstGeom>
        </p:spPr>
      </p:pic>
      <p:sp>
        <p:nvSpPr>
          <p:cNvPr id="24" name="Text Box 26"/>
          <p:cNvSpPr txBox="1">
            <a:spLocks noChangeArrowheads="1"/>
          </p:cNvSpPr>
          <p:nvPr/>
        </p:nvSpPr>
        <p:spPr bwMode="auto">
          <a:xfrm>
            <a:off x="2174481" y="2503699"/>
            <a:ext cx="1049337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200" b="1">
                <a:solidFill>
                  <a:srgbClr val="0000FF"/>
                </a:solidFill>
                <a:latin typeface="華康粗黑體(P)" pitchFamily="34" charset="-120"/>
                <a:ea typeface="華康粗黑體(P)" pitchFamily="34" charset="-120"/>
              </a:defRPr>
            </a:lvl1pPr>
            <a:lvl2pPr marL="742950" indent="-285750" eaLnBrk="0" hangingPunct="0">
              <a:defRPr kumimoji="1" sz="3200" b="1">
                <a:solidFill>
                  <a:srgbClr val="0000FF"/>
                </a:solidFill>
                <a:latin typeface="華康粗黑體(P)" pitchFamily="34" charset="-120"/>
                <a:ea typeface="華康粗黑體(P)" pitchFamily="34" charset="-120"/>
              </a:defRPr>
            </a:lvl2pPr>
            <a:lvl3pPr marL="1143000" indent="-228600" eaLnBrk="0" hangingPunct="0">
              <a:defRPr kumimoji="1" sz="3200" b="1">
                <a:solidFill>
                  <a:srgbClr val="0000FF"/>
                </a:solidFill>
                <a:latin typeface="華康粗黑體(P)" pitchFamily="34" charset="-120"/>
                <a:ea typeface="華康粗黑體(P)" pitchFamily="34" charset="-120"/>
              </a:defRPr>
            </a:lvl3pPr>
            <a:lvl4pPr marL="1600200" indent="-228600" eaLnBrk="0" hangingPunct="0">
              <a:defRPr kumimoji="1" sz="3200" b="1">
                <a:solidFill>
                  <a:srgbClr val="0000FF"/>
                </a:solidFill>
                <a:latin typeface="華康粗黑體(P)" pitchFamily="34" charset="-120"/>
                <a:ea typeface="華康粗黑體(P)" pitchFamily="34" charset="-120"/>
              </a:defRPr>
            </a:lvl4pPr>
            <a:lvl5pPr marL="2057400" indent="-228600" eaLnBrk="0" hangingPunct="0">
              <a:defRPr kumimoji="1" sz="3200" b="1">
                <a:solidFill>
                  <a:srgbClr val="0000FF"/>
                </a:solidFill>
                <a:latin typeface="華康粗黑體(P)" pitchFamily="34" charset="-120"/>
                <a:ea typeface="華康粗黑體(P)" pitchFamily="34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華康粗黑體(P)" pitchFamily="34" charset="-120"/>
                <a:ea typeface="華康粗黑體(P)" pitchFamily="34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華康粗黑體(P)" pitchFamily="34" charset="-120"/>
                <a:ea typeface="華康粗黑體(P)" pitchFamily="34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華康粗黑體(P)" pitchFamily="34" charset="-120"/>
                <a:ea typeface="華康粗黑體(P)" pitchFamily="34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0000FF"/>
                </a:solidFill>
                <a:latin typeface="華康粗黑體(P)" pitchFamily="34" charset="-120"/>
                <a:ea typeface="華康粗黑體(P)" pitchFamily="34" charset="-12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s-ES" altLang="zh-TW" sz="1400" dirty="0">
                <a:solidFill>
                  <a:srgbClr val="003300"/>
                </a:solidFill>
                <a:latin typeface="Calibri" charset="0"/>
                <a:ea typeface="Calibri" charset="0"/>
                <a:cs typeface="Calibri" charset="0"/>
              </a:rPr>
              <a:t>En </a:t>
            </a:r>
            <a:r>
              <a:rPr lang="zh-TW" altLang="en-US" sz="1400" dirty="0" smtClean="0">
                <a:solidFill>
                  <a:srgbClr val="003300"/>
                </a:solidFill>
                <a:latin typeface="Calibri" charset="0"/>
                <a:ea typeface="Calibri" charset="0"/>
                <a:cs typeface="Calibri" charset="0"/>
              </a:rPr>
              <a:t>19</a:t>
            </a:r>
            <a:r>
              <a:rPr lang="es-ES" altLang="zh-TW" sz="1400" dirty="0" smtClean="0">
                <a:solidFill>
                  <a:srgbClr val="003300"/>
                </a:solidFill>
                <a:latin typeface="Calibri" charset="0"/>
                <a:ea typeface="Calibri" charset="0"/>
                <a:cs typeface="Calibri" charset="0"/>
              </a:rPr>
              <a:t>53</a:t>
            </a:r>
            <a:endParaRPr lang="zh-TW" altLang="en-US" sz="1400" dirty="0">
              <a:solidFill>
                <a:srgbClr val="003300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48" name="Rectángulo 47"/>
          <p:cNvSpPr/>
          <p:nvPr/>
        </p:nvSpPr>
        <p:spPr>
          <a:xfrm>
            <a:off x="554110" y="3996632"/>
            <a:ext cx="9456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es-ES" altLang="zh-TW" sz="1400" kern="0" dirty="0">
                <a:solidFill>
                  <a:prstClr val="black"/>
                </a:solidFill>
                <a:ea typeface="Calibri" charset="0"/>
                <a:cs typeface="Calibri" charset="0"/>
              </a:rPr>
              <a:t>Se crea </a:t>
            </a:r>
          </a:p>
          <a:p>
            <a:pPr algn="ctr" eaLnBrk="0" hangingPunct="0">
              <a:defRPr/>
            </a:pPr>
            <a:r>
              <a:rPr lang="es-ES" altLang="zh-TW" sz="1400" kern="0" dirty="0">
                <a:solidFill>
                  <a:prstClr val="black"/>
                </a:solidFill>
                <a:ea typeface="Calibri" charset="0"/>
                <a:cs typeface="Calibri" charset="0"/>
              </a:rPr>
              <a:t>el CICLA</a:t>
            </a:r>
            <a:endParaRPr lang="zh-TW" altLang="en-US" sz="1400" kern="0" dirty="0">
              <a:solidFill>
                <a:prstClr val="black"/>
              </a:solidFill>
              <a:ea typeface="Calibri" charset="0"/>
              <a:cs typeface="Calibri" charset="0"/>
            </a:endParaRPr>
          </a:p>
        </p:txBody>
      </p:sp>
      <p:sp>
        <p:nvSpPr>
          <p:cNvPr id="51" name="Rectángulo 50"/>
          <p:cNvSpPr/>
          <p:nvPr/>
        </p:nvSpPr>
        <p:spPr>
          <a:xfrm>
            <a:off x="3739079" y="2322794"/>
            <a:ext cx="187637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s-ES" altLang="zh-TW" sz="1400" kern="0" dirty="0">
                <a:solidFill>
                  <a:prstClr val="black"/>
                </a:solidFill>
                <a:ea typeface="Calibri" charset="0"/>
                <a:cs typeface="Calibri" charset="0"/>
              </a:rPr>
              <a:t>El </a:t>
            </a:r>
            <a:r>
              <a:rPr lang="es-ES" altLang="zh-TW" sz="1400" kern="0" dirty="0" smtClean="0">
                <a:solidFill>
                  <a:prstClr val="black"/>
                </a:solidFill>
                <a:ea typeface="Calibri" charset="0"/>
                <a:cs typeface="Calibri" charset="0"/>
              </a:rPr>
              <a:t>Organismo establece</a:t>
            </a:r>
          </a:p>
          <a:p>
            <a:pPr algn="ctr">
              <a:defRPr/>
            </a:pPr>
            <a:r>
              <a:rPr lang="es-ES" altLang="zh-TW" sz="1400" kern="0" dirty="0" smtClean="0">
                <a:solidFill>
                  <a:prstClr val="black"/>
                </a:solidFill>
                <a:ea typeface="Calibri" charset="0"/>
                <a:cs typeface="Calibri" charset="0"/>
              </a:rPr>
              <a:t>su sede permanente </a:t>
            </a:r>
            <a:endParaRPr lang="es-ES" altLang="zh-TW" sz="1400" kern="0" dirty="0">
              <a:solidFill>
                <a:prstClr val="black"/>
              </a:solidFill>
              <a:ea typeface="Calibri" charset="0"/>
              <a:cs typeface="Calibri" charset="0"/>
            </a:endParaRPr>
          </a:p>
          <a:p>
            <a:pPr algn="ctr">
              <a:defRPr/>
            </a:pPr>
            <a:r>
              <a:rPr lang="es-ES" altLang="zh-TW" sz="1400" kern="0" dirty="0">
                <a:solidFill>
                  <a:prstClr val="black"/>
                </a:solidFill>
                <a:ea typeface="Calibri" charset="0"/>
                <a:cs typeface="Calibri" charset="0"/>
              </a:rPr>
              <a:t>en El Salvador</a:t>
            </a:r>
          </a:p>
        </p:txBody>
      </p:sp>
      <p:grpSp>
        <p:nvGrpSpPr>
          <p:cNvPr id="61" name="Agrupar 60"/>
          <p:cNvGrpSpPr/>
          <p:nvPr/>
        </p:nvGrpSpPr>
        <p:grpSpPr>
          <a:xfrm>
            <a:off x="1947168" y="3501492"/>
            <a:ext cx="2506019" cy="2629075"/>
            <a:chOff x="1947168" y="3455192"/>
            <a:chExt cx="2506019" cy="2629075"/>
          </a:xfrm>
        </p:grpSpPr>
        <p:grpSp>
          <p:nvGrpSpPr>
            <p:cNvPr id="45" name="Agrupar 44"/>
            <p:cNvGrpSpPr/>
            <p:nvPr/>
          </p:nvGrpSpPr>
          <p:grpSpPr>
            <a:xfrm>
              <a:off x="1947168" y="3455192"/>
              <a:ext cx="2506019" cy="2629075"/>
              <a:chOff x="2286104" y="3342091"/>
              <a:chExt cx="2199431" cy="2238573"/>
            </a:xfrm>
          </p:grpSpPr>
          <p:sp>
            <p:nvSpPr>
              <p:cNvPr id="4" name="AutoShape 6"/>
              <p:cNvSpPr>
                <a:spLocks noChangeArrowheads="1"/>
              </p:cNvSpPr>
              <p:nvPr/>
            </p:nvSpPr>
            <p:spPr bwMode="auto">
              <a:xfrm>
                <a:off x="2286104" y="3342091"/>
                <a:ext cx="2199431" cy="2238573"/>
              </a:xfrm>
              <a:custGeom>
                <a:avLst/>
                <a:gdLst>
                  <a:gd name="T0" fmla="*/ 2147483647 w 21600"/>
                  <a:gd name="T1" fmla="*/ 0 h 21600"/>
                  <a:gd name="T2" fmla="*/ 2147483647 w 21600"/>
                  <a:gd name="T3" fmla="*/ 2147483647 h 21600"/>
                  <a:gd name="T4" fmla="*/ 0 w 21600"/>
                  <a:gd name="T5" fmla="*/ 2147483647 h 21600"/>
                  <a:gd name="T6" fmla="*/ 2147483647 w 21600"/>
                  <a:gd name="T7" fmla="*/ 2147483647 h 21600"/>
                  <a:gd name="T8" fmla="*/ 2147483647 w 21600"/>
                  <a:gd name="T9" fmla="*/ 2147483647 h 21600"/>
                  <a:gd name="T10" fmla="*/ 2147483647 w 21600"/>
                  <a:gd name="T11" fmla="*/ 2147483647 h 21600"/>
                  <a:gd name="T12" fmla="*/ 2147483647 w 21600"/>
                  <a:gd name="T13" fmla="*/ 2147483647 h 21600"/>
                  <a:gd name="T14" fmla="*/ 2147483647 w 21600"/>
                  <a:gd name="T15" fmla="*/ 2147483647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3 w 21600"/>
                  <a:gd name="T25" fmla="*/ 3163 h 21600"/>
                  <a:gd name="T26" fmla="*/ 18437 w 21600"/>
                  <a:gd name="T27" fmla="*/ 18437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2928" y="10800"/>
                    </a:moveTo>
                    <a:cubicBezTo>
                      <a:pt x="2928" y="15148"/>
                      <a:pt x="6452" y="18672"/>
                      <a:pt x="10800" y="18672"/>
                    </a:cubicBezTo>
                    <a:cubicBezTo>
                      <a:pt x="15148" y="18672"/>
                      <a:pt x="18672" y="15148"/>
                      <a:pt x="18672" y="10800"/>
                    </a:cubicBezTo>
                    <a:cubicBezTo>
                      <a:pt x="18672" y="6452"/>
                      <a:pt x="15148" y="2928"/>
                      <a:pt x="10800" y="2928"/>
                    </a:cubicBezTo>
                    <a:cubicBezTo>
                      <a:pt x="6452" y="2928"/>
                      <a:pt x="2928" y="6452"/>
                      <a:pt x="2928" y="10800"/>
                    </a:cubicBezTo>
                    <a:close/>
                  </a:path>
                </a:pathLst>
              </a:custGeom>
              <a:solidFill>
                <a:srgbClr val="99CC00">
                  <a:alpha val="30196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zh-TW" altLang="en-US" kern="0">
                  <a:solidFill>
                    <a:sysClr val="windowText" lastClr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5" name="Arc 7"/>
              <p:cNvSpPr>
                <a:spLocks/>
              </p:cNvSpPr>
              <p:nvPr/>
            </p:nvSpPr>
            <p:spPr bwMode="auto">
              <a:xfrm>
                <a:off x="2407168" y="3488215"/>
                <a:ext cx="1957303" cy="1946325"/>
              </a:xfrm>
              <a:custGeom>
                <a:avLst/>
                <a:gdLst>
                  <a:gd name="T0" fmla="*/ 2147483647 w 43200"/>
                  <a:gd name="T1" fmla="*/ 2147483647 h 43200"/>
                  <a:gd name="T2" fmla="*/ 2147483647 w 43200"/>
                  <a:gd name="T3" fmla="*/ 2147483647 h 43200"/>
                  <a:gd name="T4" fmla="*/ 2147483647 w 43200"/>
                  <a:gd name="T5" fmla="*/ 2147483647 h 432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3200" h="43200" fill="none" extrusionOk="0">
                    <a:moveTo>
                      <a:pt x="41034" y="12174"/>
                    </a:moveTo>
                    <a:cubicBezTo>
                      <a:pt x="42459" y="15112"/>
                      <a:pt x="43200" y="18334"/>
                      <a:pt x="43200" y="21600"/>
                    </a:cubicBezTo>
                    <a:cubicBezTo>
                      <a:pt x="43200" y="33529"/>
                      <a:pt x="33529" y="43200"/>
                      <a:pt x="21600" y="43200"/>
                    </a:cubicBezTo>
                    <a:cubicBezTo>
                      <a:pt x="9670" y="43200"/>
                      <a:pt x="0" y="33529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24865" y="-1"/>
                      <a:pt x="28089" y="740"/>
                      <a:pt x="31027" y="2166"/>
                    </a:cubicBezTo>
                  </a:path>
                  <a:path w="43200" h="43200" stroke="0" extrusionOk="0">
                    <a:moveTo>
                      <a:pt x="41034" y="12174"/>
                    </a:moveTo>
                    <a:cubicBezTo>
                      <a:pt x="42459" y="15112"/>
                      <a:pt x="43200" y="18334"/>
                      <a:pt x="43200" y="21600"/>
                    </a:cubicBezTo>
                    <a:cubicBezTo>
                      <a:pt x="43200" y="33529"/>
                      <a:pt x="33529" y="43200"/>
                      <a:pt x="21600" y="43200"/>
                    </a:cubicBezTo>
                    <a:cubicBezTo>
                      <a:pt x="9670" y="43200"/>
                      <a:pt x="0" y="33529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24865" y="-1"/>
                      <a:pt x="28089" y="740"/>
                      <a:pt x="31027" y="2166"/>
                    </a:cubicBezTo>
                    <a:lnTo>
                      <a:pt x="21600" y="21600"/>
                    </a:lnTo>
                    <a:lnTo>
                      <a:pt x="41034" y="12174"/>
                    </a:lnTo>
                    <a:close/>
                  </a:path>
                </a:pathLst>
              </a:custGeom>
              <a:noFill/>
              <a:ln w="15875">
                <a:solidFill>
                  <a:srgbClr val="FFFFFF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99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zh-TW" altLang="en-US" kern="0">
                  <a:solidFill>
                    <a:sysClr val="windowText" lastClr="00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2" name="Oval 14"/>
              <p:cNvSpPr>
                <a:spLocks noChangeArrowheads="1"/>
              </p:cNvSpPr>
              <p:nvPr/>
            </p:nvSpPr>
            <p:spPr bwMode="auto">
              <a:xfrm>
                <a:off x="2641043" y="3737392"/>
                <a:ext cx="1489553" cy="1447970"/>
              </a:xfrm>
              <a:prstGeom prst="ellipse">
                <a:avLst/>
              </a:prstGeom>
              <a:gradFill rotWithShape="1">
                <a:gsLst>
                  <a:gs pos="0">
                    <a:srgbClr val="0000FF"/>
                  </a:gs>
                  <a:gs pos="100000">
                    <a:srgbClr val="000043"/>
                  </a:gs>
                </a:gsLst>
                <a:path path="rect">
                  <a:fillToRect r="100000" b="100000"/>
                </a:path>
              </a:gradFill>
              <a:ln w="15875">
                <a:noFill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>
                  <a:defRPr/>
                </a:pPr>
                <a:endParaRPr lang="zh-TW" altLang="en-US" sz="1100" kern="0" dirty="0">
                  <a:solidFill>
                    <a:srgbClr val="FFFFFF"/>
                  </a:solidFill>
                  <a:ea typeface="Calibri" charset="0"/>
                  <a:cs typeface="Calibri" charset="0"/>
                </a:endParaRPr>
              </a:p>
            </p:txBody>
          </p:sp>
        </p:grpSp>
        <p:pic>
          <p:nvPicPr>
            <p:cNvPr id="57" name="Imagen 5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87775" y="3837052"/>
              <a:ext cx="1824805" cy="1865355"/>
            </a:xfrm>
            <a:prstGeom prst="rect">
              <a:avLst/>
            </a:prstGeom>
          </p:spPr>
        </p:pic>
      </p:grpSp>
      <p:grpSp>
        <p:nvGrpSpPr>
          <p:cNvPr id="83" name="Agrupar 82"/>
          <p:cNvGrpSpPr/>
          <p:nvPr/>
        </p:nvGrpSpPr>
        <p:grpSpPr>
          <a:xfrm>
            <a:off x="5967812" y="901863"/>
            <a:ext cx="1876370" cy="1038967"/>
            <a:chOff x="5551123" y="994461"/>
            <a:chExt cx="1876370" cy="1038967"/>
          </a:xfrm>
        </p:grpSpPr>
        <p:sp>
          <p:nvSpPr>
            <p:cNvPr id="23" name="Text Box 25"/>
            <p:cNvSpPr txBox="1">
              <a:spLocks noChangeArrowheads="1"/>
            </p:cNvSpPr>
            <p:nvPr/>
          </p:nvSpPr>
          <p:spPr bwMode="auto">
            <a:xfrm>
              <a:off x="6005455" y="994461"/>
              <a:ext cx="967707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 sz="3200" b="1">
                  <a:solidFill>
                    <a:srgbClr val="0000FF"/>
                  </a:solidFill>
                  <a:latin typeface="華康粗黑體(P)" pitchFamily="34" charset="-120"/>
                  <a:ea typeface="華康粗黑體(P)" pitchFamily="34" charset="-120"/>
                </a:defRPr>
              </a:lvl1pPr>
              <a:lvl2pPr marL="742950" indent="-285750" eaLnBrk="0" hangingPunct="0">
                <a:defRPr kumimoji="1" sz="3200" b="1">
                  <a:solidFill>
                    <a:srgbClr val="0000FF"/>
                  </a:solidFill>
                  <a:latin typeface="華康粗黑體(P)" pitchFamily="34" charset="-120"/>
                  <a:ea typeface="華康粗黑體(P)" pitchFamily="34" charset="-120"/>
                </a:defRPr>
              </a:lvl2pPr>
              <a:lvl3pPr marL="1143000" indent="-228600" eaLnBrk="0" hangingPunct="0">
                <a:defRPr kumimoji="1" sz="3200" b="1">
                  <a:solidFill>
                    <a:srgbClr val="0000FF"/>
                  </a:solidFill>
                  <a:latin typeface="華康粗黑體(P)" pitchFamily="34" charset="-120"/>
                  <a:ea typeface="華康粗黑體(P)" pitchFamily="34" charset="-120"/>
                </a:defRPr>
              </a:lvl3pPr>
              <a:lvl4pPr marL="1600200" indent="-228600" eaLnBrk="0" hangingPunct="0">
                <a:defRPr kumimoji="1" sz="3200" b="1">
                  <a:solidFill>
                    <a:srgbClr val="0000FF"/>
                  </a:solidFill>
                  <a:latin typeface="華康粗黑體(P)" pitchFamily="34" charset="-120"/>
                  <a:ea typeface="華康粗黑體(P)" pitchFamily="34" charset="-120"/>
                </a:defRPr>
              </a:lvl4pPr>
              <a:lvl5pPr marL="2057400" indent="-228600" eaLnBrk="0" hangingPunct="0">
                <a:defRPr kumimoji="1" sz="3200" b="1">
                  <a:solidFill>
                    <a:srgbClr val="0000FF"/>
                  </a:solidFill>
                  <a:latin typeface="華康粗黑體(P)" pitchFamily="34" charset="-120"/>
                  <a:ea typeface="華康粗黑體(P)" pitchFamily="34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華康粗黑體(P)" pitchFamily="34" charset="-120"/>
                  <a:ea typeface="華康粗黑體(P)" pitchFamily="34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華康粗黑體(P)" pitchFamily="34" charset="-120"/>
                  <a:ea typeface="華康粗黑體(P)" pitchFamily="34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華康粗黑體(P)" pitchFamily="34" charset="-120"/>
                  <a:ea typeface="華康粗黑體(P)" pitchFamily="34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3200" b="1">
                  <a:solidFill>
                    <a:srgbClr val="0000FF"/>
                  </a:solidFill>
                  <a:latin typeface="華康粗黑體(P)" pitchFamily="34" charset="-120"/>
                  <a:ea typeface="華康粗黑體(P)" pitchFamily="34" charset="-12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s-ES" altLang="zh-TW" sz="1600" dirty="0">
                  <a:solidFill>
                    <a:srgbClr val="003300"/>
                  </a:solidFill>
                  <a:latin typeface="Calibri" charset="0"/>
                  <a:ea typeface="Calibri" charset="0"/>
                  <a:cs typeface="Calibri" charset="0"/>
                </a:rPr>
                <a:t>En </a:t>
              </a:r>
              <a:r>
                <a:rPr lang="es-ES" altLang="zh-TW" sz="1600" dirty="0" smtClean="0">
                  <a:solidFill>
                    <a:srgbClr val="003300"/>
                  </a:solidFill>
                  <a:latin typeface="Calibri" charset="0"/>
                  <a:ea typeface="Calibri" charset="0"/>
                  <a:cs typeface="Calibri" charset="0"/>
                </a:rPr>
                <a:t>1983</a:t>
              </a:r>
              <a:endParaRPr lang="zh-TW" altLang="en-US" sz="1600" dirty="0">
                <a:solidFill>
                  <a:srgbClr val="003300"/>
                </a:solidFill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58" name="Rectángulo 57"/>
            <p:cNvSpPr/>
            <p:nvPr/>
          </p:nvSpPr>
          <p:spPr>
            <a:xfrm>
              <a:off x="5551123" y="1294764"/>
              <a:ext cx="1876370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s-ES" altLang="zh-TW" sz="1400" kern="0" dirty="0">
                  <a:solidFill>
                    <a:prstClr val="black"/>
                  </a:solidFill>
                  <a:ea typeface="Calibri" charset="0"/>
                  <a:cs typeface="Calibri" charset="0"/>
                </a:rPr>
                <a:t>Se abren </a:t>
              </a:r>
              <a:r>
                <a:rPr lang="es-ES" altLang="zh-TW" sz="1400" kern="0" dirty="0" smtClean="0">
                  <a:solidFill>
                    <a:prstClr val="black"/>
                  </a:solidFill>
                  <a:ea typeface="Calibri" charset="0"/>
                  <a:cs typeface="Calibri" charset="0"/>
                </a:rPr>
                <a:t>oficinas </a:t>
              </a:r>
              <a:r>
                <a:rPr lang="es-ES" altLang="zh-TW" sz="1400" kern="0" dirty="0">
                  <a:solidFill>
                    <a:prstClr val="black"/>
                  </a:solidFill>
                  <a:ea typeface="Calibri" charset="0"/>
                  <a:cs typeface="Calibri" charset="0"/>
                </a:rPr>
                <a:t>de </a:t>
              </a:r>
            </a:p>
            <a:p>
              <a:pPr algn="ctr">
                <a:defRPr/>
              </a:pPr>
              <a:r>
                <a:rPr lang="es-ES" altLang="zh-TW" sz="1400" kern="0" dirty="0" smtClean="0">
                  <a:solidFill>
                    <a:prstClr val="black"/>
                  </a:solidFill>
                  <a:ea typeface="Calibri" charset="0"/>
                  <a:cs typeface="Calibri" charset="0"/>
                </a:rPr>
                <a:t>Representación en los </a:t>
              </a:r>
              <a:r>
                <a:rPr lang="es-ES" altLang="zh-TW" sz="1400" kern="0" dirty="0">
                  <a:solidFill>
                    <a:prstClr val="black"/>
                  </a:solidFill>
                  <a:ea typeface="Calibri" charset="0"/>
                  <a:cs typeface="Calibri" charset="0"/>
                </a:rPr>
                <a:t>Estados </a:t>
              </a:r>
              <a:r>
                <a:rPr lang="es-ES" altLang="zh-TW" sz="1400" kern="0" dirty="0" smtClean="0">
                  <a:solidFill>
                    <a:prstClr val="black"/>
                  </a:solidFill>
                  <a:ea typeface="Calibri" charset="0"/>
                  <a:cs typeface="Calibri" charset="0"/>
                </a:rPr>
                <a:t>miembros</a:t>
              </a:r>
              <a:endParaRPr lang="es-ES" altLang="zh-TW" sz="1400" kern="0" dirty="0">
                <a:solidFill>
                  <a:prstClr val="black"/>
                </a:solidFill>
                <a:ea typeface="Calibri" charset="0"/>
                <a:cs typeface="Calibri" charset="0"/>
              </a:endParaRPr>
            </a:p>
          </p:txBody>
        </p:sp>
      </p:grpSp>
      <p:sp>
        <p:nvSpPr>
          <p:cNvPr id="59" name="Rectángulo 58"/>
          <p:cNvSpPr/>
          <p:nvPr/>
        </p:nvSpPr>
        <p:spPr>
          <a:xfrm>
            <a:off x="7707260" y="632167"/>
            <a:ext cx="200211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s-ES" altLang="zh-TW" sz="1400" kern="0" dirty="0">
                <a:solidFill>
                  <a:prstClr val="black"/>
                </a:solidFill>
                <a:ea typeface="Calibri" charset="0"/>
                <a:cs typeface="Calibri" charset="0"/>
              </a:rPr>
              <a:t> Establece </a:t>
            </a:r>
            <a:r>
              <a:rPr lang="es-ES" altLang="zh-TW" sz="1400" kern="0">
                <a:solidFill>
                  <a:prstClr val="black"/>
                </a:solidFill>
                <a:ea typeface="Calibri" charset="0"/>
                <a:cs typeface="Calibri" charset="0"/>
              </a:rPr>
              <a:t>su </a:t>
            </a:r>
            <a:endParaRPr lang="es-ES" altLang="zh-TW" sz="1400" kern="0" smtClean="0">
              <a:solidFill>
                <a:prstClr val="black"/>
              </a:solidFill>
              <a:ea typeface="Calibri" charset="0"/>
              <a:cs typeface="Calibri" charset="0"/>
            </a:endParaRPr>
          </a:p>
          <a:p>
            <a:pPr algn="ctr">
              <a:defRPr/>
            </a:pPr>
            <a:r>
              <a:rPr lang="es-ES" altLang="zh-TW" sz="1400" kern="0" dirty="0" smtClean="0">
                <a:solidFill>
                  <a:prstClr val="black"/>
                </a:solidFill>
                <a:ea typeface="Calibri" charset="0"/>
                <a:cs typeface="Calibri" charset="0"/>
              </a:rPr>
              <a:t>Plan </a:t>
            </a:r>
            <a:r>
              <a:rPr lang="es-ES" altLang="zh-TW" sz="1400" kern="0" dirty="0">
                <a:solidFill>
                  <a:prstClr val="black"/>
                </a:solidFill>
                <a:ea typeface="Calibri" charset="0"/>
                <a:cs typeface="Calibri" charset="0"/>
              </a:rPr>
              <a:t>Estratégico </a:t>
            </a:r>
          </a:p>
          <a:p>
            <a:pPr algn="ctr">
              <a:defRPr/>
            </a:pPr>
            <a:r>
              <a:rPr lang="es-ES" altLang="zh-TW" sz="1400" kern="0" dirty="0" smtClean="0">
                <a:solidFill>
                  <a:prstClr val="black"/>
                </a:solidFill>
                <a:ea typeface="Calibri" charset="0"/>
                <a:cs typeface="Calibri" charset="0"/>
              </a:rPr>
              <a:t>2015-2025</a:t>
            </a:r>
            <a:endParaRPr lang="es-ES" altLang="zh-TW" sz="1400" kern="0" dirty="0">
              <a:solidFill>
                <a:prstClr val="black"/>
              </a:solidFill>
              <a:ea typeface="Calibri" charset="0"/>
              <a:cs typeface="Calibri" charset="0"/>
            </a:endParaRPr>
          </a:p>
        </p:txBody>
      </p:sp>
      <p:pic>
        <p:nvPicPr>
          <p:cNvPr id="60" name="Imagen 5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4986" y="886465"/>
            <a:ext cx="1552452" cy="2254452"/>
          </a:xfrm>
          <a:prstGeom prst="rect">
            <a:avLst/>
          </a:prstGeom>
        </p:spPr>
      </p:pic>
      <p:sp>
        <p:nvSpPr>
          <p:cNvPr id="54" name="Rectángulo 53"/>
          <p:cNvSpPr/>
          <p:nvPr/>
        </p:nvSpPr>
        <p:spPr>
          <a:xfrm>
            <a:off x="1528489" y="2764819"/>
            <a:ext cx="2341321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s-ES" altLang="zh-TW" sz="1400" kern="0" dirty="0">
                <a:solidFill>
                  <a:prstClr val="black"/>
                </a:solidFill>
                <a:ea typeface="Calibri" charset="0"/>
                <a:cs typeface="Calibri" charset="0"/>
              </a:rPr>
              <a:t>El OIRSA se crea </a:t>
            </a:r>
            <a:r>
              <a:rPr lang="es-ES" altLang="zh-TW" sz="1400" kern="0" dirty="0" smtClean="0">
                <a:solidFill>
                  <a:prstClr val="black"/>
                </a:solidFill>
                <a:ea typeface="Calibri" charset="0"/>
                <a:cs typeface="Calibri" charset="0"/>
              </a:rPr>
              <a:t>en </a:t>
            </a:r>
            <a:r>
              <a:rPr lang="es-ES" altLang="zh-TW" sz="1400" kern="0" dirty="0">
                <a:solidFill>
                  <a:prstClr val="black"/>
                </a:solidFill>
                <a:ea typeface="Calibri" charset="0"/>
                <a:cs typeface="Calibri" charset="0"/>
              </a:rPr>
              <a:t>la V Conferencia de </a:t>
            </a:r>
            <a:r>
              <a:rPr lang="es-ES" altLang="zh-TW" sz="1400" kern="0" dirty="0" smtClean="0">
                <a:solidFill>
                  <a:prstClr val="black"/>
                </a:solidFill>
                <a:ea typeface="Calibri" charset="0"/>
                <a:cs typeface="Calibri" charset="0"/>
              </a:rPr>
              <a:t>ministros </a:t>
            </a:r>
            <a:r>
              <a:rPr lang="es-ES" altLang="zh-TW" sz="1400" kern="0" dirty="0">
                <a:solidFill>
                  <a:prstClr val="black"/>
                </a:solidFill>
                <a:ea typeface="Calibri" charset="0"/>
                <a:cs typeface="Calibri" charset="0"/>
              </a:rPr>
              <a:t>de Agricultura </a:t>
            </a:r>
            <a:r>
              <a:rPr lang="es-ES" altLang="zh-TW" sz="1400" kern="0" dirty="0" smtClean="0">
                <a:solidFill>
                  <a:prstClr val="black"/>
                </a:solidFill>
                <a:ea typeface="Calibri" charset="0"/>
                <a:cs typeface="Calibri" charset="0"/>
              </a:rPr>
              <a:t>de </a:t>
            </a:r>
            <a:r>
              <a:rPr lang="es-ES" altLang="zh-TW" sz="1400" kern="0" dirty="0">
                <a:solidFill>
                  <a:prstClr val="black"/>
                </a:solidFill>
                <a:ea typeface="Calibri" charset="0"/>
                <a:cs typeface="Calibri" charset="0"/>
              </a:rPr>
              <a:t>Centroamérica y </a:t>
            </a:r>
            <a:r>
              <a:rPr lang="es-ES" altLang="zh-TW" sz="1400" kern="0" dirty="0" smtClean="0">
                <a:solidFill>
                  <a:prstClr val="black"/>
                </a:solidFill>
                <a:ea typeface="Calibri" charset="0"/>
                <a:cs typeface="Calibri" charset="0"/>
              </a:rPr>
              <a:t>México realizada en </a:t>
            </a:r>
            <a:r>
              <a:rPr lang="es-ES" altLang="zh-TW" sz="1400" kern="0" dirty="0">
                <a:solidFill>
                  <a:prstClr val="black"/>
                </a:solidFill>
                <a:ea typeface="Calibri" charset="0"/>
                <a:cs typeface="Calibri" charset="0"/>
              </a:rPr>
              <a:t>El Salvador</a:t>
            </a:r>
          </a:p>
        </p:txBody>
      </p:sp>
      <p:pic>
        <p:nvPicPr>
          <p:cNvPr id="64" name="Imagen 6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47" r="12601"/>
          <a:stretch/>
        </p:blipFill>
        <p:spPr>
          <a:xfrm>
            <a:off x="6004823" y="1637372"/>
            <a:ext cx="3076055" cy="2976435"/>
          </a:xfrm>
          <a:prstGeom prst="rect">
            <a:avLst/>
          </a:prstGeom>
        </p:spPr>
      </p:pic>
      <p:sp>
        <p:nvSpPr>
          <p:cNvPr id="43" name="Título 1"/>
          <p:cNvSpPr txBox="1">
            <a:spLocks/>
          </p:cNvSpPr>
          <p:nvPr/>
        </p:nvSpPr>
        <p:spPr>
          <a:xfrm>
            <a:off x="7933559" y="5314895"/>
            <a:ext cx="3899950" cy="9937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SV" sz="1600" b="1" dirty="0" smtClean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¡M</a:t>
            </a:r>
            <a:r>
              <a:rPr lang="es-ES" sz="1600" b="1" dirty="0" err="1" smtClean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ás</a:t>
            </a:r>
            <a:r>
              <a:rPr lang="es-ES" sz="1600" b="1" dirty="0" smtClean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 de sesenta años salvaguardando el patrimonio agropecuario de la región!</a:t>
            </a:r>
            <a:endParaRPr lang="es-SV" sz="1600" dirty="0">
              <a:solidFill>
                <a:srgbClr val="0070C0"/>
              </a:solidFill>
              <a:latin typeface="Calibri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992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Content Placeholder 1"/>
          <p:cNvSpPr txBox="1">
            <a:spLocks/>
          </p:cNvSpPr>
          <p:nvPr/>
        </p:nvSpPr>
        <p:spPr>
          <a:xfrm>
            <a:off x="6022866" y="4248607"/>
            <a:ext cx="2544125" cy="1960791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ES" sz="1600" dirty="0">
              <a:solidFill>
                <a:srgbClr val="011893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3469213"/>
              </p:ext>
            </p:extLst>
          </p:nvPr>
        </p:nvGraphicFramePr>
        <p:xfrm>
          <a:off x="200204" y="91871"/>
          <a:ext cx="11867300" cy="198628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94418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94418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94418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03475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70840"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PA" sz="2000" b="1" dirty="0" smtClean="0">
                        <a:solidFill>
                          <a:schemeClr val="bg1"/>
                        </a:solidFill>
                        <a:latin typeface="Century Gothic" panose="020B0502020202020204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PA" sz="2000" b="1" dirty="0" smtClean="0">
                        <a:solidFill>
                          <a:schemeClr val="bg1"/>
                        </a:solidFill>
                        <a:latin typeface="Century Gothic" panose="020B0502020202020204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PA" sz="2000" b="1" dirty="0" smtClean="0">
                        <a:solidFill>
                          <a:schemeClr val="bg1"/>
                        </a:solidFill>
                        <a:latin typeface="Century Gothic" panose="020B0502020202020204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PA" sz="2000" b="1" dirty="0" smtClean="0">
                        <a:solidFill>
                          <a:schemeClr val="bg1"/>
                        </a:solidFill>
                        <a:latin typeface="Century Gothic" panose="020B0502020202020204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PA" sz="2000" b="1" dirty="0" smtClean="0">
                        <a:solidFill>
                          <a:schemeClr val="bg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162109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PA" sz="1050" dirty="0" smtClean="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 dirty="0" smtClean="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PA" sz="1050" dirty="0" smtClean="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PA" sz="1600" b="1" dirty="0" smtClean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  <a:ea typeface="Calibri" charset="0"/>
                          <a:cs typeface="Calibri" charset="0"/>
                        </a:rPr>
                        <a:t>ANIMAL HEALTH</a:t>
                      </a:r>
                      <a:endParaRPr lang="es-PA" sz="1600" b="1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A" sz="1600" b="1" dirty="0" smtClean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  <a:ea typeface="Calibri" charset="0"/>
                          <a:cs typeface="Calibri" charset="0"/>
                        </a:rPr>
                        <a:t>PLANT HEALTH</a:t>
                      </a:r>
                      <a:endParaRPr lang="es-PA" sz="1600" b="1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  <a:ea typeface="Calibri" charset="0"/>
                          <a:cs typeface="Calibri" charset="0"/>
                        </a:rPr>
                        <a:t>QUARANTINE SERVICES</a:t>
                      </a:r>
                      <a:endParaRPr lang="en-US" sz="1600" b="1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PA" sz="1600" b="1" dirty="0" smtClean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  <a:ea typeface="Calibri" charset="0"/>
                          <a:cs typeface="Calibri" charset="0"/>
                        </a:rPr>
                        <a:t>FOOD SAFETY</a:t>
                      </a:r>
                      <a:endParaRPr lang="es-PA" sz="1600" b="1" dirty="0">
                        <a:solidFill>
                          <a:schemeClr val="bg1"/>
                        </a:solidFill>
                        <a:latin typeface="Century Gothic" panose="020B0502020202020204" pitchFamily="34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31" name="Tabla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938061"/>
              </p:ext>
            </p:extLst>
          </p:nvPr>
        </p:nvGraphicFramePr>
        <p:xfrm>
          <a:off x="180305" y="5200554"/>
          <a:ext cx="11866456" cy="1554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520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6952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69520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69520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69520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695208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695208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370840">
                <a:tc gridSpan="7">
                  <a:txBody>
                    <a:bodyPr/>
                    <a:lstStyle/>
                    <a:p>
                      <a:pPr algn="ctr"/>
                      <a:r>
                        <a:rPr lang="es-ES" sz="2000" dirty="0" smtClean="0">
                          <a:latin typeface="Century Gothic" panose="020B0502020202020204" pitchFamily="34" charset="0"/>
                        </a:rPr>
                        <a:t>TRANSVERSE AXLE</a:t>
                      </a:r>
                      <a:endParaRPr lang="es-ES" sz="2000" dirty="0"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16210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ctr"/>
                      <a:endParaRPr lang="es-ES" sz="1400" b="1" dirty="0" smtClean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  <a:p>
                      <a:pPr lvl="0" algn="ctr"/>
                      <a:r>
                        <a:rPr lang="es-ES" sz="14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Integrated</a:t>
                      </a:r>
                      <a:r>
                        <a:rPr lang="es-ES" sz="14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4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Risk</a:t>
                      </a:r>
                      <a:r>
                        <a:rPr lang="es-ES" sz="14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 Management</a:t>
                      </a:r>
                      <a:endParaRPr lang="es-ES_tradnl" sz="1400" b="1" dirty="0" smtClean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  <a:p>
                      <a:pPr algn="ctr"/>
                      <a:endParaRPr lang="es-ES" sz="1300" b="1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/>
                      <a:endParaRPr lang="es-ES_tradnl" sz="1400" b="1" dirty="0" smtClean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Times New Roman" charset="0"/>
                      </a:endParaRPr>
                    </a:p>
                    <a:p>
                      <a:pPr lvl="0" algn="ctr"/>
                      <a:r>
                        <a:rPr lang="es-ES_tradnl" sz="1400" b="1" dirty="0" err="1" smtClean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Times New Roman" charset="0"/>
                        </a:rPr>
                        <a:t>Climate</a:t>
                      </a:r>
                      <a:r>
                        <a:rPr lang="es-ES_tradnl" sz="1400" b="1" dirty="0" smtClean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Times New Roman" charset="0"/>
                        </a:rPr>
                        <a:t> </a:t>
                      </a:r>
                      <a:r>
                        <a:rPr lang="es-ES_tradnl" sz="1400" b="1" dirty="0" err="1" smtClean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Times New Roman" charset="0"/>
                        </a:rPr>
                        <a:t>change</a:t>
                      </a:r>
                      <a:r>
                        <a:rPr lang="es-ES_tradnl" sz="1400" b="1" dirty="0" smtClean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Times New Roman" charset="0"/>
                        </a:rPr>
                        <a:t> and </a:t>
                      </a:r>
                      <a:r>
                        <a:rPr lang="es-ES_tradnl" sz="1400" b="1" dirty="0" err="1" smtClean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Times New Roman" charset="0"/>
                        </a:rPr>
                        <a:t>agricultural</a:t>
                      </a:r>
                      <a:r>
                        <a:rPr lang="es-ES_tradnl" sz="1400" b="1" dirty="0" smtClean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Times New Roman" charset="0"/>
                        </a:rPr>
                        <a:t> </a:t>
                      </a:r>
                      <a:r>
                        <a:rPr lang="es-ES_tradnl" sz="1400" b="1" dirty="0" err="1" smtClean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Times New Roman" charset="0"/>
                        </a:rPr>
                        <a:t>health</a:t>
                      </a:r>
                      <a:endParaRPr lang="es-ES_tradnl" sz="1400" b="1" dirty="0" smtClean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  <a:p>
                      <a:pPr algn="ctr"/>
                      <a:endParaRPr lang="es-ES" sz="1300" b="1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lvl="0" algn="ctr"/>
                      <a:endParaRPr lang="es-ES_tradnl" sz="1400" b="1" dirty="0" smtClean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Times New Roman" charset="0"/>
                      </a:endParaRPr>
                    </a:p>
                    <a:p>
                      <a:pPr lvl="0" algn="ctr"/>
                      <a:r>
                        <a:rPr lang="es-ES_tradnl" sz="1400" b="1" dirty="0" err="1" smtClean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Times New Roman" charset="0"/>
                        </a:rPr>
                        <a:t>Harmonization</a:t>
                      </a:r>
                      <a:r>
                        <a:rPr lang="es-ES_tradnl" sz="1400" b="1" dirty="0" smtClean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Times New Roman" charset="0"/>
                        </a:rPr>
                        <a:t> of </a:t>
                      </a:r>
                      <a:r>
                        <a:rPr lang="es-ES_tradnl" sz="1400" b="1" dirty="0" err="1" smtClean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Times New Roman" charset="0"/>
                        </a:rPr>
                        <a:t>regulations</a:t>
                      </a:r>
                      <a:endParaRPr lang="es-ES_tradnl" sz="1400" b="1" dirty="0" smtClean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  <a:p>
                      <a:pPr algn="ctr"/>
                      <a:endParaRPr lang="es-ES" sz="1300" b="1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/>
                      <a:endParaRPr lang="es-ES_tradnl" sz="1400" b="1" dirty="0" smtClean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Times New Roman" charset="0"/>
                      </a:endParaRPr>
                    </a:p>
                    <a:p>
                      <a:pPr lvl="0" algn="ctr"/>
                      <a:r>
                        <a:rPr lang="es-ES_tradnl" sz="1400" b="1" dirty="0" err="1" smtClean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Times New Roman" charset="0"/>
                        </a:rPr>
                        <a:t>Agricultural</a:t>
                      </a:r>
                      <a:r>
                        <a:rPr lang="es-ES_tradnl" sz="1400" b="1" dirty="0" smtClean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Times New Roman" charset="0"/>
                        </a:rPr>
                        <a:t> </a:t>
                      </a:r>
                      <a:r>
                        <a:rPr lang="es-ES_tradnl" sz="1400" b="1" dirty="0" err="1" smtClean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Times New Roman" charset="0"/>
                        </a:rPr>
                        <a:t>traceability</a:t>
                      </a:r>
                      <a:endParaRPr lang="es-ES_tradnl" sz="1400" b="1" dirty="0" smtClean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  <a:p>
                      <a:pPr algn="ctr"/>
                      <a:endParaRPr lang="es-ES" sz="1300" b="1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/>
                      <a:endParaRPr lang="es-ES_tradnl" sz="1400" b="1" dirty="0" smtClean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  <a:p>
                      <a:pPr lvl="0" algn="ctr"/>
                      <a:r>
                        <a:rPr lang="es-ES_tradnl" sz="14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Agricultural</a:t>
                      </a:r>
                      <a:r>
                        <a:rPr lang="es-ES_tradnl" sz="14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s-ES_tradnl" sz="14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health</a:t>
                      </a:r>
                      <a:r>
                        <a:rPr lang="es-ES_tradnl" sz="14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 and </a:t>
                      </a:r>
                      <a:r>
                        <a:rPr lang="es-ES_tradnl" sz="14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laboratory</a:t>
                      </a:r>
                      <a:r>
                        <a:rPr lang="es-ES_tradnl" sz="14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 safety</a:t>
                      </a:r>
                      <a:endParaRPr lang="es-ES_tradnl" sz="1400" b="1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/>
                      <a:endParaRPr lang="es-ES_tradnl" sz="1400" b="1" dirty="0" smtClean="0">
                        <a:solidFill>
                          <a:schemeClr val="tx1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Times New Roman" charset="0"/>
                      </a:endParaRPr>
                    </a:p>
                    <a:p>
                      <a:pPr lvl="0" algn="ctr"/>
                      <a:r>
                        <a:rPr lang="es-ES_tradnl" sz="1400" b="1" dirty="0" err="1" smtClean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Times New Roman" charset="0"/>
                        </a:rPr>
                        <a:t>Linkages</a:t>
                      </a:r>
                      <a:r>
                        <a:rPr lang="es-ES_tradnl" sz="1400" b="1" dirty="0" smtClean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Times New Roman" charset="0"/>
                        </a:rPr>
                        <a:t> </a:t>
                      </a:r>
                      <a:r>
                        <a:rPr lang="es-ES_tradnl" sz="1400" b="1" dirty="0" err="1" smtClean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Times New Roman" charset="0"/>
                        </a:rPr>
                        <a:t>with</a:t>
                      </a:r>
                      <a:r>
                        <a:rPr lang="es-ES_tradnl" sz="1400" b="1" dirty="0" smtClean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Times New Roman" charset="0"/>
                        </a:rPr>
                        <a:t> </a:t>
                      </a:r>
                      <a:r>
                        <a:rPr lang="es-ES_tradnl" sz="1400" b="1" dirty="0" err="1" smtClean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Times New Roman" charset="0"/>
                        </a:rPr>
                        <a:t>the</a:t>
                      </a:r>
                      <a:r>
                        <a:rPr lang="es-ES_tradnl" sz="1400" b="1" dirty="0" smtClean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Times New Roman" charset="0"/>
                        </a:rPr>
                        <a:t> </a:t>
                      </a:r>
                      <a:r>
                        <a:rPr lang="es-ES_tradnl" sz="1400" b="1" dirty="0" err="1" smtClean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Times New Roman" charset="0"/>
                        </a:rPr>
                        <a:t>agricultural</a:t>
                      </a:r>
                      <a:r>
                        <a:rPr lang="es-ES_tradnl" sz="1400" b="1" dirty="0" smtClean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Times New Roman" charset="0"/>
                        </a:rPr>
                        <a:t> </a:t>
                      </a:r>
                      <a:r>
                        <a:rPr lang="es-ES_tradnl" sz="1400" b="1" dirty="0" err="1" smtClean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Times New Roman" charset="0"/>
                        </a:rPr>
                        <a:t>productive</a:t>
                      </a:r>
                      <a:r>
                        <a:rPr lang="es-ES_tradnl" sz="1400" b="1" dirty="0" smtClean="0"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Times New Roman" charset="0"/>
                        </a:rPr>
                        <a:t> sector</a:t>
                      </a:r>
                      <a:endParaRPr lang="es-ES" sz="1300" b="1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/>
                      <a:endParaRPr lang="es-US" sz="1400" b="1" dirty="0" smtClean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  <a:p>
                      <a:pPr lvl="0" algn="ctr"/>
                      <a:r>
                        <a:rPr lang="es-US" sz="14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Relationship</a:t>
                      </a:r>
                      <a:r>
                        <a:rPr lang="es-US" sz="14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s-US" sz="14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with</a:t>
                      </a:r>
                      <a:r>
                        <a:rPr lang="es-US" sz="14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s-US" sz="14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international</a:t>
                      </a:r>
                      <a:r>
                        <a:rPr lang="es-US" sz="14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s-US" sz="14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organizations</a:t>
                      </a:r>
                      <a:endParaRPr lang="es-ES_tradnl" sz="1400" b="1" dirty="0" smtClean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  <a:p>
                      <a:pPr algn="ctr"/>
                      <a:endParaRPr lang="es-ES" sz="1300" b="1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DBC0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4" name="Tab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611734"/>
              </p:ext>
            </p:extLst>
          </p:nvPr>
        </p:nvGraphicFramePr>
        <p:xfrm>
          <a:off x="188169" y="2106643"/>
          <a:ext cx="11866456" cy="347472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9671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98789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92350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98789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0">
                <a:tc gridSpan="4">
                  <a:txBody>
                    <a:bodyPr/>
                    <a:lstStyle/>
                    <a:p>
                      <a:pPr algn="ctr"/>
                      <a:r>
                        <a:rPr lang="es-ES" sz="2000" b="1" dirty="0" smtClean="0">
                          <a:latin typeface="Century Gothic" panose="020B0502020202020204" pitchFamily="34" charset="0"/>
                        </a:rPr>
                        <a:t>REGIONAL PROGRAMS</a:t>
                      </a:r>
                      <a:endParaRPr lang="es-ES" sz="2000" b="1" dirty="0"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77470" h="12700" prst="softRound"/>
                      <a:lightRig rig="flood" dir="t"/>
                    </a:cell3D>
                    <a:solidFill>
                      <a:srgbClr val="16210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s-E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v"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Calibri" charset="0"/>
                          <a:cs typeface="Calibri" charset="0"/>
                        </a:rPr>
                        <a:t>Bovine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v"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Calibri" charset="0"/>
                          <a:cs typeface="Calibri" charset="0"/>
                        </a:rPr>
                        <a:t>B</a:t>
                      </a:r>
                      <a:r>
                        <a:rPr lang="es-ES" sz="14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Calibri" charset="0"/>
                          <a:cs typeface="Calibri" charset="0"/>
                        </a:rPr>
                        <a:t>asic</a:t>
                      </a:r>
                      <a:r>
                        <a:rPr lang="es-ES" sz="14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Calibri" charset="0"/>
                          <a:cs typeface="Calibri" charset="0"/>
                        </a:rPr>
                        <a:t> </a:t>
                      </a:r>
                      <a:r>
                        <a:rPr lang="es-ES" sz="14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Calibri" charset="0"/>
                          <a:cs typeface="Calibri" charset="0"/>
                        </a:rPr>
                        <a:t>grns</a:t>
                      </a:r>
                      <a:endParaRPr lang="es-ES" sz="1400" b="1" dirty="0" smtClean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v"/>
                        <a:tabLst/>
                        <a:defRPr/>
                      </a:pPr>
                      <a:r>
                        <a:rPr lang="es-ES" sz="14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Calibri" charset="0"/>
                          <a:cs typeface="Calibri" charset="0"/>
                        </a:rPr>
                        <a:t>International </a:t>
                      </a:r>
                      <a:r>
                        <a:rPr lang="es-ES" sz="14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Calibri" charset="0"/>
                          <a:cs typeface="Calibri" charset="0"/>
                        </a:rPr>
                        <a:t>Quarantine</a:t>
                      </a:r>
                      <a:r>
                        <a:rPr lang="es-ES" sz="14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Calibri" charset="0"/>
                          <a:cs typeface="Calibri" charset="0"/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v"/>
                        <a:tabLst/>
                        <a:defRPr/>
                      </a:pPr>
                      <a:r>
                        <a:rPr lang="es-ES" sz="14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Calibri" charset="0"/>
                          <a:cs typeface="Calibri" charset="0"/>
                        </a:rPr>
                        <a:t>Safety </a:t>
                      </a:r>
                      <a:r>
                        <a:rPr lang="es-ES" sz="14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Calibri" charset="0"/>
                          <a:cs typeface="Calibri" charset="0"/>
                        </a:rPr>
                        <a:t>products</a:t>
                      </a:r>
                      <a:r>
                        <a:rPr lang="es-ES" sz="14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Calibri" charset="0"/>
                          <a:cs typeface="Calibri" charset="0"/>
                        </a:rPr>
                        <a:t> of animal </a:t>
                      </a:r>
                      <a:r>
                        <a:rPr lang="es-ES" sz="14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Calibri" charset="0"/>
                          <a:cs typeface="Calibri" charset="0"/>
                        </a:rPr>
                        <a:t>origin</a:t>
                      </a:r>
                      <a:endParaRPr lang="es-ES" sz="1400" b="1" dirty="0" smtClean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v"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Calibri" charset="0"/>
                          <a:cs typeface="Calibri" charset="0"/>
                        </a:rPr>
                        <a:t>Poultry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v"/>
                        <a:tabLst/>
                        <a:defRPr/>
                      </a:pPr>
                      <a:r>
                        <a:rPr lang="es-ES" sz="14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Calibri" charset="0"/>
                          <a:cs typeface="Calibri" charset="0"/>
                        </a:rPr>
                        <a:t>Horticulture</a:t>
                      </a:r>
                      <a:r>
                        <a:rPr lang="es-ES" sz="14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Calibri" charset="0"/>
                          <a:cs typeface="Calibri" charset="0"/>
                        </a:rPr>
                        <a:t> </a:t>
                      </a:r>
                      <a:r>
                        <a:rPr lang="es-ES" sz="14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Calibri" charset="0"/>
                          <a:cs typeface="Calibri" charset="0"/>
                        </a:rPr>
                        <a:t>crops</a:t>
                      </a:r>
                      <a:endParaRPr lang="es-ES" sz="1400" b="1" dirty="0" smtClean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v"/>
                        <a:tabLst/>
                        <a:defRPr/>
                      </a:pPr>
                      <a:r>
                        <a:rPr lang="es-ES" sz="14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Calibri" charset="0"/>
                          <a:cs typeface="Calibri" charset="0"/>
                        </a:rPr>
                        <a:t>Treatment</a:t>
                      </a:r>
                      <a:r>
                        <a:rPr lang="es-ES" sz="14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Calibri" charset="0"/>
                          <a:cs typeface="Calibri" charset="0"/>
                        </a:rPr>
                        <a:t> </a:t>
                      </a:r>
                      <a:r>
                        <a:rPr lang="es-ES" sz="14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Calibri" charset="0"/>
                          <a:cs typeface="Calibri" charset="0"/>
                        </a:rPr>
                        <a:t>Service</a:t>
                      </a:r>
                      <a:endParaRPr lang="es-ES" sz="1400" b="1" dirty="0" smtClean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v"/>
                        <a:tabLst/>
                        <a:defRPr/>
                      </a:pPr>
                      <a:r>
                        <a:rPr lang="es-ES" sz="14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Calibri" charset="0"/>
                          <a:cs typeface="Calibri" charset="0"/>
                        </a:rPr>
                        <a:t>Safety  </a:t>
                      </a:r>
                      <a:r>
                        <a:rPr lang="es-ES" sz="14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Calibri" charset="0"/>
                          <a:cs typeface="Calibri" charset="0"/>
                        </a:rPr>
                        <a:t>products</a:t>
                      </a:r>
                      <a:r>
                        <a:rPr lang="es-ES" sz="14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Calibri" charset="0"/>
                          <a:cs typeface="Calibri" charset="0"/>
                        </a:rPr>
                        <a:t> of </a:t>
                      </a:r>
                      <a:r>
                        <a:rPr lang="es-ES" sz="14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Calibri" charset="0"/>
                          <a:cs typeface="Calibri" charset="0"/>
                        </a:rPr>
                        <a:t>plant</a:t>
                      </a:r>
                      <a:r>
                        <a:rPr lang="es-ES" sz="14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Calibri" charset="0"/>
                          <a:cs typeface="Calibri" charset="0"/>
                        </a:rPr>
                        <a:t> </a:t>
                      </a:r>
                      <a:r>
                        <a:rPr lang="es-ES" sz="14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Calibri" charset="0"/>
                          <a:cs typeface="Calibri" charset="0"/>
                        </a:rPr>
                        <a:t>origin</a:t>
                      </a:r>
                      <a:endParaRPr lang="es-ES" sz="1400" b="1" dirty="0" smtClean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v"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Calibri" charset="0"/>
                          <a:cs typeface="Calibri" charset="0"/>
                        </a:rPr>
                        <a:t>Swine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v"/>
                        <a:tabLst/>
                        <a:defRPr/>
                      </a:pPr>
                      <a:r>
                        <a:rPr lang="es-ES" sz="14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Calibri" charset="0"/>
                          <a:cs typeface="Calibri" charset="0"/>
                        </a:rPr>
                        <a:t>Ornamental </a:t>
                      </a:r>
                      <a:r>
                        <a:rPr lang="es-ES" sz="14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Calibri" charset="0"/>
                          <a:cs typeface="Calibri" charset="0"/>
                        </a:rPr>
                        <a:t>crops</a:t>
                      </a:r>
                      <a:endParaRPr lang="es-ES" sz="1400" b="1" dirty="0" smtClean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v"/>
                        <a:tabLst/>
                        <a:defRPr/>
                      </a:pPr>
                      <a:r>
                        <a:rPr lang="es-ES" sz="14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Calibri" charset="0"/>
                          <a:cs typeface="Calibri" charset="0"/>
                        </a:rPr>
                        <a:t>Agricultural</a:t>
                      </a:r>
                      <a:r>
                        <a:rPr lang="es-ES" sz="14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Calibri" charset="0"/>
                          <a:cs typeface="Calibri" charset="0"/>
                        </a:rPr>
                        <a:t> </a:t>
                      </a:r>
                      <a:r>
                        <a:rPr lang="es-ES" sz="14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Calibri" charset="0"/>
                          <a:cs typeface="Calibri" charset="0"/>
                        </a:rPr>
                        <a:t>Protection</a:t>
                      </a:r>
                      <a:r>
                        <a:rPr lang="es-ES" sz="14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Calibri" charset="0"/>
                          <a:cs typeface="Calibri" charset="0"/>
                        </a:rPr>
                        <a:t> </a:t>
                      </a:r>
                      <a:r>
                        <a:rPr lang="es-ES" sz="14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Calibri" charset="0"/>
                          <a:cs typeface="Calibri" charset="0"/>
                        </a:rPr>
                        <a:t>Service</a:t>
                      </a:r>
                      <a:r>
                        <a:rPr lang="es-ES" sz="14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Calibri" charset="0"/>
                          <a:cs typeface="Calibri" charset="0"/>
                        </a:rPr>
                        <a:t> (SEPA)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b="1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v"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Calibri" charset="0"/>
                          <a:cs typeface="Calibri" charset="0"/>
                        </a:rPr>
                        <a:t>Aquaculture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v"/>
                        <a:tabLst/>
                        <a:defRPr/>
                      </a:pPr>
                      <a:r>
                        <a:rPr lang="es-ES" sz="14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Calibri" charset="0"/>
                          <a:cs typeface="Calibri" charset="0"/>
                        </a:rPr>
                        <a:t>Fruit</a:t>
                      </a:r>
                      <a:r>
                        <a:rPr lang="es-ES" sz="14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Calibri" charset="0"/>
                          <a:cs typeface="Calibri" charset="0"/>
                        </a:rPr>
                        <a:t> </a:t>
                      </a:r>
                      <a:r>
                        <a:rPr lang="es-ES" sz="14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Calibri" charset="0"/>
                          <a:cs typeface="Calibri" charset="0"/>
                        </a:rPr>
                        <a:t>crops</a:t>
                      </a:r>
                      <a:endParaRPr lang="es-ES" sz="1400" b="1" dirty="0" smtClean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v"/>
                        <a:tabLst/>
                        <a:defRPr/>
                      </a:pPr>
                      <a:r>
                        <a:rPr lang="es-ES" sz="14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Calibri" charset="0"/>
                          <a:cs typeface="Calibri" charset="0"/>
                        </a:rPr>
                        <a:t>Strenghtening</a:t>
                      </a:r>
                      <a:r>
                        <a:rPr lang="es-ES" sz="14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Calibri" charset="0"/>
                          <a:cs typeface="Calibri" charset="0"/>
                        </a:rPr>
                        <a:t> of </a:t>
                      </a:r>
                      <a:r>
                        <a:rPr lang="es-ES" sz="14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Calibri" charset="0"/>
                          <a:cs typeface="Calibri" charset="0"/>
                        </a:rPr>
                        <a:t>National</a:t>
                      </a:r>
                      <a:r>
                        <a:rPr lang="es-ES" sz="14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Calibri" charset="0"/>
                          <a:cs typeface="Calibri" charset="0"/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b="1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v"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Calibri" charset="0"/>
                          <a:cs typeface="Calibri" charset="0"/>
                        </a:rPr>
                        <a:t>Apiary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v"/>
                        <a:tabLst/>
                        <a:defRPr/>
                      </a:pPr>
                      <a:r>
                        <a:rPr lang="es-ES" sz="14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Calibri" charset="0"/>
                          <a:cs typeface="Calibri" charset="0"/>
                        </a:rPr>
                        <a:t>Agroindustrial </a:t>
                      </a:r>
                      <a:r>
                        <a:rPr lang="es-ES" sz="14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Calibri" charset="0"/>
                          <a:cs typeface="Calibri" charset="0"/>
                        </a:rPr>
                        <a:t>crops</a:t>
                      </a:r>
                      <a:endParaRPr lang="es-ES" sz="1400" b="1" dirty="0" smtClean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v"/>
                        <a:tabLst/>
                        <a:defRPr/>
                      </a:pPr>
                      <a:r>
                        <a:rPr lang="es-ES" sz="14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Calibri" charset="0"/>
                          <a:cs typeface="Calibri" charset="0"/>
                        </a:rPr>
                        <a:t>Quarantine</a:t>
                      </a:r>
                      <a:r>
                        <a:rPr lang="es-ES" sz="14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Calibri" charset="0"/>
                          <a:cs typeface="Calibri" charset="0"/>
                        </a:rPr>
                        <a:t> </a:t>
                      </a:r>
                      <a:r>
                        <a:rPr lang="es-ES" sz="14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Calibri" charset="0"/>
                          <a:cs typeface="Calibri" charset="0"/>
                        </a:rPr>
                        <a:t>Services</a:t>
                      </a:r>
                      <a:endParaRPr lang="es-ES" sz="1400" b="1" dirty="0" smtClean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b="1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v"/>
                        <a:tabLst/>
                        <a:defRPr/>
                      </a:pPr>
                      <a:r>
                        <a:rPr lang="es-ES" sz="14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Calibri" charset="0"/>
                          <a:cs typeface="Calibri" charset="0"/>
                        </a:rPr>
                        <a:t>Equine</a:t>
                      </a:r>
                      <a:endParaRPr lang="en-US" sz="1400" b="1" dirty="0" smtClean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v"/>
                        <a:tabLst/>
                        <a:defRPr/>
                      </a:pPr>
                      <a:r>
                        <a:rPr lang="es-ES" sz="14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Calibri" charset="0"/>
                          <a:cs typeface="Calibri" charset="0"/>
                        </a:rPr>
                        <a:t>Forest</a:t>
                      </a:r>
                      <a:r>
                        <a:rPr lang="es-ES" sz="14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Calibri" charset="0"/>
                          <a:cs typeface="Calibri" charset="0"/>
                        </a:rPr>
                        <a:t> </a:t>
                      </a:r>
                      <a:r>
                        <a:rPr lang="es-ES" sz="14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Calibri" charset="0"/>
                          <a:cs typeface="Calibri" charset="0"/>
                        </a:rPr>
                        <a:t>species</a:t>
                      </a:r>
                      <a:endParaRPr lang="en-US" sz="1400" b="1" dirty="0" smtClean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v"/>
                        <a:tabLst/>
                        <a:defRPr/>
                      </a:pPr>
                      <a:r>
                        <a:rPr lang="es-ES" sz="14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Calibri" charset="0"/>
                          <a:cs typeface="Calibri" charset="0"/>
                        </a:rPr>
                        <a:t>Quarantine</a:t>
                      </a:r>
                      <a:r>
                        <a:rPr lang="es-ES" sz="14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Calibri" charset="0"/>
                          <a:cs typeface="Calibri" charset="0"/>
                        </a:rPr>
                        <a:t> </a:t>
                      </a:r>
                      <a:r>
                        <a:rPr lang="es-ES" sz="14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Calibri" charset="0"/>
                          <a:cs typeface="Calibri" charset="0"/>
                        </a:rPr>
                        <a:t>Communication</a:t>
                      </a:r>
                      <a:r>
                        <a:rPr lang="es-ES" sz="14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Calibri" charset="0"/>
                          <a:cs typeface="Calibri" charset="0"/>
                        </a:rPr>
                        <a:t> and </a:t>
                      </a:r>
                      <a:r>
                        <a:rPr lang="es-ES" sz="14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Calibri" charset="0"/>
                          <a:cs typeface="Calibri" charset="0"/>
                        </a:rPr>
                        <a:t>Outreach</a:t>
                      </a:r>
                      <a:r>
                        <a:rPr lang="es-ES" sz="14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Calibri" charset="0"/>
                          <a:cs typeface="Calibri" charset="0"/>
                        </a:rPr>
                        <a:t> </a:t>
                      </a:r>
                      <a:r>
                        <a:rPr lang="es-ES" sz="14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Calibri" charset="0"/>
                          <a:cs typeface="Calibri" charset="0"/>
                        </a:rPr>
                        <a:t>Program</a:t>
                      </a:r>
                      <a:endParaRPr lang="es-ES" sz="1400" b="1" dirty="0" smtClean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ea typeface="Calibri" charset="0"/>
                        <a:cs typeface="Calibri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b="1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v"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Calibri" charset="0"/>
                          <a:cs typeface="Calibri" charset="0"/>
                        </a:rPr>
                        <a:t>Minor species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b="1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b="1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b="1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v"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Calibri" charset="0"/>
                          <a:cs typeface="Calibri" charset="0"/>
                        </a:rPr>
                        <a:t>Livestock alternative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b="1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b="1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b="1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 w="77470" h="12700" prst="softRound"/>
                      <a:lightRig rig="flood" dir="t"/>
                    </a:cell3D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pic>
        <p:nvPicPr>
          <p:cNvPr id="36" name="Imagen 3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740" y="480305"/>
            <a:ext cx="1427853" cy="1243950"/>
          </a:xfrm>
          <a:prstGeom prst="rect">
            <a:avLst/>
          </a:prstGeom>
        </p:spPr>
      </p:pic>
      <p:pic>
        <p:nvPicPr>
          <p:cNvPr id="37" name="Imagen 3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0865" y="575585"/>
            <a:ext cx="1385579" cy="1150854"/>
          </a:xfrm>
          <a:prstGeom prst="rect">
            <a:avLst/>
          </a:prstGeom>
        </p:spPr>
      </p:pic>
      <p:pic>
        <p:nvPicPr>
          <p:cNvPr id="39" name="Imagen 3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5585" y="603527"/>
            <a:ext cx="1341440" cy="1166027"/>
          </a:xfrm>
          <a:prstGeom prst="rect">
            <a:avLst/>
          </a:prstGeom>
        </p:spPr>
      </p:pic>
      <p:pic>
        <p:nvPicPr>
          <p:cNvPr id="41" name="Imagen 4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6261" y="480305"/>
            <a:ext cx="1407059" cy="1273668"/>
          </a:xfrm>
          <a:prstGeom prst="rect">
            <a:avLst/>
          </a:prstGeom>
        </p:spPr>
      </p:pic>
      <p:pic>
        <p:nvPicPr>
          <p:cNvPr id="44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1049" y="3776567"/>
            <a:ext cx="1220468" cy="12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sp>
        <p:nvSpPr>
          <p:cNvPr id="5" name="Rectángulo 4"/>
          <p:cNvSpPr/>
          <p:nvPr/>
        </p:nvSpPr>
        <p:spPr>
          <a:xfrm>
            <a:off x="180305" y="52365"/>
            <a:ext cx="11874320" cy="461665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algn="ctr"/>
            <a:r>
              <a:rPr lang="es-ES" sz="2400" b="1" dirty="0" err="1">
                <a:solidFill>
                  <a:schemeClr val="bg1"/>
                </a:solidFill>
                <a:latin typeface="Century Gothic" panose="020B0502020202020204" pitchFamily="34" charset="0"/>
                <a:ea typeface="Calibri" charset="0"/>
                <a:cs typeface="Calibri" charset="0"/>
              </a:rPr>
              <a:t>Technical</a:t>
            </a:r>
            <a:r>
              <a:rPr lang="es-ES" sz="2400" b="1" dirty="0">
                <a:solidFill>
                  <a:schemeClr val="bg1"/>
                </a:solidFill>
                <a:latin typeface="Century Gothic" panose="020B0502020202020204" pitchFamily="34" charset="0"/>
                <a:ea typeface="Calibri" charset="0"/>
                <a:cs typeface="Calibri" charset="0"/>
              </a:rPr>
              <a:t> </a:t>
            </a:r>
            <a:r>
              <a:rPr lang="es-ES" sz="2400" b="1" dirty="0" err="1" smtClean="0">
                <a:solidFill>
                  <a:schemeClr val="bg1"/>
                </a:solidFill>
                <a:latin typeface="Century Gothic" panose="020B0502020202020204" pitchFamily="34" charset="0"/>
                <a:ea typeface="Calibri" charset="0"/>
                <a:cs typeface="Calibri" charset="0"/>
              </a:rPr>
              <a:t>Areas</a:t>
            </a:r>
            <a:r>
              <a:rPr lang="es-ES" sz="2400" b="1" dirty="0" smtClean="0">
                <a:solidFill>
                  <a:schemeClr val="bg1"/>
                </a:solidFill>
                <a:latin typeface="Century Gothic" panose="020B0502020202020204" pitchFamily="34" charset="0"/>
                <a:ea typeface="Calibri" charset="0"/>
                <a:cs typeface="Calibri" charset="0"/>
              </a:rPr>
              <a:t>: </a:t>
            </a:r>
            <a:r>
              <a:rPr lang="es-ES" sz="2400" b="1" dirty="0" err="1" smtClean="0">
                <a:solidFill>
                  <a:schemeClr val="bg1"/>
                </a:solidFill>
                <a:latin typeface="Century Gothic" panose="020B0502020202020204" pitchFamily="34" charset="0"/>
                <a:ea typeface="Calibri" charset="0"/>
                <a:cs typeface="Calibri" charset="0"/>
              </a:rPr>
              <a:t>Programs</a:t>
            </a:r>
            <a:r>
              <a:rPr lang="es-ES" sz="2400" b="1" dirty="0" smtClean="0">
                <a:solidFill>
                  <a:schemeClr val="bg1"/>
                </a:solidFill>
                <a:latin typeface="Century Gothic" panose="020B0502020202020204" pitchFamily="34" charset="0"/>
                <a:ea typeface="Calibri" charset="0"/>
                <a:cs typeface="Calibri" charset="0"/>
              </a:rPr>
              <a:t> and </a:t>
            </a:r>
            <a:r>
              <a:rPr lang="es-ES" sz="2400" b="1" dirty="0" err="1" smtClean="0">
                <a:solidFill>
                  <a:schemeClr val="bg1"/>
                </a:solidFill>
                <a:latin typeface="Century Gothic" panose="020B0502020202020204" pitchFamily="34" charset="0"/>
                <a:ea typeface="Calibri" charset="0"/>
                <a:cs typeface="Calibri" charset="0"/>
              </a:rPr>
              <a:t>transverse</a:t>
            </a:r>
            <a:r>
              <a:rPr lang="es-ES" sz="2400" b="1" dirty="0" smtClean="0">
                <a:solidFill>
                  <a:schemeClr val="bg1"/>
                </a:solidFill>
                <a:latin typeface="Century Gothic" panose="020B0502020202020204" pitchFamily="34" charset="0"/>
                <a:ea typeface="Calibri" charset="0"/>
                <a:cs typeface="Calibri" charset="0"/>
              </a:rPr>
              <a:t> </a:t>
            </a:r>
            <a:r>
              <a:rPr lang="es-ES" sz="2400" b="1" dirty="0" err="1" smtClean="0">
                <a:solidFill>
                  <a:schemeClr val="bg1"/>
                </a:solidFill>
                <a:latin typeface="Century Gothic" panose="020B0502020202020204" pitchFamily="34" charset="0"/>
                <a:ea typeface="Calibri" charset="0"/>
                <a:cs typeface="Calibri" charset="0"/>
              </a:rPr>
              <a:t>axles</a:t>
            </a:r>
            <a:endParaRPr lang="es-ES" sz="2400" b="1" dirty="0">
              <a:solidFill>
                <a:schemeClr val="bg1"/>
              </a:solidFill>
              <a:latin typeface="Century Gothic" panose="020B0502020202020204" pitchFamily="34" charset="0"/>
              <a:ea typeface="Calibri" charset="0"/>
              <a:cs typeface="Calibri" charset="0"/>
            </a:endParaRPr>
          </a:p>
        </p:txBody>
      </p:sp>
      <p:sp>
        <p:nvSpPr>
          <p:cNvPr id="14" name="Content Placeholder 1"/>
          <p:cNvSpPr txBox="1">
            <a:spLocks/>
          </p:cNvSpPr>
          <p:nvPr/>
        </p:nvSpPr>
        <p:spPr>
          <a:xfrm>
            <a:off x="5395379" y="3066886"/>
            <a:ext cx="2330926" cy="1251919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endParaRPr lang="en-US" sz="1400" dirty="0">
              <a:solidFill>
                <a:srgbClr val="011893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5" name="Content Placeholder 1"/>
          <p:cNvSpPr txBox="1">
            <a:spLocks/>
          </p:cNvSpPr>
          <p:nvPr/>
        </p:nvSpPr>
        <p:spPr>
          <a:xfrm>
            <a:off x="8969195" y="2536624"/>
            <a:ext cx="2544125" cy="1711983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endParaRPr lang="es-ES" sz="1400" dirty="0">
              <a:solidFill>
                <a:srgbClr val="011893"/>
              </a:solidFill>
              <a:latin typeface="Calibri" charset="0"/>
              <a:ea typeface="Calibri" charset="0"/>
              <a:cs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0337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6210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162109"/>
              </a:solidFill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332107" y="3822523"/>
            <a:ext cx="11311467" cy="5068454"/>
          </a:xfrm>
        </p:spPr>
        <p:txBody>
          <a:bodyPr>
            <a:normAutofit/>
          </a:bodyPr>
          <a:lstStyle/>
          <a:p>
            <a:pPr algn="l"/>
            <a:endParaRPr lang="es-US" sz="3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endParaRPr lang="es-US" sz="3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endParaRPr lang="es-US" dirty="0" smtClean="0"/>
          </a:p>
          <a:p>
            <a:pPr algn="l"/>
            <a:endParaRPr lang="es-US" dirty="0"/>
          </a:p>
          <a:p>
            <a:pPr algn="l"/>
            <a:endParaRPr lang="es-US" dirty="0" smtClean="0"/>
          </a:p>
          <a:p>
            <a:pPr algn="l"/>
            <a:endParaRPr lang="es-US" dirty="0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US" altLang="es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US" altLang="es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5" name="Tab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8856578"/>
              </p:ext>
            </p:extLst>
          </p:nvPr>
        </p:nvGraphicFramePr>
        <p:xfrm>
          <a:off x="332107" y="994231"/>
          <a:ext cx="11555093" cy="5516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55509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es-US" sz="2800" b="1" dirty="0" smtClean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ACHIEVEMENTS</a:t>
                      </a:r>
                      <a:endParaRPr lang="es-US" sz="2800" b="1" dirty="0" smtClean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v"/>
                        <a:tabLst/>
                        <a:defRPr/>
                      </a:pPr>
                      <a:r>
                        <a:rPr lang="es-US" sz="20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HLB: 27 </a:t>
                      </a:r>
                      <a:r>
                        <a:rPr lang="es-US" sz="20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greenhouses</a:t>
                      </a:r>
                      <a:r>
                        <a:rPr lang="es-US" sz="20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20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with</a:t>
                      </a:r>
                      <a:r>
                        <a:rPr lang="es-US" sz="20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20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the</a:t>
                      </a:r>
                      <a:r>
                        <a:rPr lang="es-US" sz="20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20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capacity</a:t>
                      </a:r>
                      <a:r>
                        <a:rPr lang="es-US" sz="20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 to produce </a:t>
                      </a:r>
                      <a:r>
                        <a:rPr lang="es-US" sz="20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two</a:t>
                      </a:r>
                      <a:r>
                        <a:rPr lang="es-US" sz="20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20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millions</a:t>
                      </a:r>
                      <a:r>
                        <a:rPr lang="es-US" sz="20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20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healthy</a:t>
                      </a:r>
                      <a:r>
                        <a:rPr lang="es-US" sz="20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20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plants</a:t>
                      </a:r>
                      <a:r>
                        <a:rPr lang="es-US" sz="20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, </a:t>
                      </a:r>
                      <a:r>
                        <a:rPr lang="es-US" sz="20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diagnostic</a:t>
                      </a:r>
                      <a:r>
                        <a:rPr lang="es-US" sz="20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20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capacity</a:t>
                      </a:r>
                      <a:r>
                        <a:rPr lang="es-US" sz="20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 in </a:t>
                      </a:r>
                      <a:r>
                        <a:rPr lang="es-US" sz="20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the</a:t>
                      </a:r>
                      <a:r>
                        <a:rPr lang="es-US" sz="20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20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region</a:t>
                      </a:r>
                      <a:r>
                        <a:rPr lang="es-US" sz="20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, regional </a:t>
                      </a:r>
                      <a:r>
                        <a:rPr lang="es-US" sz="20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harmonized</a:t>
                      </a:r>
                      <a:r>
                        <a:rPr lang="es-US" sz="20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20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legislations</a:t>
                      </a:r>
                      <a:r>
                        <a:rPr lang="es-US" sz="20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20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for</a:t>
                      </a:r>
                      <a:r>
                        <a:rPr lang="es-US" sz="20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20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the</a:t>
                      </a:r>
                      <a:r>
                        <a:rPr lang="es-US" sz="20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20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certificaction</a:t>
                      </a:r>
                      <a:r>
                        <a:rPr lang="es-US" sz="20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 of  </a:t>
                      </a:r>
                      <a:r>
                        <a:rPr lang="es-US" sz="20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healthy</a:t>
                      </a:r>
                      <a:r>
                        <a:rPr lang="es-US" sz="20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20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plants</a:t>
                      </a:r>
                      <a:r>
                        <a:rPr lang="es-US" sz="20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, 27 </a:t>
                      </a:r>
                      <a:r>
                        <a:rPr lang="es-US" sz="20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pilot</a:t>
                      </a:r>
                      <a:r>
                        <a:rPr lang="es-US" sz="20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20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plots</a:t>
                      </a:r>
                      <a:r>
                        <a:rPr lang="es-US" sz="20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20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for</a:t>
                      </a:r>
                      <a:r>
                        <a:rPr lang="es-US" sz="20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20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technical</a:t>
                      </a:r>
                      <a:r>
                        <a:rPr lang="es-US" sz="20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20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asistance</a:t>
                      </a:r>
                      <a:endParaRPr lang="es-US" sz="2000" b="1" dirty="0" smtClean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v"/>
                        <a:tabLst/>
                        <a:defRPr/>
                      </a:pPr>
                      <a:r>
                        <a:rPr lang="es-US" sz="20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Fusarium TR4: </a:t>
                      </a:r>
                      <a:r>
                        <a:rPr kumimoji="0" lang="es-US" altLang="es-US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Regional</a:t>
                      </a:r>
                      <a:r>
                        <a:rPr kumimoji="0" lang="es-US" altLang="es-US" sz="2000" b="1" u="none" strike="noStrike" cap="none" normalizeH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PRA, </a:t>
                      </a:r>
                      <a:r>
                        <a:rPr kumimoji="0" lang="es-US" altLang="es-US" sz="2000" b="1" u="none" strike="noStrike" cap="none" normalizeH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formation</a:t>
                      </a:r>
                      <a:r>
                        <a:rPr kumimoji="0" lang="es-US" altLang="es-US" sz="2000" b="1" u="none" strike="noStrike" cap="none" normalizeH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of </a:t>
                      </a:r>
                      <a:r>
                        <a:rPr kumimoji="0" lang="es-US" altLang="es-US" sz="2000" b="1" u="none" strike="noStrike" cap="none" normalizeH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latinamerican</a:t>
                      </a:r>
                      <a:r>
                        <a:rPr kumimoji="0" lang="es-US" altLang="es-US" sz="2000" b="1" u="none" strike="noStrike" cap="none" normalizeH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comando to </a:t>
                      </a:r>
                      <a:r>
                        <a:rPr kumimoji="0" lang="es-US" altLang="es-US" sz="2000" b="1" u="none" strike="noStrike" cap="none" normalizeH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deal</a:t>
                      </a:r>
                      <a:r>
                        <a:rPr kumimoji="0" lang="es-US" altLang="es-US" sz="2000" b="1" u="none" strike="noStrike" cap="none" normalizeH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kumimoji="0" lang="es-US" altLang="es-US" sz="2000" b="1" u="none" strike="noStrike" cap="none" normalizeH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with</a:t>
                      </a:r>
                      <a:r>
                        <a:rPr kumimoji="0" lang="es-US" altLang="es-US" sz="2000" b="1" u="none" strike="noStrike" cap="none" normalizeH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posible TR4 </a:t>
                      </a:r>
                      <a:r>
                        <a:rPr kumimoji="0" lang="es-US" altLang="es-US" sz="2000" b="1" u="none" strike="noStrike" cap="none" normalizeH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outbreaks</a:t>
                      </a:r>
                      <a:r>
                        <a:rPr lang="es-US" altLang="es-US" sz="20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 and </a:t>
                      </a:r>
                      <a:r>
                        <a:rPr lang="es-US" altLang="es-US" sz="20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specialized</a:t>
                      </a:r>
                      <a:r>
                        <a:rPr lang="es-US" altLang="es-US" sz="20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altLang="es-US" sz="20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simulations</a:t>
                      </a:r>
                      <a:r>
                        <a:rPr lang="es-US" altLang="es-US" sz="20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kumimoji="0" lang="es-US" altLang="es-US" sz="2000" b="1" u="none" strike="noStrike" cap="none" normalizeH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kumimoji="0" lang="es-US" altLang="es-US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endParaRPr lang="es-US" sz="2000" b="1" dirty="0" smtClean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v"/>
                        <a:tabLst/>
                        <a:defRPr/>
                      </a:pPr>
                      <a:r>
                        <a:rPr lang="es-US" sz="20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Coffee</a:t>
                      </a:r>
                      <a:r>
                        <a:rPr lang="es-US" sz="20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20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rust</a:t>
                      </a:r>
                      <a:r>
                        <a:rPr lang="es-US" sz="20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: </a:t>
                      </a:r>
                      <a:r>
                        <a:rPr lang="es-US" sz="20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Strenghtening</a:t>
                      </a:r>
                      <a:r>
                        <a:rPr lang="es-US" sz="20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 of </a:t>
                      </a:r>
                      <a:r>
                        <a:rPr lang="es-US" sz="20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the</a:t>
                      </a:r>
                      <a:r>
                        <a:rPr lang="es-US" sz="20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20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early</a:t>
                      </a:r>
                      <a:r>
                        <a:rPr lang="es-US" sz="20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20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alert</a:t>
                      </a:r>
                      <a:r>
                        <a:rPr lang="es-US" sz="20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20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system</a:t>
                      </a:r>
                      <a:r>
                        <a:rPr lang="es-US" sz="20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20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for</a:t>
                      </a:r>
                      <a:r>
                        <a:rPr lang="es-US" sz="20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20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rust</a:t>
                      </a:r>
                      <a:r>
                        <a:rPr lang="es-US" sz="20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 and </a:t>
                      </a:r>
                      <a:r>
                        <a:rPr lang="es-US" sz="20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other</a:t>
                      </a:r>
                      <a:r>
                        <a:rPr lang="es-US" sz="20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20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coffee</a:t>
                      </a:r>
                      <a:r>
                        <a:rPr lang="es-US" sz="20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20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pests</a:t>
                      </a:r>
                      <a:endParaRPr lang="es-US" sz="2000" b="1" dirty="0" smtClean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v"/>
                        <a:tabLst/>
                        <a:defRPr/>
                      </a:pPr>
                      <a:r>
                        <a:rPr lang="es-US" sz="20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Xylella</a:t>
                      </a:r>
                      <a:r>
                        <a:rPr lang="es-US" sz="20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 fastidiosa:  </a:t>
                      </a:r>
                      <a:r>
                        <a:rPr lang="es-US" sz="20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Strenghtening</a:t>
                      </a:r>
                      <a:r>
                        <a:rPr lang="es-US" sz="20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 of </a:t>
                      </a:r>
                      <a:r>
                        <a:rPr lang="es-US" sz="20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the</a:t>
                      </a:r>
                      <a:r>
                        <a:rPr lang="es-US" sz="20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20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diagnostic</a:t>
                      </a:r>
                      <a:r>
                        <a:rPr lang="es-US" sz="20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 and training in </a:t>
                      </a:r>
                      <a:r>
                        <a:rPr lang="es-US" sz="20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the</a:t>
                      </a:r>
                      <a:r>
                        <a:rPr lang="es-US" sz="20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20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certificacion</a:t>
                      </a:r>
                      <a:r>
                        <a:rPr lang="es-US" sz="20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 of </a:t>
                      </a:r>
                      <a:r>
                        <a:rPr lang="es-US" sz="20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sites</a:t>
                      </a:r>
                      <a:r>
                        <a:rPr lang="es-US" sz="20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 and places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v"/>
                        <a:tabLst/>
                        <a:defRPr/>
                      </a:pPr>
                      <a:r>
                        <a:rPr lang="es-US" sz="20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Fruit</a:t>
                      </a:r>
                      <a:r>
                        <a:rPr lang="es-US" sz="20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20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flies</a:t>
                      </a:r>
                      <a:r>
                        <a:rPr lang="es-US" sz="20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: </a:t>
                      </a:r>
                      <a:r>
                        <a:rPr lang="es-US" sz="20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Support</a:t>
                      </a:r>
                      <a:r>
                        <a:rPr lang="es-US" sz="20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20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to</a:t>
                      </a:r>
                      <a:r>
                        <a:rPr lang="es-US" sz="20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20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Dominican</a:t>
                      </a:r>
                      <a:r>
                        <a:rPr lang="es-US" sz="20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20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Republic</a:t>
                      </a:r>
                      <a:r>
                        <a:rPr lang="es-US" sz="20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  in </a:t>
                      </a:r>
                      <a:r>
                        <a:rPr lang="es-US" sz="20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the</a:t>
                      </a:r>
                      <a:r>
                        <a:rPr lang="es-US" sz="20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20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elimination</a:t>
                      </a:r>
                      <a:r>
                        <a:rPr lang="es-US" sz="20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 of </a:t>
                      </a:r>
                      <a:r>
                        <a:rPr lang="es-US" sz="20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Ceratitis</a:t>
                      </a:r>
                      <a:r>
                        <a:rPr lang="es-US" sz="20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20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capitata</a:t>
                      </a:r>
                      <a:r>
                        <a:rPr lang="es-US" sz="20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20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outbreak</a:t>
                      </a:r>
                      <a:r>
                        <a:rPr lang="es-US" sz="20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 and </a:t>
                      </a:r>
                      <a:r>
                        <a:rPr lang="es-US" sz="20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reestablishment</a:t>
                      </a:r>
                      <a:r>
                        <a:rPr lang="es-US" sz="20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 of </a:t>
                      </a:r>
                      <a:r>
                        <a:rPr lang="es-US" sz="20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their</a:t>
                      </a:r>
                      <a:r>
                        <a:rPr lang="es-US" sz="20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20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exportation</a:t>
                      </a:r>
                      <a:r>
                        <a:rPr lang="es-US" sz="20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v"/>
                        <a:tabLst/>
                        <a:defRPr/>
                      </a:pPr>
                      <a:r>
                        <a:rPr lang="es-US" sz="20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Formation</a:t>
                      </a:r>
                      <a:r>
                        <a:rPr lang="es-US" sz="20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 of </a:t>
                      </a:r>
                      <a:r>
                        <a:rPr lang="es-US" sz="20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the</a:t>
                      </a:r>
                      <a:r>
                        <a:rPr lang="es-US" sz="20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 Regional Pest </a:t>
                      </a:r>
                      <a:r>
                        <a:rPr lang="es-US" sz="20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Risk</a:t>
                      </a:r>
                      <a:r>
                        <a:rPr lang="es-US" sz="20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20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Assessment</a:t>
                      </a:r>
                      <a:r>
                        <a:rPr lang="es-US" sz="20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20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Unit</a:t>
                      </a:r>
                      <a:r>
                        <a:rPr lang="es-US" sz="20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20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system</a:t>
                      </a:r>
                      <a:endParaRPr lang="es-US" sz="2000" b="1" dirty="0" smtClean="0">
                        <a:solidFill>
                          <a:schemeClr val="tx1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v"/>
                        <a:tabLst/>
                        <a:defRPr/>
                      </a:pPr>
                      <a:r>
                        <a:rPr lang="es-US" sz="20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Phytosanitary</a:t>
                      </a:r>
                      <a:r>
                        <a:rPr lang="es-US" sz="20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20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geoportal</a:t>
                      </a:r>
                      <a:r>
                        <a:rPr lang="es-US" sz="20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20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for</a:t>
                      </a:r>
                      <a:r>
                        <a:rPr lang="es-US" sz="20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20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pest</a:t>
                      </a:r>
                      <a:r>
                        <a:rPr lang="es-US" sz="2000" b="1" baseline="0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2000" b="1" baseline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predictions </a:t>
                      </a:r>
                      <a:r>
                        <a:rPr lang="es-US" sz="2000" b="1" baseline="0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using</a:t>
                      </a:r>
                      <a:r>
                        <a:rPr lang="es-US" sz="2000" b="1" baseline="0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20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climatic</a:t>
                      </a:r>
                      <a:r>
                        <a:rPr lang="es-US" sz="20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 variables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v"/>
                        <a:tabLst/>
                        <a:defRPr/>
                      </a:pPr>
                      <a:r>
                        <a:rPr lang="es-US" sz="20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OIRSA</a:t>
                      </a:r>
                      <a:r>
                        <a:rPr lang="es-US" sz="2000" b="1" baseline="0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2000" b="1" baseline="0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gives</a:t>
                      </a:r>
                      <a:r>
                        <a:rPr lang="es-US" sz="2000" b="1" baseline="0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2000" b="1" baseline="0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support</a:t>
                      </a:r>
                      <a:r>
                        <a:rPr lang="es-US" sz="20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 in </a:t>
                      </a:r>
                      <a:r>
                        <a:rPr lang="es-US" sz="20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the</a:t>
                      </a:r>
                      <a:r>
                        <a:rPr lang="es-US" sz="20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20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custom’s</a:t>
                      </a:r>
                      <a:r>
                        <a:rPr lang="es-US" sz="20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20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negociation</a:t>
                      </a:r>
                      <a:r>
                        <a:rPr lang="es-US" sz="20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20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for</a:t>
                      </a:r>
                      <a:r>
                        <a:rPr lang="es-US" sz="2000" b="1" baseline="0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2000" b="1" baseline="0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the</a:t>
                      </a:r>
                      <a:r>
                        <a:rPr lang="es-US" sz="2000" b="1" baseline="0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20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facilitation</a:t>
                      </a:r>
                      <a:r>
                        <a:rPr lang="es-US" sz="2000" b="1" baseline="0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 of </a:t>
                      </a:r>
                      <a:r>
                        <a:rPr lang="es-US" sz="20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20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trade</a:t>
                      </a:r>
                      <a:r>
                        <a:rPr lang="es-US" sz="20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 in Central </a:t>
                      </a:r>
                      <a:r>
                        <a:rPr lang="es-US" sz="20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America</a:t>
                      </a:r>
                      <a:r>
                        <a:rPr lang="es-US" sz="20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 (</a:t>
                      </a:r>
                      <a:r>
                        <a:rPr lang="es-US" sz="20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starting</a:t>
                      </a:r>
                      <a:r>
                        <a:rPr lang="es-US" sz="20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20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with</a:t>
                      </a:r>
                      <a:r>
                        <a:rPr lang="es-US" sz="20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: </a:t>
                      </a:r>
                      <a:r>
                        <a:rPr lang="es-US" sz="20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Guat</a:t>
                      </a:r>
                      <a:r>
                        <a:rPr lang="es-US" sz="20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 &amp; </a:t>
                      </a:r>
                      <a:r>
                        <a:rPr lang="es-US" sz="2000" b="1" dirty="0" err="1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Hd</a:t>
                      </a:r>
                      <a:r>
                        <a:rPr lang="es-US" sz="2000" b="1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</a:rPr>
                        <a:t>)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9" name="Título 1"/>
          <p:cNvSpPr>
            <a:spLocks noGrp="1"/>
          </p:cNvSpPr>
          <p:nvPr>
            <p:ph type="ctrTitle"/>
          </p:nvPr>
        </p:nvSpPr>
        <p:spPr>
          <a:xfrm>
            <a:off x="0" y="79232"/>
            <a:ext cx="12192000" cy="575733"/>
          </a:xfrm>
          <a:noFill/>
        </p:spPr>
        <p:txBody>
          <a:bodyPr>
            <a:normAutofit/>
          </a:bodyPr>
          <a:lstStyle/>
          <a:p>
            <a:r>
              <a:rPr lang="es-US" sz="3200" b="1" dirty="0" smtClean="0">
                <a:solidFill>
                  <a:schemeClr val="bg1"/>
                </a:solidFill>
              </a:rPr>
              <a:t>TECHNICAL CAPACITIES AND ACHIEVEMENTS </a:t>
            </a:r>
            <a:endParaRPr lang="es-US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8588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6210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162109"/>
              </a:solidFill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332107" y="3822523"/>
            <a:ext cx="11311467" cy="5068454"/>
          </a:xfrm>
        </p:spPr>
        <p:txBody>
          <a:bodyPr>
            <a:normAutofit/>
          </a:bodyPr>
          <a:lstStyle/>
          <a:p>
            <a:pPr algn="l"/>
            <a:endParaRPr lang="es-US" sz="3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endParaRPr lang="es-US" sz="3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endParaRPr lang="es-US" dirty="0" smtClean="0"/>
          </a:p>
          <a:p>
            <a:pPr algn="l"/>
            <a:endParaRPr lang="es-US" dirty="0"/>
          </a:p>
          <a:p>
            <a:pPr algn="l"/>
            <a:endParaRPr lang="es-US" dirty="0" smtClean="0"/>
          </a:p>
          <a:p>
            <a:pPr algn="l"/>
            <a:endParaRPr lang="es-US" dirty="0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US" altLang="es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US" altLang="es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5" name="Tab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0799278"/>
              </p:ext>
            </p:extLst>
          </p:nvPr>
        </p:nvGraphicFramePr>
        <p:xfrm>
          <a:off x="192706" y="1118912"/>
          <a:ext cx="11835685" cy="460248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79338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0182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296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US" sz="2800" b="1" dirty="0" smtClean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CAPACITIES </a:t>
                      </a:r>
                      <a:endParaRPr lang="es-ES" sz="2800" b="1" dirty="0" smtClean="0"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US" sz="2800" b="1" dirty="0" err="1" smtClean="0">
                          <a:latin typeface="Century Gothic" panose="020B0502020202020204" pitchFamily="34" charset="0"/>
                        </a:rPr>
                        <a:t>State</a:t>
                      </a:r>
                      <a:endParaRPr lang="es-US" sz="2800" b="1" dirty="0" smtClean="0"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39483"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v"/>
                        <a:tabLst/>
                        <a:defRPr/>
                      </a:pPr>
                      <a:r>
                        <a:rPr lang="es-US" sz="2000" b="1" dirty="0" smtClean="0"/>
                        <a:t>Virtual </a:t>
                      </a:r>
                      <a:r>
                        <a:rPr lang="es-US" sz="2000" b="1" dirty="0" err="1" smtClean="0"/>
                        <a:t>platform</a:t>
                      </a:r>
                      <a:r>
                        <a:rPr lang="es-US" sz="2000" b="1" dirty="0" smtClean="0"/>
                        <a:t>: 16 virtual </a:t>
                      </a:r>
                      <a:r>
                        <a:rPr lang="es-US" sz="2000" b="1" dirty="0" err="1" smtClean="0"/>
                        <a:t>courses</a:t>
                      </a:r>
                      <a:r>
                        <a:rPr lang="es-US" sz="2000" b="1" dirty="0" smtClean="0"/>
                        <a:t> </a:t>
                      </a:r>
                      <a:r>
                        <a:rPr lang="es-US" sz="2000" b="1" dirty="0" err="1" smtClean="0"/>
                        <a:t>especially</a:t>
                      </a:r>
                      <a:r>
                        <a:rPr lang="es-US" sz="2000" b="1" dirty="0" smtClean="0"/>
                        <a:t> Citrus HLB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es-US" sz="1500" b="1" dirty="0" smtClean="0">
                          <a:latin typeface="Century Gothic" panose="020B0502020202020204" pitchFamily="34" charset="0"/>
                        </a:rPr>
                        <a:t>In</a:t>
                      </a:r>
                      <a:r>
                        <a:rPr lang="es-US" sz="1500" b="1" baseline="0" dirty="0" smtClean="0"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1500" b="1" baseline="0" dirty="0" err="1" smtClean="0">
                          <a:latin typeface="Century Gothic" panose="020B0502020202020204" pitchFamily="34" charset="0"/>
                        </a:rPr>
                        <a:t>process</a:t>
                      </a:r>
                      <a:endParaRPr lang="es-US" sz="1500" b="1" dirty="0" smtClean="0"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39483"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v"/>
                        <a:tabLst/>
                        <a:defRPr/>
                      </a:pPr>
                      <a:r>
                        <a:rPr lang="es-US" sz="2000" b="1" dirty="0" smtClean="0"/>
                        <a:t>Diploma </a:t>
                      </a:r>
                      <a:r>
                        <a:rPr lang="es-US" sz="2000" b="1" dirty="0" err="1" smtClean="0"/>
                        <a:t>course</a:t>
                      </a:r>
                      <a:r>
                        <a:rPr lang="es-US" sz="2000" b="1" dirty="0" smtClean="0"/>
                        <a:t> of </a:t>
                      </a:r>
                      <a:r>
                        <a:rPr lang="es-US" sz="2000" b="1" dirty="0" err="1" smtClean="0"/>
                        <a:t>pine</a:t>
                      </a:r>
                      <a:r>
                        <a:rPr lang="es-US" sz="2000" b="1" dirty="0" smtClean="0"/>
                        <a:t> </a:t>
                      </a:r>
                      <a:r>
                        <a:rPr lang="es-US" sz="2000" b="1" dirty="0" err="1" smtClean="0"/>
                        <a:t>bark</a:t>
                      </a:r>
                      <a:r>
                        <a:rPr lang="es-US" sz="2000" b="1" dirty="0" smtClean="0"/>
                        <a:t> </a:t>
                      </a:r>
                      <a:r>
                        <a:rPr lang="es-US" sz="2000" b="1" dirty="0" err="1" smtClean="0"/>
                        <a:t>beetle</a:t>
                      </a:r>
                      <a:r>
                        <a:rPr lang="es-US" sz="2000" b="1" dirty="0" smtClean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es-US" sz="1500" b="1" dirty="0" smtClean="0">
                          <a:latin typeface="Century Gothic" panose="020B0502020202020204" pitchFamily="34" charset="0"/>
                        </a:rPr>
                        <a:t>In </a:t>
                      </a:r>
                      <a:r>
                        <a:rPr lang="es-US" sz="1500" b="1" dirty="0" err="1" smtClean="0">
                          <a:latin typeface="Century Gothic" panose="020B0502020202020204" pitchFamily="34" charset="0"/>
                        </a:rPr>
                        <a:t>process</a:t>
                      </a:r>
                      <a:endParaRPr lang="es-US" sz="1500" b="1" dirty="0" smtClean="0"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39483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v"/>
                        <a:tabLst/>
                        <a:defRPr/>
                      </a:pPr>
                      <a:r>
                        <a:rPr kumimoji="0" lang="es-US" altLang="es-US" sz="2000" b="1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Carry</a:t>
                      </a:r>
                      <a:r>
                        <a:rPr kumimoji="0" lang="es-US" altLang="es-US" sz="2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</a:t>
                      </a:r>
                      <a:r>
                        <a:rPr kumimoji="0" lang="es-US" altLang="es-US" sz="2000" b="1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out</a:t>
                      </a:r>
                      <a:r>
                        <a:rPr kumimoji="0" lang="es-US" altLang="es-US" sz="2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</a:t>
                      </a:r>
                      <a:r>
                        <a:rPr kumimoji="0" lang="es-US" altLang="es-US" sz="2000" b="1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phytosanitary</a:t>
                      </a:r>
                      <a:r>
                        <a:rPr kumimoji="0" lang="es-US" altLang="es-US" sz="2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</a:t>
                      </a:r>
                      <a:r>
                        <a:rPr kumimoji="0" lang="es-US" altLang="es-US" sz="2000" b="1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simulations</a:t>
                      </a:r>
                      <a:r>
                        <a:rPr kumimoji="0" lang="es-US" altLang="es-US" sz="2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es-US" sz="1500" b="1" dirty="0" err="1" smtClean="0">
                          <a:latin typeface="Century Gothic" panose="020B0502020202020204" pitchFamily="34" charset="0"/>
                        </a:rPr>
                        <a:t>For</a:t>
                      </a:r>
                      <a:r>
                        <a:rPr lang="es-US" sz="1500" b="1" dirty="0" smtClean="0">
                          <a:latin typeface="Century Gothic" panose="020B0502020202020204" pitchFamily="34" charset="0"/>
                        </a:rPr>
                        <a:t> TR4 and </a:t>
                      </a:r>
                      <a:r>
                        <a:rPr lang="es-US" sz="1500" b="1" dirty="0" err="1" smtClean="0">
                          <a:latin typeface="Century Gothic" panose="020B0502020202020204" pitchFamily="34" charset="0"/>
                        </a:rPr>
                        <a:t>Fruit</a:t>
                      </a:r>
                      <a:r>
                        <a:rPr lang="es-US" sz="1500" b="1" baseline="0" dirty="0" smtClean="0"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1500" b="1" baseline="0" dirty="0" err="1" smtClean="0">
                          <a:latin typeface="Century Gothic" panose="020B0502020202020204" pitchFamily="34" charset="0"/>
                        </a:rPr>
                        <a:t>flies</a:t>
                      </a:r>
                      <a:endParaRPr lang="es-US" sz="1500" b="1" dirty="0" smtClean="0"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9699"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v"/>
                        <a:tabLst/>
                        <a:defRPr/>
                      </a:pPr>
                      <a:r>
                        <a:rPr lang="es-US" sz="2000" b="1" dirty="0" smtClean="0"/>
                        <a:t>Regional Reference </a:t>
                      </a:r>
                      <a:r>
                        <a:rPr lang="es-US" sz="2000" b="1" dirty="0" err="1" smtClean="0"/>
                        <a:t>Laboratory</a:t>
                      </a:r>
                      <a:r>
                        <a:rPr lang="es-US" sz="2000" b="1" dirty="0" smtClean="0"/>
                        <a:t> </a:t>
                      </a:r>
                      <a:r>
                        <a:rPr lang="es-US" sz="2000" b="1" dirty="0" err="1" smtClean="0"/>
                        <a:t>for</a:t>
                      </a:r>
                      <a:r>
                        <a:rPr lang="es-US" sz="2000" b="1" dirty="0" smtClean="0"/>
                        <a:t> </a:t>
                      </a:r>
                      <a:r>
                        <a:rPr lang="es-US" sz="2000" b="1" dirty="0" err="1" smtClean="0"/>
                        <a:t>diagnostic</a:t>
                      </a:r>
                      <a:r>
                        <a:rPr lang="es-US" sz="2000" b="1" dirty="0" smtClean="0"/>
                        <a:t> of </a:t>
                      </a:r>
                      <a:r>
                        <a:rPr lang="es-US" sz="2000" b="1" dirty="0" err="1" smtClean="0"/>
                        <a:t>seven</a:t>
                      </a:r>
                      <a:r>
                        <a:rPr lang="es-US" sz="2000" b="1" dirty="0" smtClean="0"/>
                        <a:t> citrus </a:t>
                      </a:r>
                      <a:r>
                        <a:rPr lang="es-US" sz="2000" b="1" dirty="0" err="1" smtClean="0"/>
                        <a:t>diseases</a:t>
                      </a:r>
                      <a:r>
                        <a:rPr lang="es-US" sz="2000" b="1" dirty="0" smtClean="0"/>
                        <a:t> </a:t>
                      </a:r>
                      <a:r>
                        <a:rPr lang="es-US" sz="2000" b="1" dirty="0" err="1" smtClean="0"/>
                        <a:t>for</a:t>
                      </a:r>
                      <a:r>
                        <a:rPr lang="es-US" sz="2000" b="1" dirty="0" smtClean="0"/>
                        <a:t> </a:t>
                      </a:r>
                      <a:r>
                        <a:rPr lang="es-US" sz="2000" b="1" dirty="0" err="1" smtClean="0"/>
                        <a:t>certification</a:t>
                      </a:r>
                      <a:endParaRPr lang="es-US" sz="2000" b="1" dirty="0" smtClean="0"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es-US" sz="1500" b="1" dirty="0" err="1" smtClean="0">
                          <a:latin typeface="Century Gothic" panose="020B0502020202020204" pitchFamily="34" charset="0"/>
                        </a:rPr>
                        <a:t>Eg</a:t>
                      </a:r>
                      <a:r>
                        <a:rPr lang="es-US" sz="1500" b="1" dirty="0" smtClean="0">
                          <a:latin typeface="Century Gothic" panose="020B0502020202020204" pitchFamily="34" charset="0"/>
                        </a:rPr>
                        <a:t>. Guatemala</a:t>
                      </a:r>
                      <a:r>
                        <a:rPr lang="es-US" sz="1500" b="1" baseline="0" dirty="0" smtClean="0"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1500" b="1" baseline="0" dirty="0" err="1" smtClean="0">
                          <a:latin typeface="Century Gothic" panose="020B0502020202020204" pitchFamily="34" charset="0"/>
                        </a:rPr>
                        <a:t>for</a:t>
                      </a:r>
                      <a:r>
                        <a:rPr lang="es-US" sz="1500" b="1" baseline="0" dirty="0" smtClean="0">
                          <a:latin typeface="Century Gothic" panose="020B0502020202020204" pitchFamily="34" charset="0"/>
                        </a:rPr>
                        <a:t> HLB</a:t>
                      </a:r>
                      <a:endParaRPr lang="es-US" sz="1500" b="1" dirty="0" smtClean="0"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39483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v"/>
                        <a:tabLst/>
                        <a:defRPr/>
                      </a:pPr>
                      <a:r>
                        <a:rPr kumimoji="0" lang="es-US" altLang="es-US" sz="2000" b="1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Development</a:t>
                      </a:r>
                      <a:r>
                        <a:rPr kumimoji="0" lang="es-US" altLang="es-US" sz="2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and </a:t>
                      </a:r>
                      <a:r>
                        <a:rPr kumimoji="0" lang="es-US" altLang="es-US" sz="2000" b="1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updating</a:t>
                      </a:r>
                      <a:r>
                        <a:rPr kumimoji="0" lang="es-US" altLang="es-US" sz="2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of </a:t>
                      </a:r>
                      <a:r>
                        <a:rPr kumimoji="0" lang="es-US" altLang="es-US" sz="2000" b="1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action</a:t>
                      </a:r>
                      <a:r>
                        <a:rPr kumimoji="0" lang="es-US" altLang="es-US" sz="2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</a:t>
                      </a:r>
                      <a:r>
                        <a:rPr kumimoji="0" lang="es-US" altLang="es-US" sz="2000" b="1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plans</a:t>
                      </a:r>
                      <a:r>
                        <a:rPr kumimoji="0" lang="es-US" altLang="es-US" sz="20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 and </a:t>
                      </a:r>
                      <a:r>
                        <a:rPr kumimoji="0" lang="es-US" altLang="es-US" sz="2000" b="1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contingency</a:t>
                      </a:r>
                      <a:r>
                        <a:rPr kumimoji="0" lang="es-US" altLang="es-US" sz="2000" b="1" u="none" strike="noStrike" cap="none" normalizeH="0" dirty="0" smtClean="0">
                          <a:ln>
                            <a:noFill/>
                          </a:ln>
                          <a:effectLst/>
                        </a:rPr>
                        <a:t> </a:t>
                      </a:r>
                      <a:r>
                        <a:rPr kumimoji="0" lang="es-US" altLang="es-US" sz="2000" b="1" u="none" strike="noStrike" cap="none" normalizeH="0" dirty="0" err="1" smtClean="0">
                          <a:ln>
                            <a:noFill/>
                          </a:ln>
                          <a:effectLst/>
                        </a:rPr>
                        <a:t>plans</a:t>
                      </a:r>
                      <a:endParaRPr lang="es-US" altLang="es-US" sz="2000" b="1" dirty="0" smtClean="0"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es-US" sz="1500" b="1" dirty="0" smtClean="0">
                          <a:latin typeface="Century Gothic" panose="020B0502020202020204" pitchFamily="34" charset="0"/>
                        </a:rPr>
                        <a:t>(TR4,</a:t>
                      </a:r>
                      <a:r>
                        <a:rPr lang="es-US" sz="1500" b="1" baseline="0" dirty="0" smtClean="0"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1500" b="1" baseline="0" dirty="0" err="1" smtClean="0">
                          <a:latin typeface="Century Gothic" panose="020B0502020202020204" pitchFamily="34" charset="0"/>
                        </a:rPr>
                        <a:t>fruit</a:t>
                      </a:r>
                      <a:r>
                        <a:rPr lang="es-US" sz="1500" b="1" baseline="0" dirty="0" smtClean="0"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1500" b="1" baseline="0" dirty="0" err="1" smtClean="0">
                          <a:latin typeface="Century Gothic" panose="020B0502020202020204" pitchFamily="34" charset="0"/>
                        </a:rPr>
                        <a:t>flies</a:t>
                      </a:r>
                      <a:r>
                        <a:rPr lang="es-US" sz="1500" b="1" baseline="0" dirty="0" smtClean="0">
                          <a:latin typeface="Century Gothic" panose="020B0502020202020204" pitchFamily="34" charset="0"/>
                        </a:rPr>
                        <a:t>, </a:t>
                      </a:r>
                      <a:r>
                        <a:rPr lang="es-US" sz="1500" b="1" baseline="0" dirty="0" err="1" smtClean="0">
                          <a:latin typeface="Century Gothic" panose="020B0502020202020204" pitchFamily="34" charset="0"/>
                        </a:rPr>
                        <a:t>Coffee</a:t>
                      </a:r>
                      <a:r>
                        <a:rPr lang="es-US" sz="1500" b="1" baseline="0" dirty="0" smtClean="0">
                          <a:latin typeface="Century Gothic" panose="020B0502020202020204" pitchFamily="34" charset="0"/>
                        </a:rPr>
                        <a:t> Berry </a:t>
                      </a:r>
                      <a:r>
                        <a:rPr lang="es-US" sz="1500" b="1" baseline="0" dirty="0" err="1" smtClean="0">
                          <a:latin typeface="Century Gothic" panose="020B0502020202020204" pitchFamily="34" charset="0"/>
                        </a:rPr>
                        <a:t>Disease</a:t>
                      </a:r>
                      <a:r>
                        <a:rPr lang="es-US" sz="1500" b="1" baseline="0" dirty="0" smtClean="0">
                          <a:latin typeface="Century Gothic" panose="020B0502020202020204" pitchFamily="34" charset="0"/>
                        </a:rPr>
                        <a:t>, </a:t>
                      </a:r>
                      <a:r>
                        <a:rPr lang="es-US" sz="1500" b="1" baseline="0" dirty="0" err="1" smtClean="0">
                          <a:latin typeface="Century Gothic" panose="020B0502020202020204" pitchFamily="34" charset="0"/>
                        </a:rPr>
                        <a:t>Khapra</a:t>
                      </a:r>
                      <a:r>
                        <a:rPr lang="es-US" sz="1500" b="1" baseline="0" dirty="0" smtClean="0"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1500" b="1" baseline="0" dirty="0" err="1" smtClean="0">
                          <a:latin typeface="Century Gothic" panose="020B0502020202020204" pitchFamily="34" charset="0"/>
                        </a:rPr>
                        <a:t>beetle</a:t>
                      </a:r>
                      <a:r>
                        <a:rPr lang="es-US" sz="1500" b="1" baseline="0" dirty="0" smtClean="0">
                          <a:latin typeface="Century Gothic" panose="020B0502020202020204" pitchFamily="34" charset="0"/>
                        </a:rPr>
                        <a:t>)</a:t>
                      </a:r>
                      <a:endParaRPr lang="es-US" sz="1500" b="1" dirty="0" smtClean="0"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39699"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v"/>
                        <a:tabLst/>
                        <a:defRPr/>
                      </a:pPr>
                      <a:r>
                        <a:rPr lang="es-US" sz="2000" b="1" dirty="0" err="1" smtClean="0"/>
                        <a:t>Give</a:t>
                      </a:r>
                      <a:r>
                        <a:rPr lang="es-US" sz="2000" b="1" dirty="0" smtClean="0"/>
                        <a:t> </a:t>
                      </a:r>
                      <a:r>
                        <a:rPr lang="es-US" sz="2000" b="1" dirty="0" err="1" smtClean="0"/>
                        <a:t>support</a:t>
                      </a:r>
                      <a:r>
                        <a:rPr lang="es-US" sz="2000" b="1" dirty="0" smtClean="0"/>
                        <a:t> </a:t>
                      </a:r>
                      <a:r>
                        <a:rPr lang="es-US" sz="2000" b="1" dirty="0" err="1" smtClean="0"/>
                        <a:t>for</a:t>
                      </a:r>
                      <a:r>
                        <a:rPr lang="es-US" sz="2000" b="1" baseline="0" dirty="0" smtClean="0"/>
                        <a:t> </a:t>
                      </a:r>
                      <a:r>
                        <a:rPr lang="es-US" sz="2000" b="1" baseline="0" dirty="0" err="1" smtClean="0"/>
                        <a:t>none</a:t>
                      </a:r>
                      <a:r>
                        <a:rPr lang="es-US" sz="2000" b="1" dirty="0" smtClean="0"/>
                        <a:t> </a:t>
                      </a:r>
                      <a:r>
                        <a:rPr lang="es-US" sz="2000" b="1" dirty="0" err="1" smtClean="0"/>
                        <a:t>intrusive</a:t>
                      </a:r>
                      <a:r>
                        <a:rPr lang="es-US" sz="2000" b="1" dirty="0" smtClean="0"/>
                        <a:t> </a:t>
                      </a:r>
                      <a:r>
                        <a:rPr lang="es-US" sz="2000" b="1" dirty="0" err="1" smtClean="0"/>
                        <a:t>inspection</a:t>
                      </a:r>
                      <a:r>
                        <a:rPr lang="es-US" sz="2000" b="1" dirty="0" smtClean="0"/>
                        <a:t> </a:t>
                      </a:r>
                      <a:r>
                        <a:rPr lang="es-US" sz="2000" b="1" dirty="0" err="1" smtClean="0"/>
                        <a:t>tool</a:t>
                      </a:r>
                      <a:r>
                        <a:rPr lang="es-US" sz="2000" b="1" dirty="0" smtClean="0"/>
                        <a:t> </a:t>
                      </a:r>
                      <a:r>
                        <a:rPr lang="es-US" sz="2000" b="1" dirty="0" err="1" smtClean="0"/>
                        <a:t>using</a:t>
                      </a:r>
                      <a:r>
                        <a:rPr lang="es-US" sz="2000" b="1" dirty="0" smtClean="0"/>
                        <a:t> </a:t>
                      </a:r>
                      <a:r>
                        <a:rPr lang="es-US" sz="2000" b="1" dirty="0" err="1" smtClean="0"/>
                        <a:t>dogs</a:t>
                      </a:r>
                      <a:endParaRPr lang="es-US" sz="2000" b="1" dirty="0" smtClean="0"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es-US" sz="1500" b="1" dirty="0" smtClean="0">
                          <a:latin typeface="Century Gothic" panose="020B0502020202020204" pitchFamily="34" charset="0"/>
                        </a:rPr>
                        <a:t>EG. </a:t>
                      </a:r>
                      <a:r>
                        <a:rPr lang="es-US" sz="1500" b="1" dirty="0" err="1" smtClean="0">
                          <a:latin typeface="Century Gothic" panose="020B0502020202020204" pitchFamily="34" charset="0"/>
                        </a:rPr>
                        <a:t>Guat</a:t>
                      </a:r>
                      <a:r>
                        <a:rPr lang="es-US" sz="1500" b="1" dirty="0" smtClean="0">
                          <a:latin typeface="Century Gothic" panose="020B0502020202020204" pitchFamily="34" charset="0"/>
                        </a:rPr>
                        <a:t>,</a:t>
                      </a:r>
                      <a:r>
                        <a:rPr lang="es-US" sz="1500" b="1" baseline="0" dirty="0" smtClean="0"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1500" b="1" baseline="0" dirty="0" err="1" smtClean="0">
                          <a:latin typeface="Century Gothic" panose="020B0502020202020204" pitchFamily="34" charset="0"/>
                        </a:rPr>
                        <a:t>Hd</a:t>
                      </a:r>
                      <a:r>
                        <a:rPr lang="es-US" sz="1500" b="1" baseline="0" dirty="0" smtClean="0">
                          <a:latin typeface="Century Gothic" panose="020B0502020202020204" pitchFamily="34" charset="0"/>
                        </a:rPr>
                        <a:t> &amp; </a:t>
                      </a:r>
                      <a:r>
                        <a:rPr lang="es-US" sz="1500" b="1" baseline="0" dirty="0" err="1" smtClean="0">
                          <a:latin typeface="Century Gothic" panose="020B0502020202020204" pitchFamily="34" charset="0"/>
                        </a:rPr>
                        <a:t>Pn</a:t>
                      </a:r>
                      <a:endParaRPr lang="es-US" sz="1500" b="1" dirty="0" smtClean="0"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39699"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v"/>
                        <a:tabLst/>
                        <a:defRPr/>
                      </a:pPr>
                      <a:r>
                        <a:rPr lang="es-US" sz="2000" b="1" dirty="0" err="1" smtClean="0"/>
                        <a:t>Strenghtening</a:t>
                      </a:r>
                      <a:r>
                        <a:rPr lang="es-US" sz="2000" b="1" dirty="0" smtClean="0"/>
                        <a:t> of </a:t>
                      </a:r>
                      <a:r>
                        <a:rPr lang="es-US" sz="2000" b="1" dirty="0" err="1" smtClean="0"/>
                        <a:t>the</a:t>
                      </a:r>
                      <a:r>
                        <a:rPr lang="es-US" sz="2000" b="1" dirty="0" smtClean="0"/>
                        <a:t> </a:t>
                      </a:r>
                      <a:r>
                        <a:rPr lang="es-US" sz="2000" b="1" dirty="0" err="1" smtClean="0"/>
                        <a:t>distance</a:t>
                      </a:r>
                      <a:r>
                        <a:rPr lang="es-US" sz="2000" b="1" dirty="0" smtClean="0"/>
                        <a:t> digital </a:t>
                      </a:r>
                      <a:r>
                        <a:rPr lang="es-US" sz="2000" b="1" dirty="0" err="1" smtClean="0"/>
                        <a:t>diagnostic</a:t>
                      </a:r>
                      <a:r>
                        <a:rPr lang="es-US" sz="2000" b="1" dirty="0" smtClean="0"/>
                        <a:t> </a:t>
                      </a:r>
                      <a:r>
                        <a:rPr lang="es-US" sz="2000" b="1" dirty="0" err="1" smtClean="0"/>
                        <a:t>imaging</a:t>
                      </a:r>
                      <a:r>
                        <a:rPr lang="es-US" sz="2000" b="1" dirty="0" smtClean="0"/>
                        <a:t> </a:t>
                      </a:r>
                      <a:r>
                        <a:rPr lang="es-US" sz="2000" b="1" dirty="0" err="1" smtClean="0"/>
                        <a:t>capacities</a:t>
                      </a:r>
                      <a:r>
                        <a:rPr lang="es-US" sz="2000" b="1" dirty="0" smtClean="0"/>
                        <a:t> in </a:t>
                      </a:r>
                      <a:r>
                        <a:rPr lang="es-US" sz="2000" b="1" dirty="0" err="1" smtClean="0"/>
                        <a:t>the</a:t>
                      </a:r>
                      <a:r>
                        <a:rPr lang="es-US" sz="2000" b="1" dirty="0" smtClean="0"/>
                        <a:t> </a:t>
                      </a:r>
                      <a:r>
                        <a:rPr lang="es-US" sz="2000" b="1" dirty="0" err="1" smtClean="0"/>
                        <a:t>region</a:t>
                      </a:r>
                      <a:endParaRPr lang="es-US" sz="2000" b="1" dirty="0" smtClean="0"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es-US" sz="1500" b="1" dirty="0" smtClean="0">
                          <a:latin typeface="Century Gothic" panose="020B0502020202020204" pitchFamily="34" charset="0"/>
                        </a:rPr>
                        <a:t>In</a:t>
                      </a:r>
                      <a:r>
                        <a:rPr lang="es-US" sz="1500" b="1" baseline="0" dirty="0" smtClean="0">
                          <a:latin typeface="Century Gothic" panose="020B0502020202020204" pitchFamily="34" charset="0"/>
                        </a:rPr>
                        <a:t> regional </a:t>
                      </a:r>
                      <a:r>
                        <a:rPr lang="es-US" sz="1500" b="1" baseline="0" dirty="0" err="1" smtClean="0">
                          <a:latin typeface="Century Gothic" panose="020B0502020202020204" pitchFamily="34" charset="0"/>
                        </a:rPr>
                        <a:t>ports</a:t>
                      </a:r>
                      <a:endParaRPr lang="es-US" sz="1500" b="1" dirty="0" smtClean="0"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9483"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v"/>
                        <a:tabLst/>
                        <a:defRPr/>
                      </a:pPr>
                      <a:r>
                        <a:rPr lang="es-US" sz="2000" b="1" dirty="0" err="1" smtClean="0"/>
                        <a:t>Implementation</a:t>
                      </a:r>
                      <a:r>
                        <a:rPr lang="es-US" sz="2000" b="1" dirty="0" smtClean="0"/>
                        <a:t> of </a:t>
                      </a:r>
                      <a:r>
                        <a:rPr lang="es-US" sz="2000" b="1" dirty="0" err="1" smtClean="0"/>
                        <a:t>the</a:t>
                      </a:r>
                      <a:r>
                        <a:rPr lang="es-US" sz="2000" b="1" dirty="0" smtClean="0"/>
                        <a:t> </a:t>
                      </a:r>
                      <a:r>
                        <a:rPr lang="es-US" sz="2000" b="1" dirty="0" err="1" smtClean="0"/>
                        <a:t>early</a:t>
                      </a:r>
                      <a:r>
                        <a:rPr lang="es-US" sz="2000" b="1" dirty="0" smtClean="0"/>
                        <a:t> </a:t>
                      </a:r>
                      <a:r>
                        <a:rPr lang="es-US" sz="2000" b="1" dirty="0" err="1" smtClean="0"/>
                        <a:t>alert</a:t>
                      </a:r>
                      <a:r>
                        <a:rPr lang="es-US" sz="2000" b="1" dirty="0" smtClean="0"/>
                        <a:t> </a:t>
                      </a:r>
                      <a:r>
                        <a:rPr lang="es-US" sz="2000" b="1" dirty="0" err="1" smtClean="0"/>
                        <a:t>quarantine</a:t>
                      </a:r>
                      <a:r>
                        <a:rPr lang="es-US" sz="2000" b="1" dirty="0" smtClean="0"/>
                        <a:t> </a:t>
                      </a:r>
                      <a:r>
                        <a:rPr lang="es-US" sz="2000" b="1" dirty="0" err="1" smtClean="0"/>
                        <a:t>system</a:t>
                      </a:r>
                      <a:r>
                        <a:rPr lang="es-US" sz="2000" b="1" dirty="0" smtClean="0"/>
                        <a:t>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es-US" sz="1500" b="1" dirty="0" err="1" smtClean="0">
                          <a:latin typeface="Century Gothic" panose="020B0502020202020204" pitchFamily="34" charset="0"/>
                        </a:rPr>
                        <a:t>Eg</a:t>
                      </a:r>
                      <a:r>
                        <a:rPr lang="es-US" sz="1500" b="1" dirty="0" smtClean="0">
                          <a:latin typeface="Century Gothic" panose="020B0502020202020204" pitchFamily="34" charset="0"/>
                        </a:rPr>
                        <a:t>. </a:t>
                      </a:r>
                      <a:r>
                        <a:rPr lang="es-US" sz="1500" b="1" dirty="0" err="1" smtClean="0">
                          <a:latin typeface="Century Gothic" panose="020B0502020202020204" pitchFamily="34" charset="0"/>
                        </a:rPr>
                        <a:t>Reports</a:t>
                      </a:r>
                      <a:r>
                        <a:rPr lang="es-US" sz="1500" b="1" dirty="0" smtClean="0">
                          <a:latin typeface="Century Gothic" panose="020B0502020202020204" pitchFamily="34" charset="0"/>
                        </a:rPr>
                        <a:t> of </a:t>
                      </a:r>
                      <a:r>
                        <a:rPr lang="es-US" sz="1500" b="1" dirty="0" err="1" smtClean="0">
                          <a:latin typeface="Century Gothic" panose="020B0502020202020204" pitchFamily="34" charset="0"/>
                        </a:rPr>
                        <a:t>Kapra</a:t>
                      </a:r>
                      <a:r>
                        <a:rPr lang="es-US" sz="1500" b="1" dirty="0" smtClean="0"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1500" b="1" dirty="0" err="1" smtClean="0">
                          <a:latin typeface="Century Gothic" panose="020B0502020202020204" pitchFamily="34" charset="0"/>
                        </a:rPr>
                        <a:t>beetle</a:t>
                      </a:r>
                      <a:r>
                        <a:rPr lang="es-US" sz="1500" b="1" dirty="0" smtClean="0">
                          <a:latin typeface="Century Gothic" panose="020B0502020202020204" pitchFamily="34" charset="0"/>
                        </a:rPr>
                        <a:t> in</a:t>
                      </a:r>
                      <a:r>
                        <a:rPr lang="es-US" sz="1500" b="1" baseline="0" dirty="0" smtClean="0">
                          <a:latin typeface="Century Gothic" panose="020B0502020202020204" pitchFamily="34" charset="0"/>
                        </a:rPr>
                        <a:t> regional </a:t>
                      </a:r>
                      <a:r>
                        <a:rPr lang="es-US" sz="1500" b="1" baseline="0" dirty="0" err="1" smtClean="0">
                          <a:latin typeface="Century Gothic" panose="020B0502020202020204" pitchFamily="34" charset="0"/>
                        </a:rPr>
                        <a:t>ports</a:t>
                      </a:r>
                      <a:endParaRPr lang="es-US" sz="1500" b="1" dirty="0" smtClean="0"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pic>
        <p:nvPicPr>
          <p:cNvPr id="9" name="Imagen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676"/>
          <a:stretch/>
        </p:blipFill>
        <p:spPr>
          <a:xfrm>
            <a:off x="29099" y="6082876"/>
            <a:ext cx="12162901" cy="775124"/>
          </a:xfrm>
          <a:prstGeom prst="rect">
            <a:avLst/>
          </a:prstGeom>
        </p:spPr>
      </p:pic>
      <p:sp>
        <p:nvSpPr>
          <p:cNvPr id="10" name="Título 1"/>
          <p:cNvSpPr txBox="1">
            <a:spLocks/>
          </p:cNvSpPr>
          <p:nvPr/>
        </p:nvSpPr>
        <p:spPr>
          <a:xfrm>
            <a:off x="0" y="79232"/>
            <a:ext cx="12192000" cy="575733"/>
          </a:xfrm>
          <a:prstGeom prst="rect">
            <a:avLst/>
          </a:prstGeom>
          <a:noFill/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US" sz="3200" b="1" smtClean="0">
                <a:solidFill>
                  <a:schemeClr val="bg1"/>
                </a:solidFill>
              </a:rPr>
              <a:t>TECHNICAL CAPACITIES AND ACHIEVEMENTS </a:t>
            </a:r>
            <a:endParaRPr lang="es-US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238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ángulo 1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6210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676"/>
          <a:stretch/>
        </p:blipFill>
        <p:spPr>
          <a:xfrm>
            <a:off x="0" y="6082876"/>
            <a:ext cx="12162901" cy="775124"/>
          </a:xfrm>
          <a:prstGeom prst="rect">
            <a:avLst/>
          </a:prstGeom>
        </p:spPr>
      </p:pic>
      <p:graphicFrame>
        <p:nvGraphicFramePr>
          <p:cNvPr id="6" name="Tab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0406666"/>
              </p:ext>
            </p:extLst>
          </p:nvPr>
        </p:nvGraphicFramePr>
        <p:xfrm>
          <a:off x="150729" y="870796"/>
          <a:ext cx="11861442" cy="4907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86144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v"/>
                        <a:tabLst/>
                        <a:defRPr/>
                      </a:pPr>
                      <a:r>
                        <a:rPr lang="es-US" sz="2000" b="1" dirty="0" err="1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Surveillance</a:t>
                      </a:r>
                      <a:r>
                        <a:rPr lang="es-US" sz="2000" b="1" dirty="0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2000" b="1" dirty="0" err="1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route</a:t>
                      </a:r>
                      <a:r>
                        <a:rPr lang="es-US" sz="2000" b="1" dirty="0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2000" b="1" dirty="0" err="1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for</a:t>
                      </a:r>
                      <a:r>
                        <a:rPr lang="es-US" sz="2000" b="1" dirty="0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2000" b="1" dirty="0" err="1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early</a:t>
                      </a:r>
                      <a:r>
                        <a:rPr lang="es-US" sz="2000" b="1" dirty="0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 HLB </a:t>
                      </a:r>
                      <a:r>
                        <a:rPr lang="es-US" sz="2000" b="1" dirty="0" err="1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detection</a:t>
                      </a:r>
                      <a:r>
                        <a:rPr lang="es-US" sz="2000" b="1" dirty="0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 in El Salvador and Panamá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v"/>
                      </a:pPr>
                      <a:endParaRPr lang="es-ES" sz="2000" b="1" dirty="0">
                        <a:solidFill>
                          <a:srgbClr val="162109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v"/>
                        <a:tabLst/>
                        <a:defRPr/>
                      </a:pPr>
                      <a:r>
                        <a:rPr lang="es-US" sz="2000" b="1" dirty="0" err="1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Early</a:t>
                      </a:r>
                      <a:r>
                        <a:rPr lang="es-US" sz="2000" b="1" dirty="0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2000" b="1" dirty="0" err="1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alert</a:t>
                      </a:r>
                      <a:r>
                        <a:rPr lang="es-US" sz="2000" b="1" dirty="0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2000" b="1" dirty="0" err="1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system</a:t>
                      </a:r>
                      <a:r>
                        <a:rPr lang="es-US" sz="2000" b="1" dirty="0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2000" b="1" dirty="0" err="1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for</a:t>
                      </a:r>
                      <a:r>
                        <a:rPr lang="es-US" sz="2000" b="1" dirty="0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2000" b="1" dirty="0" err="1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rust</a:t>
                      </a:r>
                      <a:r>
                        <a:rPr lang="es-US" sz="2000" b="1" dirty="0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, </a:t>
                      </a:r>
                      <a:r>
                        <a:rPr lang="es-US" sz="2000" b="1" dirty="0" err="1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coffee</a:t>
                      </a:r>
                      <a:r>
                        <a:rPr lang="es-US" sz="2000" b="1" dirty="0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2000" b="1" dirty="0" err="1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borer</a:t>
                      </a:r>
                      <a:r>
                        <a:rPr lang="es-US" sz="2000" b="1" dirty="0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, and </a:t>
                      </a:r>
                      <a:r>
                        <a:rPr lang="es-US" sz="2000" b="1" dirty="0" err="1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other</a:t>
                      </a:r>
                      <a:r>
                        <a:rPr lang="es-US" sz="2000" b="1" dirty="0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2000" b="1" dirty="0" err="1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coffee</a:t>
                      </a:r>
                      <a:r>
                        <a:rPr lang="es-US" sz="2000" b="1" dirty="0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2000" b="1" dirty="0" err="1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pests</a:t>
                      </a:r>
                      <a:r>
                        <a:rPr lang="es-US" sz="2000" b="1" dirty="0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v"/>
                      </a:pPr>
                      <a:endParaRPr lang="es-ES" sz="2000" b="1" dirty="0">
                        <a:solidFill>
                          <a:srgbClr val="162109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v"/>
                        <a:tabLst/>
                        <a:defRPr/>
                      </a:pPr>
                      <a:r>
                        <a:rPr lang="es-US" sz="2000" b="1" dirty="0" err="1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Monitoring</a:t>
                      </a:r>
                      <a:r>
                        <a:rPr lang="es-US" sz="2000" b="1" dirty="0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 of </a:t>
                      </a:r>
                      <a:r>
                        <a:rPr lang="es-US" sz="2000" b="1" dirty="0" err="1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fruit</a:t>
                      </a:r>
                      <a:r>
                        <a:rPr lang="es-US" sz="2000" b="1" dirty="0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2000" b="1" dirty="0" err="1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flies</a:t>
                      </a:r>
                      <a:r>
                        <a:rPr lang="es-US" sz="2000" b="1" dirty="0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2000" b="1" dirty="0" err="1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for</a:t>
                      </a:r>
                      <a:r>
                        <a:rPr lang="es-US" sz="2000" b="1" dirty="0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2000" b="1" dirty="0" err="1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example</a:t>
                      </a:r>
                      <a:r>
                        <a:rPr lang="es-US" sz="2000" b="1" dirty="0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: </a:t>
                      </a:r>
                      <a:r>
                        <a:rPr lang="es-US" sz="2000" b="1" dirty="0" err="1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Ceratitis</a:t>
                      </a:r>
                      <a:r>
                        <a:rPr lang="es-US" sz="2000" b="1" dirty="0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2000" b="1" dirty="0" err="1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capitata</a:t>
                      </a:r>
                      <a:r>
                        <a:rPr lang="es-US" sz="2000" b="1" dirty="0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, </a:t>
                      </a:r>
                      <a:r>
                        <a:rPr lang="es-US" sz="2000" b="1" dirty="0" err="1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Anastrepha</a:t>
                      </a:r>
                      <a:r>
                        <a:rPr lang="es-US" sz="2000" b="1" dirty="0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2000" b="1" dirty="0" err="1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spp</a:t>
                      </a:r>
                      <a:r>
                        <a:rPr lang="es-US" sz="2000" b="1" dirty="0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., </a:t>
                      </a:r>
                      <a:r>
                        <a:rPr lang="es-US" sz="2000" b="1" dirty="0" err="1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Bactrocera</a:t>
                      </a:r>
                      <a:r>
                        <a:rPr lang="es-US" sz="2000" b="1" dirty="0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2000" b="1" dirty="0" err="1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spp</a:t>
                      </a:r>
                      <a:r>
                        <a:rPr lang="es-US" sz="2000" b="1" dirty="0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., </a:t>
                      </a:r>
                      <a:r>
                        <a:rPr lang="es-US" sz="2000" b="1" dirty="0" err="1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Ragoletis</a:t>
                      </a:r>
                      <a:r>
                        <a:rPr lang="es-US" sz="2000" b="1" dirty="0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2000" b="1" dirty="0" err="1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spp</a:t>
                      </a:r>
                      <a:r>
                        <a:rPr lang="es-US" sz="2000" b="1" dirty="0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.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v"/>
                      </a:pPr>
                      <a:endParaRPr lang="es-ES" sz="2000" b="1" dirty="0">
                        <a:solidFill>
                          <a:srgbClr val="162109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v"/>
                        <a:tabLst/>
                        <a:defRPr/>
                      </a:pPr>
                      <a:r>
                        <a:rPr lang="es-US" sz="2000" b="1" dirty="0" err="1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Surveillance</a:t>
                      </a:r>
                      <a:r>
                        <a:rPr lang="es-US" sz="2000" b="1" dirty="0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 of Fusarium TR4 in </a:t>
                      </a:r>
                      <a:r>
                        <a:rPr lang="es-US" sz="2000" b="1" dirty="0" err="1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commercial</a:t>
                      </a:r>
                      <a:r>
                        <a:rPr lang="es-US" sz="2000" b="1" dirty="0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2000" b="1" dirty="0" err="1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areas</a:t>
                      </a:r>
                      <a:r>
                        <a:rPr lang="es-US" sz="2000" b="1" dirty="0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2000" b="1" dirty="0" err="1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planted</a:t>
                      </a:r>
                      <a:r>
                        <a:rPr lang="es-US" sz="2000" b="1" dirty="0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2000" b="1" dirty="0" err="1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with</a:t>
                      </a:r>
                      <a:r>
                        <a:rPr lang="es-US" sz="2000" b="1" dirty="0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 Cavendish banana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v"/>
                      </a:pPr>
                      <a:endParaRPr lang="es-ES" sz="2000" b="1" dirty="0">
                        <a:solidFill>
                          <a:srgbClr val="162109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v"/>
                        <a:tabLst/>
                        <a:defRPr/>
                      </a:pPr>
                      <a:r>
                        <a:rPr lang="es-US" sz="2000" b="1" dirty="0" err="1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Surveillance</a:t>
                      </a:r>
                      <a:r>
                        <a:rPr lang="es-US" sz="2000" b="1" dirty="0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 of Tuta absoluta in </a:t>
                      </a:r>
                      <a:r>
                        <a:rPr lang="es-US" sz="2000" b="1" dirty="0" err="1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countries</a:t>
                      </a:r>
                      <a:r>
                        <a:rPr lang="es-US" sz="2000" b="1" dirty="0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2000" b="1" dirty="0" err="1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that</a:t>
                      </a:r>
                      <a:r>
                        <a:rPr lang="es-US" sz="2000" b="1" dirty="0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2000" b="1" dirty="0" err="1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have</a:t>
                      </a:r>
                      <a:r>
                        <a:rPr lang="es-US" sz="2000" b="1" dirty="0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 free </a:t>
                      </a:r>
                      <a:r>
                        <a:rPr lang="es-US" sz="2000" b="1" dirty="0" err="1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condition</a:t>
                      </a:r>
                      <a:r>
                        <a:rPr lang="es-US" sz="2000" b="1" dirty="0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 of </a:t>
                      </a:r>
                      <a:r>
                        <a:rPr lang="es-US" sz="2000" b="1" dirty="0" err="1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this</a:t>
                      </a:r>
                      <a:r>
                        <a:rPr lang="es-US" sz="2000" b="1" dirty="0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2000" b="1" dirty="0" err="1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pest</a:t>
                      </a:r>
                      <a:endParaRPr lang="es-US" sz="2000" b="1" dirty="0" smtClean="0">
                        <a:solidFill>
                          <a:srgbClr val="162109"/>
                        </a:solidFill>
                        <a:latin typeface="Century Gothic" panose="020B0502020202020204" pitchFamily="34" charset="0"/>
                      </a:endParaRPr>
                    </a:p>
                    <a:p>
                      <a:pPr marL="285750" indent="-285750">
                        <a:buFont typeface="Wingdings" panose="05000000000000000000" pitchFamily="2" charset="2"/>
                        <a:buChar char="v"/>
                      </a:pPr>
                      <a:endParaRPr lang="es-ES" sz="2000" b="1" dirty="0">
                        <a:solidFill>
                          <a:srgbClr val="162109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v"/>
                        <a:tabLst/>
                        <a:defRPr/>
                      </a:pPr>
                      <a:r>
                        <a:rPr lang="es-US" sz="2000" b="1" dirty="0" err="1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Surveillance</a:t>
                      </a:r>
                      <a:r>
                        <a:rPr lang="es-US" sz="2000" b="1" dirty="0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2000" b="1" dirty="0" err="1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for</a:t>
                      </a:r>
                      <a:r>
                        <a:rPr lang="es-US" sz="2000" b="1" dirty="0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2000" b="1" dirty="0" err="1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the</a:t>
                      </a:r>
                      <a:r>
                        <a:rPr lang="es-US" sz="2000" b="1" dirty="0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2000" b="1" dirty="0" err="1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detection</a:t>
                      </a:r>
                      <a:r>
                        <a:rPr lang="es-US" sz="2000" b="1" dirty="0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 of </a:t>
                      </a:r>
                      <a:r>
                        <a:rPr lang="es-US" sz="2000" b="1" dirty="0" err="1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outbreaks</a:t>
                      </a:r>
                      <a:r>
                        <a:rPr lang="es-US" sz="2000" b="1" dirty="0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 of </a:t>
                      </a:r>
                      <a:r>
                        <a:rPr lang="es-US" sz="2000" b="1" dirty="0" err="1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locust</a:t>
                      </a:r>
                      <a:r>
                        <a:rPr lang="es-US" sz="2000" b="1" dirty="0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: </a:t>
                      </a:r>
                      <a:r>
                        <a:rPr lang="es-US" sz="2000" b="1" dirty="0" err="1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Schistocerca</a:t>
                      </a:r>
                      <a:r>
                        <a:rPr lang="es-US" sz="2000" b="1" dirty="0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2000" b="1" dirty="0" err="1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piceifrons</a:t>
                      </a:r>
                      <a:endParaRPr lang="es-US" sz="2000" b="1" dirty="0" smtClean="0">
                        <a:solidFill>
                          <a:srgbClr val="162109"/>
                        </a:solidFill>
                        <a:latin typeface="Century Gothic" panose="020B0502020202020204" pitchFamily="34" charset="0"/>
                      </a:endParaRPr>
                    </a:p>
                    <a:p>
                      <a:pPr marL="285750" indent="-285750">
                        <a:buFont typeface="Wingdings" panose="05000000000000000000" pitchFamily="2" charset="2"/>
                        <a:buChar char="v"/>
                      </a:pPr>
                      <a:endParaRPr lang="es-ES" sz="2000" b="1" dirty="0">
                        <a:solidFill>
                          <a:srgbClr val="162109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v"/>
                        <a:tabLst/>
                        <a:defRPr/>
                      </a:pPr>
                      <a:r>
                        <a:rPr lang="es-US" sz="2000" b="1" dirty="0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In 2018, </a:t>
                      </a:r>
                      <a:r>
                        <a:rPr lang="es-US" sz="2000" b="1" dirty="0" err="1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it’s</a:t>
                      </a:r>
                      <a:r>
                        <a:rPr lang="es-US" sz="2000" b="1" dirty="0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2000" b="1" dirty="0" err="1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projected</a:t>
                      </a:r>
                      <a:r>
                        <a:rPr lang="es-US" sz="2000" b="1" dirty="0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2000" b="1" dirty="0" err="1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the</a:t>
                      </a:r>
                      <a:r>
                        <a:rPr lang="es-US" sz="2000" b="1" dirty="0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2000" b="1" dirty="0" err="1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implemention</a:t>
                      </a:r>
                      <a:r>
                        <a:rPr lang="es-US" sz="2000" b="1" dirty="0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 of a regional </a:t>
                      </a:r>
                      <a:r>
                        <a:rPr lang="es-US" sz="2000" b="1" dirty="0" err="1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surveillance</a:t>
                      </a:r>
                      <a:r>
                        <a:rPr lang="es-US" sz="2000" b="1" dirty="0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2000" b="1" dirty="0" err="1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system</a:t>
                      </a:r>
                      <a:r>
                        <a:rPr lang="es-US" sz="2000" b="1" dirty="0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8" name="Rectángulo 7"/>
          <p:cNvSpPr/>
          <p:nvPr/>
        </p:nvSpPr>
        <p:spPr>
          <a:xfrm>
            <a:off x="365853" y="153406"/>
            <a:ext cx="117970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US" sz="3200" b="1" dirty="0">
                <a:solidFill>
                  <a:schemeClr val="bg1"/>
                </a:solidFill>
              </a:rPr>
              <a:t>SURVEILLANCE PROJECTS AND ACTIVITIES</a:t>
            </a:r>
            <a:endParaRPr lang="es-ES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5267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6210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prstClr val="white"/>
              </a:solidFill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41231" y="699977"/>
            <a:ext cx="10515600" cy="464608"/>
          </a:xfrm>
        </p:spPr>
        <p:txBody>
          <a:bodyPr>
            <a:noAutofit/>
          </a:bodyPr>
          <a:lstStyle/>
          <a:p>
            <a:pPr algn="ctr"/>
            <a:r>
              <a:rPr lang="es-US" sz="3200" b="1" dirty="0">
                <a:solidFill>
                  <a:schemeClr val="bg1"/>
                </a:solidFill>
              </a:rPr>
              <a:t>EMERGENT PESTS AND PHYTOSANITARY PROBLEMS</a:t>
            </a:r>
          </a:p>
        </p:txBody>
      </p:sp>
      <p:graphicFrame>
        <p:nvGraphicFramePr>
          <p:cNvPr id="4" name="Tab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227629"/>
              </p:ext>
            </p:extLst>
          </p:nvPr>
        </p:nvGraphicFramePr>
        <p:xfrm>
          <a:off x="631064" y="1440884"/>
          <a:ext cx="11140225" cy="470916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30987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968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87066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82579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US" sz="1800" b="1" dirty="0" smtClean="0">
                          <a:latin typeface="Century Gothic" panose="020B0502020202020204" pitchFamily="34" charset="0"/>
                        </a:rPr>
                        <a:t>EMERGING PESTS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US" sz="1800" b="1" dirty="0" smtClean="0">
                          <a:latin typeface="Century Gothic" panose="020B0502020202020204" pitchFamily="34" charset="0"/>
                        </a:rPr>
                        <a:t>EMERGENY DECLARATION IN 2017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US" sz="1400" b="1" dirty="0" smtClean="0">
                          <a:latin typeface="Century Gothic" panose="020B0502020202020204" pitchFamily="34" charset="0"/>
                        </a:rPr>
                        <a:t>(</a:t>
                      </a:r>
                      <a:r>
                        <a:rPr lang="es-US" sz="1400" b="1" dirty="0" err="1" smtClean="0">
                          <a:latin typeface="Century Gothic" panose="020B0502020202020204" pitchFamily="34" charset="0"/>
                        </a:rPr>
                        <a:t>The</a:t>
                      </a:r>
                      <a:r>
                        <a:rPr lang="es-US" sz="1400" b="1" dirty="0" smtClean="0"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1400" b="1" baseline="0" dirty="0" smtClean="0"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1400" b="1" baseline="0" dirty="0" err="1" smtClean="0">
                          <a:latin typeface="Century Gothic" panose="020B0502020202020204" pitchFamily="34" charset="0"/>
                        </a:rPr>
                        <a:t>application</a:t>
                      </a:r>
                      <a:r>
                        <a:rPr lang="es-US" sz="1400" b="1" baseline="0" dirty="0" smtClean="0">
                          <a:latin typeface="Century Gothic" panose="020B0502020202020204" pitchFamily="34" charset="0"/>
                        </a:rPr>
                        <a:t> of </a:t>
                      </a:r>
                      <a:r>
                        <a:rPr lang="es-US" sz="1400" b="1" baseline="0" dirty="0" err="1" smtClean="0">
                          <a:latin typeface="Century Gothic" panose="020B0502020202020204" pitchFamily="34" charset="0"/>
                        </a:rPr>
                        <a:t>funds</a:t>
                      </a:r>
                      <a:r>
                        <a:rPr lang="es-US" sz="1400" b="1" baseline="0" dirty="0" smtClean="0"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1400" b="1" baseline="0" dirty="0" err="1" smtClean="0">
                          <a:latin typeface="Century Gothic" panose="020B0502020202020204" pitchFamily="34" charset="0"/>
                        </a:rPr>
                        <a:t>for</a:t>
                      </a:r>
                      <a:r>
                        <a:rPr lang="es-US" sz="1400" b="1" baseline="0" dirty="0" smtClean="0"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1400" b="1" baseline="0" dirty="0" err="1" smtClean="0">
                          <a:latin typeface="Century Gothic" panose="020B0502020202020204" pitchFamily="34" charset="0"/>
                        </a:rPr>
                        <a:t>emergency</a:t>
                      </a:r>
                      <a:r>
                        <a:rPr lang="es-US" sz="1400" b="1" baseline="0" dirty="0" smtClean="0">
                          <a:latin typeface="Century Gothic" panose="020B0502020202020204" pitchFamily="34" charset="0"/>
                        </a:rPr>
                        <a:t> and </a:t>
                      </a:r>
                      <a:r>
                        <a:rPr lang="es-US" sz="1400" b="1" baseline="0" dirty="0" err="1" smtClean="0">
                          <a:latin typeface="Century Gothic" panose="020B0502020202020204" pitchFamily="34" charset="0"/>
                        </a:rPr>
                        <a:t>technical</a:t>
                      </a:r>
                      <a:r>
                        <a:rPr lang="es-US" sz="1400" b="1" baseline="0" dirty="0" smtClean="0"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1400" b="1" baseline="0" dirty="0" err="1" smtClean="0">
                          <a:latin typeface="Century Gothic" panose="020B0502020202020204" pitchFamily="34" charset="0"/>
                        </a:rPr>
                        <a:t>assistance</a:t>
                      </a:r>
                      <a:r>
                        <a:rPr lang="es-US" sz="1400" b="1" baseline="0" dirty="0" smtClean="0">
                          <a:latin typeface="Century Gothic" panose="020B0502020202020204" pitchFamily="34" charset="0"/>
                        </a:rPr>
                        <a:t>)</a:t>
                      </a:r>
                      <a:endParaRPr lang="es-ES" sz="1400" b="1" dirty="0" smtClean="0"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US" sz="1800" b="1" dirty="0" smtClean="0">
                          <a:latin typeface="Century Gothic" panose="020B0502020202020204" pitchFamily="34" charset="0"/>
                        </a:rPr>
                        <a:t>MAJOR PESTS 2017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C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50000"/>
                        </a:lnSpc>
                        <a:buFont typeface="Wingdings" panose="05000000000000000000" pitchFamily="2" charset="2"/>
                        <a:buChar char="v"/>
                      </a:pPr>
                      <a:endParaRPr lang="es-US" sz="1600" b="1" dirty="0" smtClean="0">
                        <a:latin typeface="Century Gothic" panose="020B0502020202020204" pitchFamily="34" charset="0"/>
                      </a:endParaRP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Wingdings" panose="05000000000000000000" pitchFamily="2" charset="2"/>
                        <a:buChar char="v"/>
                      </a:pPr>
                      <a:r>
                        <a:rPr lang="es-US" sz="1600" b="1" dirty="0" smtClean="0">
                          <a:latin typeface="Century Gothic" panose="020B0502020202020204" pitchFamily="34" charset="0"/>
                        </a:rPr>
                        <a:t>New </a:t>
                      </a:r>
                      <a:r>
                        <a:rPr lang="es-US" sz="1600" b="1" dirty="0" err="1" smtClean="0">
                          <a:latin typeface="Century Gothic" panose="020B0502020202020204" pitchFamily="34" charset="0"/>
                        </a:rPr>
                        <a:t>coffee</a:t>
                      </a:r>
                      <a:r>
                        <a:rPr lang="es-US" sz="1600" b="1" dirty="0" smtClean="0"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1600" b="1" dirty="0" err="1" smtClean="0">
                          <a:latin typeface="Century Gothic" panose="020B0502020202020204" pitchFamily="34" charset="0"/>
                        </a:rPr>
                        <a:t>rust</a:t>
                      </a:r>
                      <a:r>
                        <a:rPr lang="es-US" sz="1600" b="1" dirty="0" smtClean="0"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1600" b="1" dirty="0" err="1" smtClean="0">
                          <a:latin typeface="Century Gothic" panose="020B0502020202020204" pitchFamily="34" charset="0"/>
                        </a:rPr>
                        <a:t>strain</a:t>
                      </a:r>
                      <a:r>
                        <a:rPr lang="es-US" sz="1600" b="1" dirty="0" smtClean="0">
                          <a:latin typeface="Century Gothic" panose="020B0502020202020204" pitchFamily="34" charset="0"/>
                        </a:rPr>
                        <a:t>: (Hemileia </a:t>
                      </a:r>
                      <a:r>
                        <a:rPr lang="es-US" sz="1600" b="1" dirty="0" err="1" smtClean="0">
                          <a:latin typeface="Century Gothic" panose="020B0502020202020204" pitchFamily="34" charset="0"/>
                        </a:rPr>
                        <a:t>vastatrix</a:t>
                      </a:r>
                      <a:r>
                        <a:rPr lang="es-US" sz="1600" b="1" dirty="0" smtClean="0">
                          <a:latin typeface="Century Gothic" panose="020B0502020202020204" pitchFamily="34" charset="0"/>
                        </a:rPr>
                        <a:t>)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Wingdings" panose="05000000000000000000" pitchFamily="2" charset="2"/>
                        <a:buChar char="v"/>
                      </a:pPr>
                      <a:r>
                        <a:rPr lang="es-US" sz="1600" b="1" dirty="0" smtClean="0">
                          <a:latin typeface="Century Gothic" panose="020B0502020202020204" pitchFamily="34" charset="0"/>
                        </a:rPr>
                        <a:t>(</a:t>
                      </a:r>
                      <a:r>
                        <a:rPr lang="es-US" sz="1600" b="1" dirty="0" err="1" smtClean="0">
                          <a:latin typeface="Century Gothic" panose="020B0502020202020204" pitchFamily="34" charset="0"/>
                        </a:rPr>
                        <a:t>Process</a:t>
                      </a:r>
                      <a:r>
                        <a:rPr lang="es-US" sz="1600" b="1" dirty="0" smtClean="0">
                          <a:latin typeface="Century Gothic" panose="020B0502020202020204" pitchFamily="34" charset="0"/>
                        </a:rPr>
                        <a:t> of </a:t>
                      </a:r>
                      <a:r>
                        <a:rPr lang="es-US" sz="1600" b="1" dirty="0" err="1" smtClean="0">
                          <a:latin typeface="Century Gothic" panose="020B0502020202020204" pitchFamily="34" charset="0"/>
                        </a:rPr>
                        <a:t>confirmation</a:t>
                      </a:r>
                      <a:r>
                        <a:rPr lang="es-US" sz="1600" b="1" baseline="0" dirty="0" smtClean="0">
                          <a:latin typeface="Century Gothic" panose="020B0502020202020204" pitchFamily="34" charset="0"/>
                        </a:rPr>
                        <a:t>)</a:t>
                      </a:r>
                      <a:endParaRPr lang="es-ES" sz="1600" b="1" dirty="0"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50000"/>
                        </a:lnSpc>
                        <a:buFont typeface="Wingdings" panose="05000000000000000000" pitchFamily="2" charset="2"/>
                        <a:buChar char="v"/>
                      </a:pPr>
                      <a:r>
                        <a:rPr lang="es-US" sz="1600" b="1" dirty="0" err="1" smtClean="0">
                          <a:latin typeface="Century Gothic" panose="020B0502020202020204" pitchFamily="34" charset="0"/>
                        </a:rPr>
                        <a:t>Centralamerican</a:t>
                      </a:r>
                      <a:r>
                        <a:rPr lang="es-US" sz="1600" b="1" dirty="0" smtClean="0"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1600" b="1" dirty="0" err="1" smtClean="0">
                          <a:latin typeface="Century Gothic" panose="020B0502020202020204" pitchFamily="34" charset="0"/>
                        </a:rPr>
                        <a:t>locust</a:t>
                      </a:r>
                      <a:r>
                        <a:rPr lang="es-US" sz="1600" b="1" dirty="0" smtClean="0">
                          <a:latin typeface="Century Gothic" panose="020B0502020202020204" pitchFamily="34" charset="0"/>
                        </a:rPr>
                        <a:t>: (</a:t>
                      </a:r>
                      <a:r>
                        <a:rPr lang="es-US" sz="1600" b="1" dirty="0" err="1" smtClean="0">
                          <a:latin typeface="Century Gothic" panose="020B0502020202020204" pitchFamily="34" charset="0"/>
                        </a:rPr>
                        <a:t>Schistocerca</a:t>
                      </a:r>
                      <a:r>
                        <a:rPr lang="es-US" sz="1600" b="1" dirty="0" smtClean="0"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1600" b="1" dirty="0" err="1" smtClean="0">
                          <a:latin typeface="Century Gothic" panose="020B0502020202020204" pitchFamily="34" charset="0"/>
                        </a:rPr>
                        <a:t>piceifrons</a:t>
                      </a:r>
                      <a:r>
                        <a:rPr lang="es-US" sz="1600" b="1" dirty="0" smtClean="0">
                          <a:latin typeface="Century Gothic" panose="020B0502020202020204" pitchFamily="34" charset="0"/>
                        </a:rPr>
                        <a:t>), El Salvador and Nicaragua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Wingdings" panose="05000000000000000000" pitchFamily="2" charset="2"/>
                        <a:buChar char="v"/>
                      </a:pPr>
                      <a:endParaRPr lang="es-ES" sz="1600" b="1" dirty="0"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285750" lvl="0" indent="-28575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Wingdings" panose="05000000000000000000" pitchFamily="2" charset="2"/>
                        <a:buChar char="v"/>
                      </a:pPr>
                      <a:endParaRPr lang="es-SV" sz="1600" b="1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  <a:p>
                      <a:pPr marL="285750" lvl="0" indent="-28575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Wingdings" panose="05000000000000000000" pitchFamily="2" charset="2"/>
                        <a:buChar char="v"/>
                      </a:pPr>
                      <a:r>
                        <a:rPr lang="es-SV" sz="16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entury Gothic" panose="020B0502020202020204" pitchFamily="34" charset="0"/>
                        </a:rPr>
                        <a:t>El Niño </a:t>
                      </a:r>
                      <a:r>
                        <a:rPr lang="es-SV" sz="1600" b="1" dirty="0" err="1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entury Gothic" panose="020B0502020202020204" pitchFamily="34" charset="0"/>
                        </a:rPr>
                        <a:t>Year</a:t>
                      </a:r>
                      <a:r>
                        <a:rPr lang="es-SV" sz="16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entury Gothic" panose="020B0502020202020204" pitchFamily="34" charset="0"/>
                        </a:rPr>
                        <a:t>: </a:t>
                      </a:r>
                      <a:r>
                        <a:rPr lang="es-SV" sz="1600" b="1" dirty="0" err="1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entury Gothic" panose="020B0502020202020204" pitchFamily="34" charset="0"/>
                        </a:rPr>
                        <a:t>Thrips</a:t>
                      </a:r>
                      <a:r>
                        <a:rPr lang="es-SV" sz="16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entury Gothic" panose="020B0502020202020204" pitchFamily="34" charset="0"/>
                        </a:rPr>
                        <a:t>, </a:t>
                      </a:r>
                      <a:r>
                        <a:rPr lang="es-SV" sz="1600" b="1" dirty="0" err="1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entury Gothic" panose="020B0502020202020204" pitchFamily="34" charset="0"/>
                        </a:rPr>
                        <a:t>scales</a:t>
                      </a:r>
                      <a:r>
                        <a:rPr lang="es-SV" sz="16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entury Gothic" panose="020B0502020202020204" pitchFamily="34" charset="0"/>
                        </a:rPr>
                        <a:t>, </a:t>
                      </a:r>
                      <a:r>
                        <a:rPr lang="es-SV" sz="1600" b="1" dirty="0" err="1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entury Gothic" panose="020B0502020202020204" pitchFamily="34" charset="0"/>
                        </a:rPr>
                        <a:t>whiteflies</a:t>
                      </a:r>
                      <a:r>
                        <a:rPr lang="es-SV" sz="16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entury Gothic" panose="020B0502020202020204" pitchFamily="34" charset="0"/>
                        </a:rPr>
                        <a:t>, </a:t>
                      </a:r>
                      <a:r>
                        <a:rPr lang="es-SV" sz="1600" b="1" dirty="0" err="1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entury Gothic" panose="020B0502020202020204" pitchFamily="34" charset="0"/>
                        </a:rPr>
                        <a:t>powdery</a:t>
                      </a:r>
                      <a:r>
                        <a:rPr lang="es-SV" sz="16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SV" sz="1600" b="1" dirty="0" err="1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entury Gothic" panose="020B0502020202020204" pitchFamily="34" charset="0"/>
                        </a:rPr>
                        <a:t>mildew</a:t>
                      </a:r>
                      <a:r>
                        <a:rPr lang="es-SV" sz="16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entury Gothic" panose="020B0502020202020204" pitchFamily="34" charset="0"/>
                        </a:rPr>
                        <a:t>, </a:t>
                      </a:r>
                      <a:r>
                        <a:rPr lang="es-SV" sz="1600" b="1" dirty="0" err="1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entury Gothic" panose="020B0502020202020204" pitchFamily="34" charset="0"/>
                        </a:rPr>
                        <a:t>virusis</a:t>
                      </a:r>
                      <a:r>
                        <a:rPr lang="es-SV" sz="16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50000"/>
                        </a:lnSpc>
                        <a:buFont typeface="Wingdings" panose="05000000000000000000" pitchFamily="2" charset="2"/>
                        <a:buChar char="v"/>
                      </a:pPr>
                      <a:endParaRPr lang="es-US" sz="1600" b="1" dirty="0" smtClean="0">
                        <a:latin typeface="Century Gothic" panose="020B0502020202020204" pitchFamily="34" charset="0"/>
                      </a:endParaRP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Wingdings" panose="05000000000000000000" pitchFamily="2" charset="2"/>
                        <a:buChar char="v"/>
                      </a:pPr>
                      <a:r>
                        <a:rPr lang="es-US" sz="1600" b="1" dirty="0" err="1" smtClean="0">
                          <a:latin typeface="Century Gothic" panose="020B0502020202020204" pitchFamily="34" charset="0"/>
                        </a:rPr>
                        <a:t>Giant</a:t>
                      </a:r>
                      <a:r>
                        <a:rPr lang="es-US" sz="1600" b="1" dirty="0" smtClean="0"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1600" b="1" dirty="0" err="1" smtClean="0">
                          <a:latin typeface="Century Gothic" panose="020B0502020202020204" pitchFamily="34" charset="0"/>
                        </a:rPr>
                        <a:t>snail</a:t>
                      </a:r>
                      <a:r>
                        <a:rPr lang="es-US" sz="1600" b="1" dirty="0" smtClean="0">
                          <a:latin typeface="Century Gothic" panose="020B0502020202020204" pitchFamily="34" charset="0"/>
                        </a:rPr>
                        <a:t>: (</a:t>
                      </a:r>
                      <a:r>
                        <a:rPr lang="es-US" sz="1600" b="1" dirty="0" err="1" smtClean="0">
                          <a:latin typeface="Century Gothic" panose="020B0502020202020204" pitchFamily="34" charset="0"/>
                        </a:rPr>
                        <a:t>Achatina</a:t>
                      </a:r>
                      <a:r>
                        <a:rPr lang="es-US" sz="1600" b="1" dirty="0" smtClean="0"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1600" b="1" dirty="0" err="1" smtClean="0">
                          <a:latin typeface="Century Gothic" panose="020B0502020202020204" pitchFamily="34" charset="0"/>
                        </a:rPr>
                        <a:t>fulica</a:t>
                      </a:r>
                      <a:r>
                        <a:rPr lang="es-US" sz="1600" b="1" dirty="0" smtClean="0">
                          <a:latin typeface="Century Gothic" panose="020B0502020202020204" pitchFamily="34" charset="0"/>
                        </a:rPr>
                        <a:t>) 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buFont typeface="Wingdings" panose="05000000000000000000" pitchFamily="2" charset="2"/>
                        <a:buChar char="v"/>
                      </a:pPr>
                      <a:endParaRPr lang="es-ES" sz="1600" b="1" dirty="0"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v"/>
                        <a:tabLst/>
                        <a:defRPr/>
                      </a:pPr>
                      <a:r>
                        <a:rPr lang="es-US" sz="1600" b="1" dirty="0" err="1" smtClean="0">
                          <a:latin typeface="Century Gothic" panose="020B0502020202020204" pitchFamily="34" charset="0"/>
                        </a:rPr>
                        <a:t>Sorghum</a:t>
                      </a:r>
                      <a:r>
                        <a:rPr lang="es-US" sz="1600" b="1" dirty="0" smtClean="0"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1600" b="1" dirty="0" err="1" smtClean="0">
                          <a:latin typeface="Century Gothic" panose="020B0502020202020204" pitchFamily="34" charset="0"/>
                        </a:rPr>
                        <a:t>Yellow</a:t>
                      </a:r>
                      <a:r>
                        <a:rPr lang="es-US" sz="1600" b="1" dirty="0" smtClean="0"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1600" b="1" dirty="0" err="1" smtClean="0">
                          <a:latin typeface="Century Gothic" panose="020B0502020202020204" pitchFamily="34" charset="0"/>
                        </a:rPr>
                        <a:t>Aphid</a:t>
                      </a:r>
                      <a:r>
                        <a:rPr lang="es-US" sz="1600" b="1" dirty="0" smtClean="0">
                          <a:latin typeface="Century Gothic" panose="020B0502020202020204" pitchFamily="34" charset="0"/>
                        </a:rPr>
                        <a:t> (</a:t>
                      </a:r>
                      <a:r>
                        <a:rPr lang="es-US" sz="1600" b="1" dirty="0" err="1" smtClean="0">
                          <a:latin typeface="Century Gothic" panose="020B0502020202020204" pitchFamily="34" charset="0"/>
                        </a:rPr>
                        <a:t>Melanaphis</a:t>
                      </a:r>
                      <a:r>
                        <a:rPr lang="es-US" sz="1600" b="1" dirty="0" smtClean="0"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s-US" sz="1600" b="1" dirty="0" err="1" smtClean="0">
                          <a:latin typeface="Century Gothic" panose="020B0502020202020204" pitchFamily="34" charset="0"/>
                        </a:rPr>
                        <a:t>sacchari</a:t>
                      </a:r>
                      <a:r>
                        <a:rPr lang="es-US" sz="1600" b="1" dirty="0" smtClean="0">
                          <a:latin typeface="Century Gothic" panose="020B0502020202020204" pitchFamily="34" charset="0"/>
                        </a:rPr>
                        <a:t>) El Salvador and Honduras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285750" lvl="0" indent="-28575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Wingdings" panose="05000000000000000000" pitchFamily="2" charset="2"/>
                        <a:buChar char="v"/>
                      </a:pPr>
                      <a:endParaRPr lang="es-SV" sz="1600" b="1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  <a:p>
                      <a:pPr marL="285750" lvl="0" indent="-28575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Wingdings" panose="05000000000000000000" pitchFamily="2" charset="2"/>
                        <a:buChar char="v"/>
                      </a:pPr>
                      <a:r>
                        <a:rPr lang="es-SV" sz="16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entury Gothic" panose="020B0502020202020204" pitchFamily="34" charset="0"/>
                        </a:rPr>
                        <a:t>La Niña </a:t>
                      </a:r>
                      <a:r>
                        <a:rPr lang="es-SV" sz="1600" b="1" dirty="0" err="1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entury Gothic" panose="020B0502020202020204" pitchFamily="34" charset="0"/>
                        </a:rPr>
                        <a:t>Year</a:t>
                      </a:r>
                      <a:r>
                        <a:rPr lang="es-SV" sz="16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entury Gothic" panose="020B0502020202020204" pitchFamily="34" charset="0"/>
                        </a:rPr>
                        <a:t>: </a:t>
                      </a:r>
                      <a:r>
                        <a:rPr lang="es-SV" sz="1600" b="1" dirty="0" err="1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entury Gothic" panose="020B0502020202020204" pitchFamily="34" charset="0"/>
                        </a:rPr>
                        <a:t>Blight</a:t>
                      </a:r>
                      <a:r>
                        <a:rPr lang="es-SV" sz="16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entury Gothic" panose="020B0502020202020204" pitchFamily="34" charset="0"/>
                        </a:rPr>
                        <a:t>, </a:t>
                      </a:r>
                      <a:r>
                        <a:rPr lang="es-SV" sz="1600" b="1" dirty="0" err="1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entury Gothic" panose="020B0502020202020204" pitchFamily="34" charset="0"/>
                        </a:rPr>
                        <a:t>bacteriosis</a:t>
                      </a:r>
                      <a:r>
                        <a:rPr lang="es-SV" sz="16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entury Gothic" panose="020B0502020202020204" pitchFamily="34" charset="0"/>
                        </a:rPr>
                        <a:t>, </a:t>
                      </a:r>
                      <a:r>
                        <a:rPr lang="es-SV" sz="1600" b="1" dirty="0" err="1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entury Gothic" panose="020B0502020202020204" pitchFamily="34" charset="0"/>
                        </a:rPr>
                        <a:t>rusts</a:t>
                      </a:r>
                      <a:r>
                        <a:rPr lang="es-SV" sz="16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entury Gothic" panose="020B0502020202020204" pitchFamily="34" charset="0"/>
                        </a:rPr>
                        <a:t>, </a:t>
                      </a:r>
                      <a:r>
                        <a:rPr lang="es-SV" sz="1600" b="1" dirty="0" err="1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entury Gothic" panose="020B0502020202020204" pitchFamily="34" charset="0"/>
                        </a:rPr>
                        <a:t>anthracnosis</a:t>
                      </a:r>
                      <a:r>
                        <a:rPr lang="es-SV" sz="16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entury Gothic" panose="020B0502020202020204" pitchFamily="34" charset="0"/>
                        </a:rPr>
                        <a:t>, </a:t>
                      </a:r>
                      <a:r>
                        <a:rPr lang="es-SV" sz="1600" b="1" dirty="0" err="1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entury Gothic" panose="020B0502020202020204" pitchFamily="34" charset="0"/>
                        </a:rPr>
                        <a:t>sigatoka</a:t>
                      </a:r>
                      <a:endParaRPr lang="es-ES" sz="1600" b="1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es-ES" sz="1600" b="1" dirty="0"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v"/>
                        <a:tabLst/>
                        <a:defRPr/>
                      </a:pPr>
                      <a:endParaRPr lang="es-US" sz="1600" b="1" dirty="0" smtClean="0">
                        <a:latin typeface="Century Gothic" panose="020B0502020202020204" pitchFamily="34" charset="0"/>
                      </a:endParaRP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v"/>
                        <a:tabLst/>
                        <a:defRPr/>
                      </a:pPr>
                      <a:r>
                        <a:rPr lang="es-US" sz="1600" b="1" dirty="0" smtClean="0">
                          <a:latin typeface="Century Gothic" panose="020B0502020202020204" pitchFamily="34" charset="0"/>
                        </a:rPr>
                        <a:t>Citrus HLB in Panamá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endParaRPr lang="es-ES" sz="1600" b="1" dirty="0"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676"/>
          <a:stretch/>
        </p:blipFill>
        <p:spPr>
          <a:xfrm>
            <a:off x="14549" y="6082876"/>
            <a:ext cx="12162901" cy="775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814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6210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223802"/>
            <a:ext cx="10515600" cy="902523"/>
          </a:xfrm>
        </p:spPr>
        <p:txBody>
          <a:bodyPr>
            <a:noAutofit/>
          </a:bodyPr>
          <a:lstStyle/>
          <a:p>
            <a:pPr algn="ctr"/>
            <a:r>
              <a:rPr lang="es-SV" sz="3200" b="1" dirty="0" smtClean="0">
                <a:solidFill>
                  <a:schemeClr val="bg1"/>
                </a:solidFill>
                <a:latin typeface="+mn-lt"/>
                <a:ea typeface="Arial" charset="0"/>
                <a:cs typeface="Arial" charset="0"/>
              </a:rPr>
              <a:t>PROPOSAL FOR FURTHER COLLABORATION</a:t>
            </a:r>
            <a:br>
              <a:rPr lang="es-SV" sz="3200" b="1" dirty="0" smtClean="0">
                <a:solidFill>
                  <a:schemeClr val="bg1"/>
                </a:solidFill>
                <a:latin typeface="+mn-lt"/>
                <a:ea typeface="Arial" charset="0"/>
                <a:cs typeface="Arial" charset="0"/>
              </a:rPr>
            </a:br>
            <a:endParaRPr lang="es-SV" sz="3200" dirty="0">
              <a:solidFill>
                <a:schemeClr val="bg1"/>
              </a:solidFill>
              <a:latin typeface="+mn-lt"/>
            </a:endParaRPr>
          </a:p>
        </p:txBody>
      </p:sp>
      <p:graphicFrame>
        <p:nvGraphicFramePr>
          <p:cNvPr id="7" name="Tabl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370773"/>
              </p:ext>
            </p:extLst>
          </p:nvPr>
        </p:nvGraphicFramePr>
        <p:xfrm>
          <a:off x="486177" y="1051100"/>
          <a:ext cx="11399949" cy="5577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39994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v"/>
                        <a:tabLst/>
                        <a:defRPr/>
                      </a:pPr>
                      <a:r>
                        <a:rPr lang="es-SV" sz="2400" b="1" dirty="0" err="1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  <a:ea typeface="Century Gothic" charset="0"/>
                          <a:cs typeface="Century Gothic" charset="0"/>
                        </a:rPr>
                        <a:t>To</a:t>
                      </a:r>
                      <a:r>
                        <a:rPr lang="es-SV" sz="2400" b="1" dirty="0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  <a:ea typeface="Century Gothic" charset="0"/>
                          <a:cs typeface="Century Gothic" charset="0"/>
                        </a:rPr>
                        <a:t> </a:t>
                      </a:r>
                      <a:r>
                        <a:rPr lang="es-SV" sz="2400" b="1" dirty="0" err="1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  <a:ea typeface="Century Gothic" charset="0"/>
                          <a:cs typeface="Century Gothic" charset="0"/>
                        </a:rPr>
                        <a:t>strengthen</a:t>
                      </a:r>
                      <a:r>
                        <a:rPr lang="es-SV" sz="2400" b="1" dirty="0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  <a:ea typeface="Century Gothic" charset="0"/>
                          <a:cs typeface="Century Gothic" charset="0"/>
                        </a:rPr>
                        <a:t> </a:t>
                      </a:r>
                      <a:r>
                        <a:rPr lang="es-SV" sz="2400" b="1" dirty="0" err="1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  <a:ea typeface="Century Gothic" charset="0"/>
                          <a:cs typeface="Century Gothic" charset="0"/>
                        </a:rPr>
                        <a:t>the</a:t>
                      </a:r>
                      <a:r>
                        <a:rPr lang="es-SV" sz="2400" b="1" dirty="0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  <a:ea typeface="Century Gothic" charset="0"/>
                          <a:cs typeface="Century Gothic" charset="0"/>
                        </a:rPr>
                        <a:t> </a:t>
                      </a:r>
                      <a:r>
                        <a:rPr lang="es-SV" sz="2400" b="1" dirty="0" err="1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  <a:ea typeface="Century Gothic" charset="0"/>
                          <a:cs typeface="Century Gothic" charset="0"/>
                        </a:rPr>
                        <a:t>coordination</a:t>
                      </a:r>
                      <a:r>
                        <a:rPr lang="es-SV" sz="2400" b="1" dirty="0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  <a:ea typeface="Century Gothic" charset="0"/>
                          <a:cs typeface="Century Gothic" charset="0"/>
                        </a:rPr>
                        <a:t> </a:t>
                      </a:r>
                      <a:r>
                        <a:rPr lang="es-SV" sz="2400" b="1" dirty="0" err="1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  <a:ea typeface="Century Gothic" charset="0"/>
                          <a:cs typeface="Century Gothic" charset="0"/>
                        </a:rPr>
                        <a:t>with</a:t>
                      </a:r>
                      <a:r>
                        <a:rPr lang="es-SV" sz="2400" b="1" dirty="0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  <a:ea typeface="Century Gothic" charset="0"/>
                          <a:cs typeface="Century Gothic" charset="0"/>
                        </a:rPr>
                        <a:t> </a:t>
                      </a:r>
                      <a:r>
                        <a:rPr lang="es-SV" sz="2400" b="1" dirty="0" err="1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  <a:ea typeface="Century Gothic" charset="0"/>
                          <a:cs typeface="Century Gothic" charset="0"/>
                        </a:rPr>
                        <a:t>other</a:t>
                      </a:r>
                      <a:r>
                        <a:rPr lang="es-SV" sz="2400" b="1" dirty="0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  <a:ea typeface="Century Gothic" charset="0"/>
                          <a:cs typeface="Century Gothic" charset="0"/>
                        </a:rPr>
                        <a:t> </a:t>
                      </a:r>
                      <a:r>
                        <a:rPr lang="es-SV" sz="2400" b="1" dirty="0" err="1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  <a:ea typeface="Century Gothic" charset="0"/>
                          <a:cs typeface="Century Gothic" charset="0"/>
                        </a:rPr>
                        <a:t>RPPOs</a:t>
                      </a:r>
                      <a:r>
                        <a:rPr lang="es-SV" sz="2400" b="1" dirty="0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  <a:ea typeface="Century Gothic" charset="0"/>
                          <a:cs typeface="Century Gothic" charset="0"/>
                        </a:rPr>
                        <a:t> and </a:t>
                      </a:r>
                      <a:r>
                        <a:rPr lang="es-SV" sz="2400" b="1" dirty="0" err="1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  <a:ea typeface="Century Gothic" charset="0"/>
                          <a:cs typeface="Century Gothic" charset="0"/>
                        </a:rPr>
                        <a:t>international</a:t>
                      </a:r>
                      <a:r>
                        <a:rPr lang="es-SV" sz="2400" b="1" dirty="0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  <a:ea typeface="Century Gothic" charset="0"/>
                          <a:cs typeface="Century Gothic" charset="0"/>
                        </a:rPr>
                        <a:t> </a:t>
                      </a:r>
                      <a:r>
                        <a:rPr lang="es-SV" sz="2400" b="1" dirty="0" err="1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  <a:ea typeface="Century Gothic" charset="0"/>
                          <a:cs typeface="Century Gothic" charset="0"/>
                        </a:rPr>
                        <a:t>organizations</a:t>
                      </a:r>
                      <a:endParaRPr lang="es-SV" sz="2400" b="1" dirty="0" smtClean="0">
                        <a:solidFill>
                          <a:srgbClr val="162109"/>
                        </a:solidFill>
                        <a:latin typeface="Century Gothic" panose="020B0502020202020204" pitchFamily="34" charset="0"/>
                        <a:ea typeface="Century Gothic" charset="0"/>
                        <a:cs typeface="Century Gothic" charset="0"/>
                      </a:endParaRPr>
                    </a:p>
                    <a:p>
                      <a:pPr marL="285750" indent="-285750">
                        <a:buFont typeface="Wingdings" panose="05000000000000000000" pitchFamily="2" charset="2"/>
                        <a:buChar char="v"/>
                      </a:pPr>
                      <a:endParaRPr lang="es-ES" sz="2400" b="1" dirty="0">
                        <a:solidFill>
                          <a:srgbClr val="162109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v"/>
                        <a:tabLst/>
                        <a:defRPr/>
                      </a:pPr>
                      <a:r>
                        <a:rPr lang="es-SV" sz="2400" b="1" dirty="0" err="1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  <a:ea typeface="Century Gothic" charset="0"/>
                          <a:cs typeface="Century Gothic" charset="0"/>
                        </a:rPr>
                        <a:t>To</a:t>
                      </a:r>
                      <a:r>
                        <a:rPr lang="es-SV" sz="2400" b="1" dirty="0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  <a:ea typeface="Century Gothic" charset="0"/>
                          <a:cs typeface="Century Gothic" charset="0"/>
                        </a:rPr>
                        <a:t> </a:t>
                      </a:r>
                      <a:r>
                        <a:rPr lang="es-SV" sz="2400" b="1" dirty="0" err="1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  <a:ea typeface="Century Gothic" charset="0"/>
                          <a:cs typeface="Century Gothic" charset="0"/>
                        </a:rPr>
                        <a:t>participate</a:t>
                      </a:r>
                      <a:r>
                        <a:rPr lang="es-SV" sz="2400" b="1" dirty="0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  <a:ea typeface="Century Gothic" charset="0"/>
                          <a:cs typeface="Century Gothic" charset="0"/>
                        </a:rPr>
                        <a:t> in </a:t>
                      </a:r>
                      <a:r>
                        <a:rPr lang="es-SV" sz="2400" b="1" dirty="0" err="1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  <a:ea typeface="Century Gothic" charset="0"/>
                          <a:cs typeface="Century Gothic" charset="0"/>
                        </a:rPr>
                        <a:t>the</a:t>
                      </a:r>
                      <a:r>
                        <a:rPr lang="es-SV" sz="2400" b="1" dirty="0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  <a:ea typeface="Century Gothic" charset="0"/>
                          <a:cs typeface="Century Gothic" charset="0"/>
                        </a:rPr>
                        <a:t> </a:t>
                      </a:r>
                      <a:r>
                        <a:rPr lang="es-SV" sz="2400" b="1" dirty="0" err="1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  <a:ea typeface="Century Gothic" charset="0"/>
                          <a:cs typeface="Century Gothic" charset="0"/>
                        </a:rPr>
                        <a:t>development</a:t>
                      </a:r>
                      <a:r>
                        <a:rPr lang="es-SV" sz="2400" b="1" dirty="0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  <a:ea typeface="Century Gothic" charset="0"/>
                          <a:cs typeface="Century Gothic" charset="0"/>
                        </a:rPr>
                        <a:t> of </a:t>
                      </a:r>
                      <a:r>
                        <a:rPr lang="es-SV" sz="2400" b="1" dirty="0" err="1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  <a:ea typeface="Century Gothic" charset="0"/>
                          <a:cs typeface="Century Gothic" charset="0"/>
                        </a:rPr>
                        <a:t>phytosanitary</a:t>
                      </a:r>
                      <a:r>
                        <a:rPr lang="es-SV" sz="2400" b="1" dirty="0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  <a:ea typeface="Century Gothic" charset="0"/>
                          <a:cs typeface="Century Gothic" charset="0"/>
                        </a:rPr>
                        <a:t> </a:t>
                      </a:r>
                      <a:r>
                        <a:rPr lang="es-SV" sz="2400" b="1" dirty="0" err="1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  <a:ea typeface="Century Gothic" charset="0"/>
                          <a:cs typeface="Century Gothic" charset="0"/>
                        </a:rPr>
                        <a:t>topics</a:t>
                      </a:r>
                      <a:r>
                        <a:rPr lang="es-SV" sz="2400" b="1" dirty="0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  <a:ea typeface="Century Gothic" charset="0"/>
                          <a:cs typeface="Century Gothic" charset="0"/>
                        </a:rPr>
                        <a:t> of </a:t>
                      </a:r>
                      <a:r>
                        <a:rPr lang="es-SV" sz="2400" b="1" dirty="0" err="1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  <a:ea typeface="Century Gothic" charset="0"/>
                          <a:cs typeface="Century Gothic" charset="0"/>
                        </a:rPr>
                        <a:t>international</a:t>
                      </a:r>
                      <a:r>
                        <a:rPr lang="es-SV" sz="2400" b="1" dirty="0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  <a:ea typeface="Century Gothic" charset="0"/>
                          <a:cs typeface="Century Gothic" charset="0"/>
                        </a:rPr>
                        <a:t> </a:t>
                      </a:r>
                      <a:r>
                        <a:rPr lang="es-SV" sz="2400" b="1" dirty="0" err="1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  <a:ea typeface="Century Gothic" charset="0"/>
                          <a:cs typeface="Century Gothic" charset="0"/>
                        </a:rPr>
                        <a:t>interest</a:t>
                      </a:r>
                      <a:r>
                        <a:rPr lang="es-SV" sz="2400" b="1" dirty="0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  <a:ea typeface="Century Gothic" charset="0"/>
                          <a:cs typeface="Century Gothic" charset="0"/>
                        </a:rPr>
                        <a:t>, </a:t>
                      </a:r>
                      <a:r>
                        <a:rPr lang="es-SV" sz="2400" b="1" dirty="0" err="1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  <a:ea typeface="Century Gothic" charset="0"/>
                          <a:cs typeface="Century Gothic" charset="0"/>
                        </a:rPr>
                        <a:t>such</a:t>
                      </a:r>
                      <a:r>
                        <a:rPr lang="es-SV" sz="2400" b="1" dirty="0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  <a:ea typeface="Century Gothic" charset="0"/>
                          <a:cs typeface="Century Gothic" charset="0"/>
                        </a:rPr>
                        <a:t> as: </a:t>
                      </a:r>
                      <a:r>
                        <a:rPr lang="es-SV" sz="2400" b="1" dirty="0" err="1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  <a:ea typeface="Century Gothic" charset="0"/>
                          <a:cs typeface="Century Gothic" charset="0"/>
                        </a:rPr>
                        <a:t>the</a:t>
                      </a:r>
                      <a:r>
                        <a:rPr lang="es-SV" sz="2400" b="1" dirty="0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  <a:ea typeface="Century Gothic" charset="0"/>
                          <a:cs typeface="Century Gothic" charset="0"/>
                        </a:rPr>
                        <a:t> </a:t>
                      </a:r>
                      <a:r>
                        <a:rPr lang="es-SV" sz="2400" b="1" dirty="0" err="1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  <a:ea typeface="Century Gothic" charset="0"/>
                          <a:cs typeface="Century Gothic" charset="0"/>
                        </a:rPr>
                        <a:t>prevention</a:t>
                      </a:r>
                      <a:r>
                        <a:rPr lang="es-SV" sz="2400" b="1" dirty="0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  <a:ea typeface="Century Gothic" charset="0"/>
                          <a:cs typeface="Century Gothic" charset="0"/>
                        </a:rPr>
                        <a:t> of </a:t>
                      </a:r>
                      <a:r>
                        <a:rPr lang="es-SV" sz="2400" b="1" dirty="0" err="1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  <a:ea typeface="Century Gothic" charset="0"/>
                          <a:cs typeface="Century Gothic" charset="0"/>
                        </a:rPr>
                        <a:t>the</a:t>
                      </a:r>
                      <a:r>
                        <a:rPr lang="es-SV" sz="2400" b="1" dirty="0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  <a:ea typeface="Century Gothic" charset="0"/>
                          <a:cs typeface="Century Gothic" charset="0"/>
                        </a:rPr>
                        <a:t> </a:t>
                      </a:r>
                      <a:r>
                        <a:rPr lang="es-SV" sz="2400" b="1" dirty="0" err="1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  <a:ea typeface="Century Gothic" charset="0"/>
                          <a:cs typeface="Century Gothic" charset="0"/>
                        </a:rPr>
                        <a:t>introduction</a:t>
                      </a:r>
                      <a:r>
                        <a:rPr lang="es-SV" sz="2400" b="1" dirty="0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  <a:ea typeface="Century Gothic" charset="0"/>
                          <a:cs typeface="Century Gothic" charset="0"/>
                        </a:rPr>
                        <a:t> of </a:t>
                      </a:r>
                      <a:r>
                        <a:rPr lang="es-SV" sz="2400" b="1" dirty="0" err="1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  <a:ea typeface="Century Gothic" charset="0"/>
                          <a:cs typeface="Century Gothic" charset="0"/>
                        </a:rPr>
                        <a:t>Foc</a:t>
                      </a:r>
                      <a:r>
                        <a:rPr lang="es-SV" sz="2400" b="1" dirty="0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  <a:ea typeface="Century Gothic" charset="0"/>
                          <a:cs typeface="Century Gothic" charset="0"/>
                        </a:rPr>
                        <a:t> TR4 of banana and </a:t>
                      </a:r>
                      <a:r>
                        <a:rPr lang="es-SV" sz="2400" b="1" dirty="0" err="1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  <a:ea typeface="Century Gothic" charset="0"/>
                          <a:cs typeface="Century Gothic" charset="0"/>
                        </a:rPr>
                        <a:t>plantain</a:t>
                      </a:r>
                      <a:r>
                        <a:rPr lang="es-SV" sz="2400" b="1" dirty="0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  <a:ea typeface="Century Gothic" charset="0"/>
                          <a:cs typeface="Century Gothic" charset="0"/>
                        </a:rPr>
                        <a:t> and IPM of HLB in citrus, </a:t>
                      </a:r>
                      <a:r>
                        <a:rPr lang="es-SV" sz="2400" b="1" dirty="0" err="1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  <a:ea typeface="Century Gothic" charset="0"/>
                          <a:cs typeface="Century Gothic" charset="0"/>
                        </a:rPr>
                        <a:t>among</a:t>
                      </a:r>
                      <a:r>
                        <a:rPr lang="es-SV" sz="2400" b="1" dirty="0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  <a:ea typeface="Century Gothic" charset="0"/>
                          <a:cs typeface="Century Gothic" charset="0"/>
                        </a:rPr>
                        <a:t> </a:t>
                      </a:r>
                      <a:r>
                        <a:rPr lang="es-SV" sz="2400" b="1" dirty="0" err="1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  <a:ea typeface="Century Gothic" charset="0"/>
                          <a:cs typeface="Century Gothic" charset="0"/>
                        </a:rPr>
                        <a:t>others</a:t>
                      </a:r>
                      <a:endParaRPr lang="es-SV" sz="2400" b="1" dirty="0" smtClean="0">
                        <a:solidFill>
                          <a:srgbClr val="162109"/>
                        </a:solidFill>
                        <a:latin typeface="Century Gothic" panose="020B0502020202020204" pitchFamily="34" charset="0"/>
                        <a:ea typeface="Century Gothic" charset="0"/>
                        <a:cs typeface="Century Gothic" charset="0"/>
                      </a:endParaRPr>
                    </a:p>
                    <a:p>
                      <a:pPr marL="285750" indent="-285750">
                        <a:buFont typeface="Wingdings" panose="05000000000000000000" pitchFamily="2" charset="2"/>
                        <a:buChar char="v"/>
                      </a:pPr>
                      <a:endParaRPr lang="es-ES" sz="2400" b="1" dirty="0">
                        <a:solidFill>
                          <a:srgbClr val="162109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v"/>
                        <a:tabLst/>
                        <a:defRPr/>
                      </a:pPr>
                      <a:r>
                        <a:rPr lang="es-SV" sz="2400" b="1" dirty="0" err="1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  <a:ea typeface="Century Gothic" charset="0"/>
                          <a:cs typeface="Century Gothic" charset="0"/>
                        </a:rPr>
                        <a:t>To</a:t>
                      </a:r>
                      <a:r>
                        <a:rPr lang="es-SV" sz="2400" b="1" dirty="0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  <a:ea typeface="Century Gothic" charset="0"/>
                          <a:cs typeface="Century Gothic" charset="0"/>
                        </a:rPr>
                        <a:t> </a:t>
                      </a:r>
                      <a:r>
                        <a:rPr lang="es-SV" sz="2400" b="1" dirty="0" err="1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  <a:ea typeface="Century Gothic" charset="0"/>
                          <a:cs typeface="Century Gothic" charset="0"/>
                        </a:rPr>
                        <a:t>support</a:t>
                      </a:r>
                      <a:r>
                        <a:rPr lang="es-SV" sz="2400" b="1" dirty="0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  <a:ea typeface="Century Gothic" charset="0"/>
                          <a:cs typeface="Century Gothic" charset="0"/>
                        </a:rPr>
                        <a:t> </a:t>
                      </a:r>
                      <a:r>
                        <a:rPr lang="es-SV" sz="2400" b="1" dirty="0" err="1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  <a:ea typeface="Century Gothic" charset="0"/>
                          <a:cs typeface="Century Gothic" charset="0"/>
                        </a:rPr>
                        <a:t>the</a:t>
                      </a:r>
                      <a:r>
                        <a:rPr lang="es-SV" sz="2400" b="1" dirty="0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  <a:ea typeface="Century Gothic" charset="0"/>
                          <a:cs typeface="Century Gothic" charset="0"/>
                        </a:rPr>
                        <a:t> </a:t>
                      </a:r>
                      <a:r>
                        <a:rPr lang="es-SV" sz="2400" b="1" dirty="0" err="1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  <a:ea typeface="Century Gothic" charset="0"/>
                          <a:cs typeface="Century Gothic" charset="0"/>
                        </a:rPr>
                        <a:t>harmonization</a:t>
                      </a:r>
                      <a:r>
                        <a:rPr lang="es-SV" sz="2400" b="1" dirty="0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  <a:ea typeface="Century Gothic" charset="0"/>
                          <a:cs typeface="Century Gothic" charset="0"/>
                        </a:rPr>
                        <a:t> of </a:t>
                      </a:r>
                      <a:r>
                        <a:rPr lang="es-SV" sz="2400" b="1" dirty="0" err="1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  <a:ea typeface="Century Gothic" charset="0"/>
                          <a:cs typeface="Century Gothic" charset="0"/>
                        </a:rPr>
                        <a:t>agricultural</a:t>
                      </a:r>
                      <a:r>
                        <a:rPr lang="es-SV" sz="2400" b="1" dirty="0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  <a:ea typeface="Century Gothic" charset="0"/>
                          <a:cs typeface="Century Gothic" charset="0"/>
                        </a:rPr>
                        <a:t> regional </a:t>
                      </a:r>
                      <a:r>
                        <a:rPr lang="es-SV" sz="2400" b="1" dirty="0" err="1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  <a:ea typeface="Century Gothic" charset="0"/>
                          <a:cs typeface="Century Gothic" charset="0"/>
                        </a:rPr>
                        <a:t>legislations</a:t>
                      </a:r>
                      <a:endParaRPr lang="es-SV" sz="2400" b="1" dirty="0" smtClean="0">
                        <a:solidFill>
                          <a:srgbClr val="162109"/>
                        </a:solidFill>
                        <a:latin typeface="Century Gothic" panose="020B0502020202020204" pitchFamily="34" charset="0"/>
                        <a:ea typeface="Century Gothic" charset="0"/>
                        <a:cs typeface="Century Gothic" charset="0"/>
                      </a:endParaRPr>
                    </a:p>
                    <a:p>
                      <a:pPr marL="285750" indent="-285750">
                        <a:buFont typeface="Wingdings" panose="05000000000000000000" pitchFamily="2" charset="2"/>
                        <a:buChar char="v"/>
                      </a:pPr>
                      <a:endParaRPr lang="es-ES" sz="2400" b="1" dirty="0">
                        <a:solidFill>
                          <a:srgbClr val="162109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v"/>
                        <a:tabLst/>
                        <a:defRPr/>
                      </a:pPr>
                      <a:r>
                        <a:rPr lang="es-SV" sz="2400" b="1" dirty="0" err="1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  <a:ea typeface="Century Gothic" charset="0"/>
                          <a:cs typeface="Century Gothic" charset="0"/>
                        </a:rPr>
                        <a:t>To</a:t>
                      </a:r>
                      <a:r>
                        <a:rPr lang="es-SV" sz="2400" b="1" dirty="0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  <a:ea typeface="Century Gothic" charset="0"/>
                          <a:cs typeface="Century Gothic" charset="0"/>
                        </a:rPr>
                        <a:t> </a:t>
                      </a:r>
                      <a:r>
                        <a:rPr lang="es-SV" sz="2400" b="1" dirty="0" err="1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  <a:ea typeface="Century Gothic" charset="0"/>
                          <a:cs typeface="Century Gothic" charset="0"/>
                        </a:rPr>
                        <a:t>extend</a:t>
                      </a:r>
                      <a:r>
                        <a:rPr lang="es-SV" sz="2400" b="1" dirty="0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  <a:ea typeface="Century Gothic" charset="0"/>
                          <a:cs typeface="Century Gothic" charset="0"/>
                        </a:rPr>
                        <a:t> trainings </a:t>
                      </a:r>
                      <a:r>
                        <a:rPr lang="es-SV" sz="2400" b="1" dirty="0" err="1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  <a:ea typeface="Century Gothic" charset="0"/>
                          <a:cs typeface="Century Gothic" charset="0"/>
                        </a:rPr>
                        <a:t>on</a:t>
                      </a:r>
                      <a:r>
                        <a:rPr lang="es-SV" sz="2400" b="1" dirty="0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  <a:ea typeface="Century Gothic" charset="0"/>
                          <a:cs typeface="Century Gothic" charset="0"/>
                        </a:rPr>
                        <a:t> </a:t>
                      </a:r>
                      <a:r>
                        <a:rPr lang="es-SV" sz="2400" b="1" dirty="0" err="1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  <a:ea typeface="Century Gothic" charset="0"/>
                          <a:cs typeface="Century Gothic" charset="0"/>
                        </a:rPr>
                        <a:t>different</a:t>
                      </a:r>
                      <a:r>
                        <a:rPr lang="es-SV" sz="2400" b="1" dirty="0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  <a:ea typeface="Century Gothic" charset="0"/>
                          <a:cs typeface="Century Gothic" charset="0"/>
                        </a:rPr>
                        <a:t> </a:t>
                      </a:r>
                      <a:r>
                        <a:rPr lang="es-SV" sz="2400" b="1" dirty="0" err="1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  <a:ea typeface="Century Gothic" charset="0"/>
                          <a:cs typeface="Century Gothic" charset="0"/>
                        </a:rPr>
                        <a:t>phytosanitary</a:t>
                      </a:r>
                      <a:r>
                        <a:rPr lang="es-SV" sz="2400" b="1" dirty="0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  <a:ea typeface="Century Gothic" charset="0"/>
                          <a:cs typeface="Century Gothic" charset="0"/>
                        </a:rPr>
                        <a:t> </a:t>
                      </a:r>
                      <a:r>
                        <a:rPr lang="es-SV" sz="2400" b="1" dirty="0" err="1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  <a:ea typeface="Century Gothic" charset="0"/>
                          <a:cs typeface="Century Gothic" charset="0"/>
                        </a:rPr>
                        <a:t>topics</a:t>
                      </a:r>
                      <a:r>
                        <a:rPr lang="es-SV" sz="2400" b="1" dirty="0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  <a:ea typeface="Century Gothic" charset="0"/>
                          <a:cs typeface="Century Gothic" charset="0"/>
                        </a:rPr>
                        <a:t>: </a:t>
                      </a:r>
                      <a:r>
                        <a:rPr lang="es-SV" sz="2400" b="1" dirty="0" err="1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  <a:ea typeface="Century Gothic" charset="0"/>
                          <a:cs typeface="Century Gothic" charset="0"/>
                        </a:rPr>
                        <a:t>Integrated</a:t>
                      </a:r>
                      <a:r>
                        <a:rPr lang="es-SV" sz="2400" b="1" dirty="0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  <a:ea typeface="Century Gothic" charset="0"/>
                          <a:cs typeface="Century Gothic" charset="0"/>
                        </a:rPr>
                        <a:t> </a:t>
                      </a:r>
                      <a:r>
                        <a:rPr lang="es-SV" sz="2400" b="1" dirty="0" err="1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  <a:ea typeface="Century Gothic" charset="0"/>
                          <a:cs typeface="Century Gothic" charset="0"/>
                        </a:rPr>
                        <a:t>pest</a:t>
                      </a:r>
                      <a:r>
                        <a:rPr lang="es-SV" sz="2400" b="1" dirty="0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  <a:ea typeface="Century Gothic" charset="0"/>
                          <a:cs typeface="Century Gothic" charset="0"/>
                        </a:rPr>
                        <a:t> Management of Citrus HLB.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v"/>
                      </a:pPr>
                      <a:endParaRPr lang="es-ES" sz="2400" b="1" dirty="0">
                        <a:solidFill>
                          <a:srgbClr val="162109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v"/>
                        <a:tabLst/>
                        <a:defRPr/>
                      </a:pPr>
                      <a:r>
                        <a:rPr lang="es-ES_tradnl" sz="2400" b="1" dirty="0" err="1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  <a:ea typeface="Century Gothic" charset="0"/>
                          <a:cs typeface="Century Gothic" charset="0"/>
                        </a:rPr>
                        <a:t>To</a:t>
                      </a:r>
                      <a:r>
                        <a:rPr lang="es-ES_tradnl" sz="2400" b="1" dirty="0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  <a:ea typeface="Century Gothic" charset="0"/>
                          <a:cs typeface="Century Gothic" charset="0"/>
                        </a:rPr>
                        <a:t> line up </a:t>
                      </a:r>
                      <a:r>
                        <a:rPr lang="es-ES_tradnl" sz="2400" b="1" dirty="0" err="1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  <a:ea typeface="Century Gothic" charset="0"/>
                          <a:cs typeface="Century Gothic" charset="0"/>
                        </a:rPr>
                        <a:t>with</a:t>
                      </a:r>
                      <a:r>
                        <a:rPr lang="es-ES_tradnl" sz="2400" b="1" dirty="0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  <a:ea typeface="Century Gothic" charset="0"/>
                          <a:cs typeface="Century Gothic" charset="0"/>
                        </a:rPr>
                        <a:t> </a:t>
                      </a:r>
                      <a:r>
                        <a:rPr lang="es-ES_tradnl" sz="2400" b="1" dirty="0" err="1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  <a:ea typeface="Century Gothic" charset="0"/>
                          <a:cs typeface="Century Gothic" charset="0"/>
                        </a:rPr>
                        <a:t>the</a:t>
                      </a:r>
                      <a:r>
                        <a:rPr lang="es-ES_tradnl" sz="2400" b="1" dirty="0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  <a:ea typeface="Century Gothic" charset="0"/>
                          <a:cs typeface="Century Gothic" charset="0"/>
                        </a:rPr>
                        <a:t> </a:t>
                      </a:r>
                      <a:r>
                        <a:rPr lang="es-ES_tradnl" sz="2400" b="1" dirty="0" err="1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  <a:ea typeface="Century Gothic" charset="0"/>
                          <a:cs typeface="Century Gothic" charset="0"/>
                        </a:rPr>
                        <a:t>topics</a:t>
                      </a:r>
                      <a:r>
                        <a:rPr lang="es-ES_tradnl" sz="2400" b="1" dirty="0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  <a:ea typeface="Century Gothic" charset="0"/>
                          <a:cs typeface="Century Gothic" charset="0"/>
                        </a:rPr>
                        <a:t> of </a:t>
                      </a:r>
                      <a:r>
                        <a:rPr lang="es-ES_tradnl" sz="2400" b="1" dirty="0" err="1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  <a:ea typeface="Century Gothic" charset="0"/>
                          <a:cs typeface="Century Gothic" charset="0"/>
                        </a:rPr>
                        <a:t>interest</a:t>
                      </a:r>
                      <a:r>
                        <a:rPr lang="es-ES_tradnl" sz="2400" b="1" dirty="0" smtClean="0">
                          <a:solidFill>
                            <a:srgbClr val="162109"/>
                          </a:solidFill>
                          <a:latin typeface="Century Gothic" panose="020B0502020202020204" pitchFamily="34" charset="0"/>
                          <a:ea typeface="Century Gothic" charset="0"/>
                          <a:cs typeface="Century Gothic" charset="0"/>
                        </a:rPr>
                        <a:t> of IPPC 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v"/>
                      </a:pPr>
                      <a:endParaRPr lang="es-ES" sz="2400" b="1" dirty="0">
                        <a:solidFill>
                          <a:srgbClr val="162109"/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cell3D prstMaterial="dkEdge">
                      <a:bevel/>
                      <a:lightRig rig="flood" dir="t"/>
                    </a:cell3D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29705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6210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030" name="Picture 6" descr="Imagen relacionad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1246" y="683194"/>
            <a:ext cx="7372738" cy="4039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ángulo 6"/>
          <p:cNvSpPr/>
          <p:nvPr/>
        </p:nvSpPr>
        <p:spPr>
          <a:xfrm>
            <a:off x="1334676" y="10774607"/>
            <a:ext cx="299910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US" sz="3600" b="1" dirty="0">
                <a:solidFill>
                  <a:schemeClr val="bg1"/>
                </a:solidFill>
              </a:rPr>
              <a:t>THANKS VERY MUCH FOR YOUR ATTENTION</a:t>
            </a:r>
          </a:p>
        </p:txBody>
      </p:sp>
      <p:sp>
        <p:nvSpPr>
          <p:cNvPr id="8" name="Rectángulo 7"/>
          <p:cNvSpPr/>
          <p:nvPr/>
        </p:nvSpPr>
        <p:spPr>
          <a:xfrm>
            <a:off x="368300" y="4811105"/>
            <a:ext cx="118237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i="1" dirty="0" smtClean="0">
                <a:solidFill>
                  <a:schemeClr val="bg1"/>
                </a:solidFill>
                <a:latin typeface="arial" panose="020B0604020202020204" pitchFamily="34" charset="0"/>
              </a:rPr>
              <a:t>El </a:t>
            </a:r>
            <a:r>
              <a:rPr lang="en-US" sz="1400" i="1" dirty="0">
                <a:solidFill>
                  <a:schemeClr val="bg1"/>
                </a:solidFill>
                <a:latin typeface="arial" panose="020B0604020202020204" pitchFamily="34" charset="0"/>
              </a:rPr>
              <a:t>Salvador's less-travelled Mayan ruins to yourself on a trip around this beautiful and richly historical </a:t>
            </a:r>
            <a:r>
              <a:rPr lang="en-US" sz="1400" i="1" dirty="0" smtClean="0">
                <a:solidFill>
                  <a:schemeClr val="bg1"/>
                </a:solidFill>
                <a:latin typeface="arial" panose="020B0604020202020204" pitchFamily="34" charset="0"/>
              </a:rPr>
              <a:t>country and volcano  of Santa Ana</a:t>
            </a:r>
            <a:endParaRPr lang="es-ES" sz="1400" i="1" dirty="0">
              <a:solidFill>
                <a:schemeClr val="bg1"/>
              </a:solidFill>
            </a:endParaRPr>
          </a:p>
        </p:txBody>
      </p:sp>
      <p:sp>
        <p:nvSpPr>
          <p:cNvPr id="9" name="AutoShape 2" descr="Imagen relacionada"/>
          <p:cNvSpPr>
            <a:spLocks noChangeAspect="1" noChangeArrowheads="1"/>
          </p:cNvSpPr>
          <p:nvPr/>
        </p:nvSpPr>
        <p:spPr bwMode="auto">
          <a:xfrm>
            <a:off x="63500" y="589698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pic>
        <p:nvPicPr>
          <p:cNvPr id="1028" name="Picture 4" descr="Imagen relacionad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75063"/>
            <a:ext cx="6136527" cy="4091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ángulo 10"/>
          <p:cNvSpPr/>
          <p:nvPr/>
        </p:nvSpPr>
        <p:spPr>
          <a:xfrm>
            <a:off x="1503130" y="5981630"/>
            <a:ext cx="85933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US" sz="3600" b="1" i="1" dirty="0">
                <a:solidFill>
                  <a:schemeClr val="bg1"/>
                </a:solidFill>
              </a:rPr>
              <a:t>THANKS VERY MUCH FOR YOUR ATTENTION</a:t>
            </a:r>
          </a:p>
        </p:txBody>
      </p:sp>
    </p:spTree>
    <p:extLst>
      <p:ext uri="{BB962C8B-B14F-4D97-AF65-F5344CB8AC3E}">
        <p14:creationId xmlns:p14="http://schemas.microsoft.com/office/powerpoint/2010/main" val="120968979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5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897</TotalTime>
  <Words>781</Words>
  <Application>Microsoft Office PowerPoint</Application>
  <PresentationFormat>Panorámica</PresentationFormat>
  <Paragraphs>143</Paragraphs>
  <Slides>9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13</vt:i4>
      </vt:variant>
      <vt:variant>
        <vt:lpstr>Tema</vt:lpstr>
      </vt:variant>
      <vt:variant>
        <vt:i4>4</vt:i4>
      </vt:variant>
      <vt:variant>
        <vt:lpstr>Títulos de diapositiva</vt:lpstr>
      </vt:variant>
      <vt:variant>
        <vt:i4>9</vt:i4>
      </vt:variant>
    </vt:vector>
  </HeadingPairs>
  <TitlesOfParts>
    <vt:vector size="26" baseType="lpstr">
      <vt:lpstr>標楷體</vt:lpstr>
      <vt:lpstr>新細明體</vt:lpstr>
      <vt:lpstr>arial</vt:lpstr>
      <vt:lpstr>arial</vt:lpstr>
      <vt:lpstr>Calibri</vt:lpstr>
      <vt:lpstr>Calibri Light</vt:lpstr>
      <vt:lpstr>Century Gothic</vt:lpstr>
      <vt:lpstr>Taipei</vt:lpstr>
      <vt:lpstr>Times</vt:lpstr>
      <vt:lpstr>Times New Roman</vt:lpstr>
      <vt:lpstr>Verdana</vt:lpstr>
      <vt:lpstr>Wingdings</vt:lpstr>
      <vt:lpstr>Wingdings 3</vt:lpstr>
      <vt:lpstr>Tema de Office</vt:lpstr>
      <vt:lpstr>2_Tema de Office</vt:lpstr>
      <vt:lpstr>4_Tema de Office</vt:lpstr>
      <vt:lpstr>Office Theme</vt:lpstr>
      <vt:lpstr>29th Technical Consultation of RPPOs  Paris, France . </vt:lpstr>
      <vt:lpstr>Presentación de PowerPoint</vt:lpstr>
      <vt:lpstr>Presentación de PowerPoint</vt:lpstr>
      <vt:lpstr>TECHNICAL CAPACITIES AND ACHIEVEMENTS </vt:lpstr>
      <vt:lpstr>Presentación de PowerPoint</vt:lpstr>
      <vt:lpstr>Presentación de PowerPoint</vt:lpstr>
      <vt:lpstr>EMERGENT PESTS AND PHYTOSANITARY PROBLEMS</vt:lpstr>
      <vt:lpstr>PROPOSAL FOR FURTHER COLLABORATION 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CAPACIDADES TECNICAS Y LOGROS</dc:title>
  <dc:creator>Vasquez,Adriano</dc:creator>
  <cp:lastModifiedBy>Urias Morales, Carlos Ramon</cp:lastModifiedBy>
  <cp:revision>135</cp:revision>
  <cp:lastPrinted>2017-10-27T22:04:07Z</cp:lastPrinted>
  <dcterms:created xsi:type="dcterms:W3CDTF">2017-10-23T18:04:25Z</dcterms:created>
  <dcterms:modified xsi:type="dcterms:W3CDTF">2017-10-31T09:09:36Z</dcterms:modified>
</cp:coreProperties>
</file>