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4424"/>
    <a:srgbClr val="165A30"/>
    <a:srgbClr val="1E7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1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67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3A4DD-5F37-44FD-AF78-089BB399B80B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339A-8ED4-455F-8BFC-F5FDB951B2C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218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Rectangle 11"/>
          <p:cNvSpPr/>
          <p:nvPr userDrawn="1"/>
        </p:nvSpPr>
        <p:spPr>
          <a:xfrm>
            <a:off x="562708" y="2140695"/>
            <a:ext cx="8026400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NRO Workshop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GB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altLang="en-US" sz="32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en-US" sz="3200" b="1" dirty="0" smtClean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en-US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/>
            <a:r>
              <a:rPr lang="en-US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10-11 August 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2017,</a:t>
            </a:r>
            <a:r>
              <a:rPr lang="en-GB" altLang="fr-FR" sz="2400" b="1" baseline="0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altLang="fr-FR" sz="2400" b="1" baseline="0" dirty="0" err="1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Nadi</a:t>
            </a:r>
            <a:r>
              <a:rPr lang="en-GB" altLang="fr-FR" sz="2400" b="1" dirty="0" smtClean="0">
                <a:solidFill>
                  <a:schemeClr val="tx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, Fiji</a:t>
            </a:r>
            <a:endParaRPr lang="en-US" altLang="fr-FR" sz="2400" b="1" dirty="0">
              <a:solidFill>
                <a:schemeClr val="tx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55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18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0278" y="513670"/>
            <a:ext cx="383722" cy="3338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B27FF-FAB0-40D1-80D1-96A0DB7ECFA2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"/>
            <a:ext cx="9144000" cy="542925"/>
          </a:xfrm>
          <a:prstGeom prst="rect">
            <a:avLst/>
          </a:prstGeom>
        </p:spPr>
      </p:pic>
      <p:pic>
        <p:nvPicPr>
          <p:cNvPr id="11" name="Picture 10" descr="C:\Users\montuori\Desktop\IPPC New Logos\IPPC_logo_Green_2lines_en.jpg"/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15134" r="6745" b="16124"/>
          <a:stretch/>
        </p:blipFill>
        <p:spPr bwMode="auto">
          <a:xfrm>
            <a:off x="6362700" y="6196692"/>
            <a:ext cx="2781300" cy="6613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165A30"/>
                </a:solidFill>
              </a:ln>
              <a:noFill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4" t="15422" b="17443"/>
          <a:stretch/>
        </p:blipFill>
        <p:spPr>
          <a:xfrm>
            <a:off x="7289" y="6201508"/>
            <a:ext cx="3142801" cy="6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9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Calibri (body)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dorota.buzon@fao.org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hytosanitary.info/" TargetMode="External"/><Relationship Id="rId5" Type="http://schemas.openxmlformats.org/officeDocument/2006/relationships/hyperlink" Target="http://www.ippc.org/" TargetMode="External"/><Relationship Id="rId4" Type="http://schemas.openxmlformats.org/officeDocument/2006/relationships/hyperlink" Target="mailto:paola.sentinelli@fao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42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Objectives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2708" y="2140695"/>
            <a:ext cx="8026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Disseminate knowledge (basics and latest developments)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2400" b="1" smtClean="0">
                <a:ea typeface="Arial Unicode MS" panose="020B0604020202020204" pitchFamily="34" charset="-128"/>
                <a:cs typeface="Arial" panose="020B0604020202020204" pitchFamily="34" charset="0"/>
              </a:rPr>
              <a:t>Improve number </a:t>
            </a:r>
            <a:r>
              <a:rPr lang="en-US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of reports and their quality on the IPP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Experience sharing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fr-FR" sz="24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29785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611910" y="1163253"/>
            <a:ext cx="9067800" cy="485335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IPPC Secretariat</a:t>
            </a:r>
          </a:p>
          <a:p>
            <a:pPr algn="ctr">
              <a:buFont typeface="Arial" charset="0"/>
              <a:buNone/>
              <a:defRPr/>
            </a:pP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Food and Agriculture </a:t>
            </a: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Organization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of the United Nations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Viale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delle Terme di Caracalla, 00153 Rome, </a:t>
            </a: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Italy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Tel.: +39-0657054812</a:t>
            </a:r>
            <a:b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Email: 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  <a:hlinkClick r:id="rId2"/>
              </a:rPr>
              <a:t>IPPC@fao.org</a:t>
            </a:r>
            <a:endParaRPr lang="fr-FR" altLang="en-US" sz="22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Dorota Buzon, NRO Programme </a:t>
            </a:r>
            <a:r>
              <a:rPr lang="fr-FR" altLang="en-US" sz="22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Officer</a:t>
            </a: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dorota.buzon@fao.org</a:t>
            </a:r>
            <a:endParaRPr lang="fr-FR" altLang="en-US" sz="2200" b="1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>
              <a:buFont typeface="Arial" charset="0"/>
              <a:buNone/>
              <a:defRPr/>
            </a:pP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Paola Sentinelli, IPPC </a:t>
            </a:r>
            <a:r>
              <a:rPr lang="fr-FR" altLang="en-US" sz="22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Knowledge</a:t>
            </a: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Manager: </a:t>
            </a: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  <a:hlinkClick r:id="rId4"/>
              </a:rPr>
              <a:t>paola.sentinelli@fao.org</a:t>
            </a:r>
            <a:r>
              <a:rPr lang="fr-FR" altLang="en-US" sz="22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Websites</a:t>
            </a:r>
            <a:r>
              <a:rPr lang="fr-FR" altLang="en-US" sz="2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 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www.fao.org</a:t>
            </a: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5"/>
              </a:rPr>
              <a:t>www.ippc.org</a:t>
            </a:r>
            <a:endParaRPr lang="fr-FR" altLang="en-US" sz="2200" dirty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6"/>
              </a:rPr>
              <a:t>www.phytosanitary.info</a:t>
            </a:r>
            <a:r>
              <a:rPr lang="fr-FR" altLang="en-US" sz="22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altLang="en-US" sz="2200" dirty="0">
              <a:solidFill>
                <a:srgbClr val="00206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5138" y="599835"/>
            <a:ext cx="8440616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sz="3400" b="1" dirty="0" smtClean="0">
                <a:solidFill>
                  <a:srgbClr val="165A30"/>
                </a:solidFill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Contacts</a:t>
            </a:r>
            <a:endParaRPr lang="en-US" sz="3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27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</TotalTime>
  <Words>47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(body)</vt:lpstr>
      <vt:lpstr>Office Theme</vt:lpstr>
      <vt:lpstr>PowerPoint Presentation</vt:lpstr>
      <vt:lpstr>PowerPoint Presentation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Montuori, Mirko (AGDI)</dc:creator>
  <cp:lastModifiedBy>Buzon, Dorota (AGDI)</cp:lastModifiedBy>
  <cp:revision>26</cp:revision>
  <dcterms:created xsi:type="dcterms:W3CDTF">2017-05-24T13:00:14Z</dcterms:created>
  <dcterms:modified xsi:type="dcterms:W3CDTF">2017-07-18T11:31:22Z</dcterms:modified>
</cp:coreProperties>
</file>