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94" r:id="rId1"/>
  </p:sldMasterIdLst>
  <p:notesMasterIdLst>
    <p:notesMasterId r:id="rId27"/>
  </p:notesMasterIdLst>
  <p:sldIdLst>
    <p:sldId id="256" r:id="rId2"/>
    <p:sldId id="275" r:id="rId3"/>
    <p:sldId id="258" r:id="rId4"/>
    <p:sldId id="276" r:id="rId5"/>
    <p:sldId id="278" r:id="rId6"/>
    <p:sldId id="277" r:id="rId7"/>
    <p:sldId id="301" r:id="rId8"/>
    <p:sldId id="260" r:id="rId9"/>
    <p:sldId id="299" r:id="rId10"/>
    <p:sldId id="261" r:id="rId11"/>
    <p:sldId id="262" r:id="rId12"/>
    <p:sldId id="292" r:id="rId13"/>
    <p:sldId id="264" r:id="rId14"/>
    <p:sldId id="293" r:id="rId15"/>
    <p:sldId id="286" r:id="rId16"/>
    <p:sldId id="280" r:id="rId17"/>
    <p:sldId id="282" r:id="rId18"/>
    <p:sldId id="294" r:id="rId19"/>
    <p:sldId id="295" r:id="rId20"/>
    <p:sldId id="296" r:id="rId21"/>
    <p:sldId id="297" r:id="rId22"/>
    <p:sldId id="298" r:id="rId23"/>
    <p:sldId id="290" r:id="rId24"/>
    <p:sldId id="268" r:id="rId25"/>
    <p:sldId id="273" r:id="rId26"/>
  </p:sldIdLst>
  <p:sldSz cx="12192000" cy="6858000"/>
  <p:notesSz cx="6858000" cy="9144000"/>
  <p:defaultTextStyle>
    <a:defPPr>
      <a:defRPr lang="en-US"/>
    </a:defPPr>
    <a:lvl1pPr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1pPr>
    <a:lvl2pPr marL="4572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2pPr>
    <a:lvl3pPr marL="9144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3pPr>
    <a:lvl4pPr marL="13716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4pPr>
    <a:lvl5pPr marL="18288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5pPr>
    <a:lvl6pPr marL="22860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6pPr>
    <a:lvl7pPr marL="27432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7pPr>
    <a:lvl8pPr marL="32004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8pPr>
    <a:lvl9pPr marL="36576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04" autoAdjust="0"/>
    <p:restoredTop sz="94660"/>
  </p:normalViewPr>
  <p:slideViewPr>
    <p:cSldViewPr snapToGrid="0">
      <p:cViewPr varScale="1">
        <p:scale>
          <a:sx n="65" d="100"/>
          <a:sy n="65" d="100"/>
        </p:scale>
        <p:origin x="834"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Shape 3"/>
          <p:cNvSpPr txBox="1">
            <a:spLocks noGrp="1"/>
          </p:cNvSpPr>
          <p:nvPr>
            <p:ph type="hdr" idx="2"/>
          </p:nvPr>
        </p:nvSpPr>
        <p:spPr bwMode="auto">
          <a:xfrm>
            <a:off x="0" y="0"/>
            <a:ext cx="2971800" cy="458788"/>
          </a:xfrm>
          <a:prstGeom prst="rect">
            <a:avLst/>
          </a:prstGeom>
          <a:noFill/>
          <a:ln w="9525">
            <a:noFill/>
            <a:miter lim="800000"/>
            <a:headEnd/>
            <a:tailEnd/>
          </a:ln>
        </p:spPr>
        <p:txBody>
          <a:bodyPr vert="horz" wrap="square" lIns="91425" tIns="91425" rIns="91425" bIns="91425" numCol="1" anchor="t" anchorCtr="0" compatLnSpc="1">
            <a:prstTxWarp prst="textNoShape">
              <a:avLst/>
            </a:prstTxWarp>
          </a:bodyPr>
          <a:lstStyle>
            <a:lvl1pPr eaLnBrk="1" hangingPunct="1">
              <a:buClr>
                <a:srgbClr val="000000"/>
              </a:buClr>
              <a:buFont typeface="Calibri" pitchFamily="34" charset="0"/>
              <a:buNone/>
              <a:defRPr sz="1200">
                <a:latin typeface="Calibri" pitchFamily="34" charset="0"/>
                <a:sym typeface="Calibri" pitchFamily="34" charset="0"/>
              </a:defRPr>
            </a:lvl1pPr>
          </a:lstStyle>
          <a:p>
            <a:pPr>
              <a:defRPr/>
            </a:pPr>
            <a:endParaRPr lang="en-US"/>
          </a:p>
        </p:txBody>
      </p:sp>
      <p:sp>
        <p:nvSpPr>
          <p:cNvPr id="19459" name="Shape 4"/>
          <p:cNvSpPr txBox="1">
            <a:spLocks noGrp="1"/>
          </p:cNvSpPr>
          <p:nvPr>
            <p:ph type="dt" idx="10"/>
          </p:nvPr>
        </p:nvSpPr>
        <p:spPr bwMode="auto">
          <a:xfrm>
            <a:off x="3884613" y="0"/>
            <a:ext cx="2971800" cy="458788"/>
          </a:xfrm>
          <a:prstGeom prst="rect">
            <a:avLst/>
          </a:prstGeom>
          <a:noFill/>
          <a:ln w="9525">
            <a:noFill/>
            <a:miter lim="800000"/>
            <a:headEnd/>
            <a:tailEnd/>
          </a:ln>
        </p:spPr>
        <p:txBody>
          <a:bodyPr vert="horz" wrap="square" lIns="91425" tIns="91425" rIns="91425" bIns="91425" numCol="1" anchor="t" anchorCtr="0" compatLnSpc="1">
            <a:prstTxWarp prst="textNoShape">
              <a:avLst/>
            </a:prstTxWarp>
          </a:bodyPr>
          <a:lstStyle>
            <a:lvl1pPr algn="r" eaLnBrk="1" hangingPunct="1">
              <a:buClr>
                <a:srgbClr val="000000"/>
              </a:buClr>
              <a:buFont typeface="Calibri" pitchFamily="34" charset="0"/>
              <a:buNone/>
              <a:defRPr sz="1200">
                <a:latin typeface="Calibri" pitchFamily="34" charset="0"/>
                <a:sym typeface="Calibri" pitchFamily="34" charset="0"/>
              </a:defRPr>
            </a:lvl1pPr>
          </a:lstStyle>
          <a:p>
            <a:pPr>
              <a:defRPr/>
            </a:pPr>
            <a:endParaRPr lang="en-US"/>
          </a:p>
        </p:txBody>
      </p:sp>
      <p:sp>
        <p:nvSpPr>
          <p:cNvPr id="4100" name="Shape 5"/>
          <p:cNvSpPr>
            <a:spLocks noGrp="1" noRot="1" noChangeAspect="1"/>
          </p:cNvSpPr>
          <p:nvPr>
            <p:ph type="sldImg" idx="3"/>
          </p:nvPr>
        </p:nvSpPr>
        <p:spPr bwMode="auto">
          <a:xfrm>
            <a:off x="685800" y="1143000"/>
            <a:ext cx="5486400" cy="3086100"/>
          </a:xfrm>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60000 65536"/>
              <a:gd name="T9" fmla="*/ 0 60000 65536"/>
              <a:gd name="T10" fmla="*/ 0 60000 65536"/>
              <a:gd name="T11" fmla="*/ 0 60000 65536"/>
              <a:gd name="T12" fmla="*/ 0 w 120000"/>
              <a:gd name="T13" fmla="*/ 0 h 120000"/>
              <a:gd name="T14" fmla="*/ 120000 w 120000"/>
              <a:gd name="T15" fmla="*/ 120000 h 120000"/>
            </a:gdLst>
            <a:ahLst/>
            <a:cxnLst>
              <a:cxn ang="T8">
                <a:pos x="T0" y="T1"/>
              </a:cxn>
              <a:cxn ang="T9">
                <a:pos x="T2" y="T3"/>
              </a:cxn>
              <a:cxn ang="T10">
                <a:pos x="T4" y="T5"/>
              </a:cxn>
              <a:cxn ang="T11">
                <a:pos x="T6" y="T7"/>
              </a:cxn>
            </a:cxnLst>
            <a:rect l="T12" t="T13" r="T14" b="T15"/>
            <a:pathLst>
              <a:path w="120000" h="120000" extrusionOk="0">
                <a:moveTo>
                  <a:pt x="0" y="0"/>
                </a:moveTo>
                <a:lnTo>
                  <a:pt x="120000" y="0"/>
                </a:lnTo>
                <a:lnTo>
                  <a:pt x="120000" y="120000"/>
                </a:lnTo>
                <a:lnTo>
                  <a:pt x="0" y="120000"/>
                </a:lnTo>
                <a:lnTo>
                  <a:pt x="0" y="0"/>
                </a:lnTo>
                <a:close/>
              </a:path>
            </a:pathLst>
          </a:custGeom>
          <a:noFill/>
          <a:ln w="12700" cap="flat" cmpd="sng">
            <a:solidFill>
              <a:srgbClr val="00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sp>
      <p:sp>
        <p:nvSpPr>
          <p:cNvPr id="6" name="Shape 6"/>
          <p:cNvSpPr txBox="1">
            <a:spLocks noGrp="1"/>
          </p:cNvSpPr>
          <p:nvPr>
            <p:ph type="body" idx="1"/>
          </p:nvPr>
        </p:nvSpPr>
        <p:spPr>
          <a:xfrm>
            <a:off x="685800" y="4400550"/>
            <a:ext cx="5486400" cy="3600450"/>
          </a:xfrm>
          <a:prstGeom prst="rect">
            <a:avLst/>
          </a:prstGeom>
          <a:noFill/>
          <a:ln>
            <a:noFill/>
          </a:ln>
        </p:spPr>
        <p:txBody>
          <a:bodyPr lIns="91425" tIns="91425" rIns="91425" bIns="91425" anchor="t" anchorCtr="0"/>
          <a:lstStyle>
            <a:lvl1pPr marL="0" marR="0" lvl="0"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2pPr>
            <a:lvl3pPr marL="914400" marR="0" lvl="2"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3pPr>
            <a:lvl4pPr marL="1371600" marR="0" lvl="3"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4pPr>
            <a:lvl5pPr marL="1828800" marR="0" lvl="4"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5pPr>
            <a:lvl6pPr marL="2286000" marR="0" lvl="5"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6pPr>
            <a:lvl7pPr marL="2743200" marR="0" lvl="6"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7pPr>
            <a:lvl8pPr marL="3200400" marR="0" lvl="7"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8pPr>
            <a:lvl9pPr marL="3657600" marR="0" lvl="8"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9pPr>
          </a:lstStyle>
          <a:p>
            <a:pPr lvl="0"/>
            <a:endParaRPr noProof="0">
              <a:sym typeface="Calibri"/>
            </a:endParaRPr>
          </a:p>
        </p:txBody>
      </p:sp>
      <p:sp>
        <p:nvSpPr>
          <p:cNvPr id="19462" name="Shape 7"/>
          <p:cNvSpPr txBox="1">
            <a:spLocks noGrp="1"/>
          </p:cNvSpPr>
          <p:nvPr>
            <p:ph type="ftr" idx="11"/>
          </p:nvPr>
        </p:nvSpPr>
        <p:spPr bwMode="auto">
          <a:xfrm>
            <a:off x="0" y="8685213"/>
            <a:ext cx="2971800" cy="458787"/>
          </a:xfrm>
          <a:prstGeom prst="rect">
            <a:avLst/>
          </a:prstGeom>
          <a:noFill/>
          <a:ln w="9525">
            <a:noFill/>
            <a:miter lim="800000"/>
            <a:headEnd/>
            <a:tailEnd/>
          </a:ln>
        </p:spPr>
        <p:txBody>
          <a:bodyPr vert="horz" wrap="square" lIns="91425" tIns="91425" rIns="91425" bIns="91425" numCol="1" anchor="b" anchorCtr="0" compatLnSpc="1">
            <a:prstTxWarp prst="textNoShape">
              <a:avLst/>
            </a:prstTxWarp>
          </a:bodyPr>
          <a:lstStyle>
            <a:lvl1pPr eaLnBrk="1" hangingPunct="1">
              <a:buClr>
                <a:srgbClr val="000000"/>
              </a:buClr>
              <a:buFont typeface="Calibri" pitchFamily="34" charset="0"/>
              <a:buNone/>
              <a:defRPr sz="1200">
                <a:latin typeface="Calibri" pitchFamily="34" charset="0"/>
                <a:sym typeface="Calibri" pitchFamily="34" charset="0"/>
              </a:defRPr>
            </a:lvl1pPr>
          </a:lstStyle>
          <a:p>
            <a:pPr>
              <a:defRPr/>
            </a:pPr>
            <a:endParaRPr lang="en-US"/>
          </a:p>
        </p:txBody>
      </p:sp>
      <p:sp>
        <p:nvSpPr>
          <p:cNvPr id="19463" name="Shape 8"/>
          <p:cNvSpPr txBox="1">
            <a:spLocks noGrp="1"/>
          </p:cNvSpPr>
          <p:nvPr>
            <p:ph type="sldNum" idx="12"/>
          </p:nvPr>
        </p:nvSpPr>
        <p:spPr bwMode="auto">
          <a:xfrm>
            <a:off x="3884613" y="8685213"/>
            <a:ext cx="2971800" cy="458787"/>
          </a:xfrm>
          <a:prstGeom prst="rect">
            <a:avLst/>
          </a:prstGeom>
          <a:noFill/>
          <a:ln w="9525">
            <a:noFill/>
            <a:miter lim="800000"/>
            <a:headEnd/>
            <a:tailEnd/>
          </a:ln>
        </p:spPr>
        <p:txBody>
          <a:bodyPr vert="horz" wrap="square" lIns="91425" tIns="45700" rIns="91425" bIns="45700" numCol="1" anchor="b" anchorCtr="0" compatLnSpc="1">
            <a:prstTxWarp prst="textNoShape">
              <a:avLst/>
            </a:prstTxWarp>
          </a:bodyPr>
          <a:lstStyle>
            <a:lvl1pPr algn="r" eaLnBrk="1" hangingPunct="1">
              <a:buClr>
                <a:srgbClr val="000000"/>
              </a:buClr>
              <a:buSzPct val="25000"/>
              <a:buFont typeface="Calibri" panose="020F0502020204030204" pitchFamily="34" charset="0"/>
              <a:buNone/>
              <a:defRPr sz="1200">
                <a:latin typeface="Calibri" panose="020F0502020204030204" pitchFamily="34" charset="0"/>
                <a:sym typeface="Calibri" panose="020F0502020204030204" pitchFamily="34" charset="0"/>
              </a:defRPr>
            </a:lvl1pPr>
          </a:lstStyle>
          <a:p>
            <a:pPr>
              <a:defRPr/>
            </a:pPr>
            <a:fld id="{0F5A6E80-B68E-415D-BD62-90C18E647827}" type="slidenum">
              <a:rPr lang="en-ZW" altLang="en-US"/>
              <a:pPr>
                <a:defRPr/>
              </a:pPr>
              <a:t>‹#›</a:t>
            </a:fld>
            <a:endParaRPr lang="en-ZW" altLang="en-US"/>
          </a:p>
        </p:txBody>
      </p:sp>
    </p:spTree>
  </p:cSld>
  <p:clrMap bg1="lt1" tx1="dk1" bg2="dk2" tx2="lt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6146" name="Shape 315"/>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eaLnBrk="1" hangingPunct="1">
              <a:spcBef>
                <a:spcPct val="0"/>
              </a:spcBef>
              <a:buClr>
                <a:srgbClr val="000000"/>
              </a:buClr>
              <a:buSzPct val="25000"/>
              <a:buFont typeface="Calibri" panose="020F0502020204030204" pitchFamily="34" charset="0"/>
              <a:buNone/>
            </a:pPr>
            <a:endParaRPr lang="en-US" altLang="en-US">
              <a:solidFill>
                <a:srgbClr val="000000"/>
              </a:solidFill>
              <a:latin typeface="Calibri" panose="020F0502020204030204" pitchFamily="34" charset="0"/>
              <a:cs typeface="Calibri" panose="020F0502020204030204" pitchFamily="34" charset="0"/>
              <a:sym typeface="Calibri" panose="020F0502020204030204" pitchFamily="34" charset="0"/>
            </a:endParaRPr>
          </a:p>
        </p:txBody>
      </p:sp>
      <p:sp>
        <p:nvSpPr>
          <p:cNvPr id="6147" name="Shape 316"/>
          <p:cNvSpPr>
            <a:spLocks noGrp="1" noRot="1" noChangeAspect="1" noTextEdit="1"/>
          </p:cNvSpPr>
          <p:nvPr>
            <p:ph type="sldImg" idx="2"/>
          </p:nvPr>
        </p:nvSpPr>
        <p:spPr>
          <a:noFill/>
          <a:ln>
            <a:headEnd/>
            <a:tailEnd/>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9938" name="Shape 443"/>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eaLnBrk="1" hangingPunct="1">
              <a:spcBef>
                <a:spcPct val="0"/>
              </a:spcBef>
              <a:buClr>
                <a:srgbClr val="000000"/>
              </a:buClr>
              <a:buSzPct val="25000"/>
              <a:buFont typeface="Calibri" panose="020F0502020204030204" pitchFamily="34" charset="0"/>
              <a:buNone/>
            </a:pPr>
            <a:endParaRPr lang="en-US" altLang="en-US">
              <a:solidFill>
                <a:srgbClr val="000000"/>
              </a:solidFill>
              <a:latin typeface="Calibri" panose="020F0502020204030204" pitchFamily="34" charset="0"/>
              <a:cs typeface="Calibri" panose="020F0502020204030204" pitchFamily="34" charset="0"/>
              <a:sym typeface="Calibri" panose="020F0502020204030204" pitchFamily="34" charset="0"/>
            </a:endParaRPr>
          </a:p>
        </p:txBody>
      </p:sp>
      <p:sp>
        <p:nvSpPr>
          <p:cNvPr id="39939" name="Shape 444"/>
          <p:cNvSpPr>
            <a:spLocks noGrp="1" noRot="1" noChangeAspect="1" noTextEdit="1"/>
          </p:cNvSpPr>
          <p:nvPr>
            <p:ph type="sldImg" idx="2"/>
          </p:nvPr>
        </p:nvSpPr>
        <p:spPr>
          <a:noFill/>
          <a:ln>
            <a:headEnd/>
            <a:tailEnd/>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9218" name="Shape 330"/>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eaLnBrk="1" hangingPunct="1">
              <a:spcBef>
                <a:spcPct val="0"/>
              </a:spcBef>
              <a:buClr>
                <a:srgbClr val="000000"/>
              </a:buClr>
              <a:buSzPct val="25000"/>
              <a:buFont typeface="Calibri" panose="020F0502020204030204" pitchFamily="34" charset="0"/>
              <a:buNone/>
            </a:pPr>
            <a:endParaRPr lang="en-US" altLang="en-US">
              <a:solidFill>
                <a:srgbClr val="000000"/>
              </a:solidFill>
              <a:latin typeface="Calibri" panose="020F0502020204030204" pitchFamily="34" charset="0"/>
              <a:cs typeface="Calibri" panose="020F0502020204030204" pitchFamily="34" charset="0"/>
              <a:sym typeface="Calibri" panose="020F0502020204030204" pitchFamily="34" charset="0"/>
            </a:endParaRPr>
          </a:p>
        </p:txBody>
      </p:sp>
      <p:sp>
        <p:nvSpPr>
          <p:cNvPr id="9219" name="Shape 331"/>
          <p:cNvSpPr>
            <a:spLocks noGrp="1" noRot="1" noChangeAspect="1" noTextEdit="1"/>
          </p:cNvSpPr>
          <p:nvPr>
            <p:ph type="sldImg" idx="2"/>
          </p:nvPr>
        </p:nvSpPr>
        <p:spPr>
          <a:noFill/>
          <a:ln>
            <a:headEnd/>
            <a:tailEnd/>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5362" name="Shape 347"/>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eaLnBrk="1" hangingPunct="1">
              <a:spcBef>
                <a:spcPct val="0"/>
              </a:spcBef>
              <a:buClr>
                <a:srgbClr val="000000"/>
              </a:buClr>
              <a:buSzPct val="25000"/>
              <a:buFont typeface="Calibri" panose="020F0502020204030204" pitchFamily="34" charset="0"/>
              <a:buNone/>
            </a:pPr>
            <a:endParaRPr lang="en-US" altLang="en-US">
              <a:solidFill>
                <a:srgbClr val="000000"/>
              </a:solidFill>
              <a:latin typeface="Calibri" panose="020F0502020204030204" pitchFamily="34" charset="0"/>
              <a:cs typeface="Calibri" panose="020F0502020204030204" pitchFamily="34" charset="0"/>
              <a:sym typeface="Calibri" panose="020F0502020204030204" pitchFamily="34" charset="0"/>
            </a:endParaRPr>
          </a:p>
        </p:txBody>
      </p:sp>
      <p:sp>
        <p:nvSpPr>
          <p:cNvPr id="15363" name="Shape 348"/>
          <p:cNvSpPr>
            <a:spLocks noGrp="1" noRot="1" noChangeAspect="1" noTextEdit="1"/>
          </p:cNvSpPr>
          <p:nvPr>
            <p:ph type="sldImg" idx="2"/>
          </p:nvPr>
        </p:nvSpPr>
        <p:spPr>
          <a:noFill/>
          <a:ln>
            <a:headEnd/>
            <a:tailEnd/>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8434" name="Shape 365"/>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eaLnBrk="1" hangingPunct="1">
              <a:spcBef>
                <a:spcPct val="0"/>
              </a:spcBef>
              <a:buClr>
                <a:srgbClr val="000000"/>
              </a:buClr>
              <a:buSzPct val="25000"/>
              <a:buFont typeface="Calibri" panose="020F0502020204030204" pitchFamily="34" charset="0"/>
              <a:buNone/>
            </a:pPr>
            <a:endParaRPr lang="en-US" altLang="en-US">
              <a:solidFill>
                <a:srgbClr val="000000"/>
              </a:solidFill>
              <a:latin typeface="Calibri" panose="020F0502020204030204" pitchFamily="34" charset="0"/>
              <a:cs typeface="Calibri" panose="020F0502020204030204" pitchFamily="34" charset="0"/>
              <a:sym typeface="Calibri" panose="020F0502020204030204" pitchFamily="34" charset="0"/>
            </a:endParaRPr>
          </a:p>
        </p:txBody>
      </p:sp>
      <p:sp>
        <p:nvSpPr>
          <p:cNvPr id="18435" name="Shape 366"/>
          <p:cNvSpPr>
            <a:spLocks noGrp="1" noRot="1" noChangeAspect="1" noTextEdit="1"/>
          </p:cNvSpPr>
          <p:nvPr>
            <p:ph type="sldImg" idx="2"/>
          </p:nvPr>
        </p:nvSpPr>
        <p:spPr>
          <a:noFill/>
          <a:ln>
            <a:headEnd/>
            <a:tailEnd/>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0482" name="Shape 37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eaLnBrk="1" hangingPunct="1">
              <a:spcBef>
                <a:spcPct val="0"/>
              </a:spcBef>
              <a:buClr>
                <a:srgbClr val="000000"/>
              </a:buClr>
              <a:buSzPct val="25000"/>
              <a:buFont typeface="Calibri" panose="020F0502020204030204" pitchFamily="34" charset="0"/>
              <a:buNone/>
            </a:pPr>
            <a:endParaRPr lang="en-US" altLang="en-US">
              <a:solidFill>
                <a:srgbClr val="000000"/>
              </a:solidFill>
              <a:latin typeface="Calibri" panose="020F0502020204030204" pitchFamily="34" charset="0"/>
              <a:cs typeface="Calibri" panose="020F0502020204030204" pitchFamily="34" charset="0"/>
              <a:sym typeface="Calibri" panose="020F0502020204030204" pitchFamily="34" charset="0"/>
            </a:endParaRPr>
          </a:p>
        </p:txBody>
      </p:sp>
      <p:sp>
        <p:nvSpPr>
          <p:cNvPr id="20483" name="Shape 373"/>
          <p:cNvSpPr>
            <a:spLocks noGrp="1" noRot="1" noChangeAspect="1" noTextEdit="1"/>
          </p:cNvSpPr>
          <p:nvPr>
            <p:ph type="sldImg" idx="2"/>
          </p:nvPr>
        </p:nvSpPr>
        <p:spPr>
          <a:noFill/>
          <a:ln>
            <a:headEnd/>
            <a:tailEnd/>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2530" name="Shape 37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eaLnBrk="1" hangingPunct="1">
              <a:spcBef>
                <a:spcPct val="0"/>
              </a:spcBef>
              <a:buClr>
                <a:srgbClr val="000000"/>
              </a:buClr>
              <a:buSzPct val="25000"/>
              <a:buFont typeface="Calibri" panose="020F0502020204030204" pitchFamily="34" charset="0"/>
              <a:buNone/>
            </a:pPr>
            <a:endParaRPr lang="en-US" altLang="en-US">
              <a:solidFill>
                <a:srgbClr val="000000"/>
              </a:solidFill>
              <a:latin typeface="Calibri" panose="020F0502020204030204" pitchFamily="34" charset="0"/>
              <a:cs typeface="Calibri" panose="020F0502020204030204" pitchFamily="34" charset="0"/>
              <a:sym typeface="Calibri" panose="020F0502020204030204" pitchFamily="34" charset="0"/>
            </a:endParaRPr>
          </a:p>
        </p:txBody>
      </p:sp>
      <p:sp>
        <p:nvSpPr>
          <p:cNvPr id="22531" name="Shape 373"/>
          <p:cNvSpPr>
            <a:spLocks noGrp="1" noRot="1" noChangeAspect="1" noTextEdit="1"/>
          </p:cNvSpPr>
          <p:nvPr>
            <p:ph type="sldImg" idx="2"/>
          </p:nvPr>
        </p:nvSpPr>
        <p:spPr>
          <a:noFill/>
          <a:ln>
            <a:headEnd/>
            <a:tailEnd/>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4578" name="Shape 384"/>
          <p:cNvSpPr>
            <a:spLocks noGrp="1" noRot="1" noChangeAspect="1" noTextEdit="1"/>
          </p:cNvSpPr>
          <p:nvPr>
            <p:ph type="sldImg" idx="2"/>
          </p:nvPr>
        </p:nvSpPr>
        <p:spPr>
          <a:noFill/>
          <a:ln>
            <a:headEnd/>
            <a:tailEnd/>
          </a:ln>
        </p:spPr>
      </p:sp>
      <p:sp>
        <p:nvSpPr>
          <p:cNvPr id="24579" name="Shape 385"/>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tIns="45700" bIns="45700" numCol="1" compatLnSpc="1">
            <a:prstTxWarp prst="textNoShape">
              <a:avLst/>
            </a:prstTxWarp>
          </a:bodyPr>
          <a:lstStyle/>
          <a:p>
            <a:pPr eaLnBrk="1" hangingPunct="1">
              <a:spcBef>
                <a:spcPct val="0"/>
              </a:spcBef>
              <a:buClr>
                <a:srgbClr val="000000"/>
              </a:buClr>
              <a:buSzPct val="25000"/>
              <a:buFont typeface="Calibri" panose="020F0502020204030204" pitchFamily="34" charset="0"/>
              <a:buNone/>
            </a:pPr>
            <a:endParaRPr lang="en-US" altLang="en-US">
              <a:solidFill>
                <a:srgbClr val="000000"/>
              </a:solidFill>
              <a:latin typeface="Calibri" panose="020F0502020204030204" pitchFamily="34" charset="0"/>
              <a:cs typeface="Calibri" panose="020F0502020204030204" pitchFamily="34" charset="0"/>
              <a:sym typeface="Calibri" panose="020F0502020204030204" pitchFamily="34" charset="0"/>
            </a:endParaRPr>
          </a:p>
        </p:txBody>
      </p:sp>
      <p:sp>
        <p:nvSpPr>
          <p:cNvPr id="24580" name="Shape 386"/>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DDE2A83D-6CF2-49CD-B027-836E5C93E496}" type="slidenum">
              <a:rPr lang="en-ZW" altLang="en-US" sz="1200" smtClean="0">
                <a:latin typeface="Calibri" panose="020F0502020204030204" pitchFamily="34" charset="0"/>
                <a:sym typeface="Calibri" panose="020F0502020204030204" pitchFamily="34" charset="0"/>
              </a:rPr>
              <a:pPr/>
              <a:t>13</a:t>
            </a:fld>
            <a:endParaRPr lang="en-ZW" altLang="en-US" sz="1200">
              <a:latin typeface="Calibri" panose="020F0502020204030204" pitchFamily="34" charset="0"/>
              <a:sym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a:headEnd/>
            <a:tailEnd/>
          </a:ln>
        </p:spPr>
      </p:sp>
      <p:sp>
        <p:nvSpPr>
          <p:cNvPr id="35843" name="Notes Placeholder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buClr>
                <a:srgbClr val="000000"/>
              </a:buClr>
              <a:buFont typeface="Calibri" panose="020F0502020204030204" pitchFamily="34" charset="0"/>
              <a:buNone/>
            </a:pPr>
            <a:endParaRPr lang="en-ZA" altLang="en-US">
              <a:solidFill>
                <a:srgbClr val="000000"/>
              </a:solidFill>
              <a:latin typeface="Calibri" panose="020F0502020204030204" pitchFamily="34" charset="0"/>
              <a:cs typeface="Calibri" panose="020F0502020204030204" pitchFamily="34" charset="0"/>
              <a:sym typeface="Calibri" panose="020F0502020204030204" pitchFamily="34" charset="0"/>
            </a:endParaRPr>
          </a:p>
        </p:txBody>
      </p:sp>
      <p:sp>
        <p:nvSpPr>
          <p:cNvPr id="35844"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2A8FD648-886B-422C-A538-27BE4D65278C}" type="slidenum">
              <a:rPr lang="en-ZW" altLang="en-US" sz="1200" smtClean="0">
                <a:latin typeface="Calibri" panose="020F0502020204030204" pitchFamily="34" charset="0"/>
                <a:sym typeface="Calibri" panose="020F0502020204030204" pitchFamily="34" charset="0"/>
              </a:rPr>
              <a:pPr/>
              <a:t>23</a:t>
            </a:fld>
            <a:endParaRPr lang="en-ZW" altLang="en-US" sz="1200">
              <a:latin typeface="Calibri" panose="020F0502020204030204" pitchFamily="34" charset="0"/>
              <a:sym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7890" name="Shape 41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eaLnBrk="1" hangingPunct="1">
              <a:spcBef>
                <a:spcPct val="0"/>
              </a:spcBef>
              <a:buClr>
                <a:srgbClr val="000000"/>
              </a:buClr>
              <a:buSzPct val="25000"/>
              <a:buFont typeface="Calibri" panose="020F0502020204030204" pitchFamily="34" charset="0"/>
              <a:buNone/>
            </a:pPr>
            <a:endParaRPr lang="en-US" altLang="en-US">
              <a:solidFill>
                <a:srgbClr val="000000"/>
              </a:solidFill>
              <a:latin typeface="Calibri" panose="020F0502020204030204" pitchFamily="34" charset="0"/>
              <a:cs typeface="Calibri" panose="020F0502020204030204" pitchFamily="34" charset="0"/>
              <a:sym typeface="Calibri" panose="020F0502020204030204" pitchFamily="34" charset="0"/>
            </a:endParaRPr>
          </a:p>
        </p:txBody>
      </p:sp>
      <p:sp>
        <p:nvSpPr>
          <p:cNvPr id="37891" name="Shape 413"/>
          <p:cNvSpPr>
            <a:spLocks noGrp="1" noRot="1" noChangeAspect="1" noTextEdit="1"/>
          </p:cNvSpPr>
          <p:nvPr>
            <p:ph type="sldImg" idx="2"/>
          </p:nvPr>
        </p:nvSpPr>
        <p:spPr>
          <a:noFill/>
          <a:ln>
            <a:headEnd/>
            <a:tailEnd/>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1_Title Slide">
    <p:spTree>
      <p:nvGrpSpPr>
        <p:cNvPr id="1" name="Shape 15"/>
        <p:cNvGrpSpPr/>
        <p:nvPr/>
      </p:nvGrpSpPr>
      <p:grpSpPr>
        <a:xfrm>
          <a:off x="0" y="0"/>
          <a:ext cx="0" cy="0"/>
          <a:chOff x="0" y="0"/>
          <a:chExt cx="0" cy="0"/>
        </a:xfrm>
      </p:grpSpPr>
    </p:spTree>
    <p:extLst>
      <p:ext uri="{BB962C8B-B14F-4D97-AF65-F5344CB8AC3E}">
        <p14:creationId xmlns:p14="http://schemas.microsoft.com/office/powerpoint/2010/main" val="4028398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70"/>
        <p:cNvGrpSpPr/>
        <p:nvPr/>
      </p:nvGrpSpPr>
      <p:grpSpPr>
        <a:xfrm>
          <a:off x="0" y="0"/>
          <a:ext cx="0" cy="0"/>
          <a:chOff x="0" y="0"/>
          <a:chExt cx="0" cy="0"/>
        </a:xfrm>
      </p:grpSpPr>
      <p:sp>
        <p:nvSpPr>
          <p:cNvPr id="71" name="Shape 71"/>
          <p:cNvSpPr txBox="1">
            <a:spLocks noGrp="1"/>
          </p:cNvSpPr>
          <p:nvPr>
            <p:ph type="title"/>
          </p:nvPr>
        </p:nvSpPr>
        <p:spPr>
          <a:xfrm>
            <a:off x="839787" y="457200"/>
            <a:ext cx="3932237" cy="1600198"/>
          </a:xfrm>
          <a:prstGeom prst="rect">
            <a:avLst/>
          </a:prstGeom>
          <a:noFill/>
          <a:ln>
            <a:noFill/>
          </a:ln>
        </p:spPr>
        <p:txBody>
          <a:bodyPr anchor="b"/>
          <a:lstStyle>
            <a:lvl1pPr marL="0" marR="0" lvl="0" indent="0" algn="l" rtl="0">
              <a:lnSpc>
                <a:spcPct val="90000"/>
              </a:lnSpc>
              <a:spcBef>
                <a:spcPts val="0"/>
              </a:spcBef>
              <a:spcAft>
                <a:spcPts val="0"/>
              </a:spcAft>
              <a:buClr>
                <a:schemeClr val="dk1"/>
              </a:buClr>
              <a:buFont typeface="Calibri"/>
              <a:buNone/>
              <a:defRPr sz="3200" b="0"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72" name="Shape 72"/>
          <p:cNvSpPr>
            <a:spLocks noGrp="1"/>
          </p:cNvSpPr>
          <p:nvPr>
            <p:ph type="pic" idx="2"/>
          </p:nvPr>
        </p:nvSpPr>
        <p:spPr>
          <a:xfrm>
            <a:off x="5183187" y="987425"/>
            <a:ext cx="6172199" cy="4873623"/>
          </a:xfrm>
          <a:prstGeom prst="rect">
            <a:avLst/>
          </a:prstGeom>
          <a:noFill/>
          <a:ln>
            <a:noFill/>
          </a:ln>
        </p:spPr>
        <p:txBody>
          <a:bodyPr/>
          <a:lstStyle>
            <a:lvl1pPr marL="0" marR="0" lvl="0" indent="0" algn="l" rtl="0">
              <a:lnSpc>
                <a:spcPct val="90000"/>
              </a:lnSpc>
              <a:spcBef>
                <a:spcPts val="1000"/>
              </a:spcBef>
              <a:spcAft>
                <a:spcPts val="0"/>
              </a:spcAft>
              <a:buClr>
                <a:schemeClr val="dk1"/>
              </a:buClr>
              <a:buFont typeface="Arial"/>
              <a:buNone/>
              <a:defRPr sz="32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spcAft>
                <a:spcPts val="0"/>
              </a:spcAft>
              <a:buClr>
                <a:schemeClr val="dk1"/>
              </a:buClr>
              <a:buFont typeface="Arial"/>
              <a:buNone/>
              <a:defRPr sz="28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spcAft>
                <a:spcPts val="0"/>
              </a:spcAft>
              <a:buClr>
                <a:schemeClr val="dk1"/>
              </a:buClr>
              <a:buFont typeface="Arial"/>
              <a:buNone/>
              <a:defRPr sz="24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spcAft>
                <a:spcPts val="0"/>
              </a:spcAft>
              <a:buClr>
                <a:schemeClr val="dk1"/>
              </a:buClr>
              <a:buFont typeface="Arial"/>
              <a:buNone/>
              <a:defRPr sz="2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spcAft>
                <a:spcPts val="0"/>
              </a:spcAft>
              <a:buClr>
                <a:schemeClr val="dk1"/>
              </a:buClr>
              <a:buFont typeface="Arial"/>
              <a:buNone/>
              <a:defRPr sz="2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spcAft>
                <a:spcPts val="0"/>
              </a:spcAft>
              <a:buClr>
                <a:schemeClr val="dk1"/>
              </a:buClr>
              <a:buFont typeface="Arial"/>
              <a:buNone/>
              <a:defRPr sz="2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spcAft>
                <a:spcPts val="0"/>
              </a:spcAft>
              <a:buClr>
                <a:schemeClr val="dk1"/>
              </a:buClr>
              <a:buFont typeface="Arial"/>
              <a:buNone/>
              <a:defRPr sz="2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spcAft>
                <a:spcPts val="0"/>
              </a:spcAft>
              <a:buClr>
                <a:schemeClr val="dk1"/>
              </a:buClr>
              <a:buFont typeface="Arial"/>
              <a:buNone/>
              <a:defRPr sz="2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spcAft>
                <a:spcPts val="0"/>
              </a:spcAft>
              <a:buClr>
                <a:schemeClr val="dk1"/>
              </a:buClr>
              <a:buFont typeface="Arial"/>
              <a:buNone/>
              <a:defRPr sz="2000" b="0" i="0" u="none" strike="noStrike" cap="none">
                <a:solidFill>
                  <a:schemeClr val="dk1"/>
                </a:solidFill>
                <a:latin typeface="Calibri"/>
                <a:ea typeface="Calibri"/>
                <a:cs typeface="Calibri"/>
                <a:sym typeface="Calibri"/>
              </a:defRPr>
            </a:lvl9pPr>
          </a:lstStyle>
          <a:p>
            <a:pPr lvl="0"/>
            <a:endParaRPr noProof="0">
              <a:sym typeface="Calibri"/>
            </a:endParaRPr>
          </a:p>
        </p:txBody>
      </p:sp>
      <p:sp>
        <p:nvSpPr>
          <p:cNvPr id="73" name="Shape 73"/>
          <p:cNvSpPr txBox="1">
            <a:spLocks noGrp="1"/>
          </p:cNvSpPr>
          <p:nvPr>
            <p:ph type="body" idx="1"/>
          </p:nvPr>
        </p:nvSpPr>
        <p:spPr>
          <a:xfrm>
            <a:off x="839787" y="2057400"/>
            <a:ext cx="3932237" cy="3811588"/>
          </a:xfrm>
          <a:prstGeom prst="rect">
            <a:avLst/>
          </a:prstGeom>
          <a:noFill/>
          <a:ln>
            <a:noFill/>
          </a:ln>
        </p:spPr>
        <p:txBody>
          <a:bodyPr/>
          <a:lstStyle>
            <a:lvl1pPr marL="0" marR="0" lvl="0" indent="0" algn="l" rtl="0">
              <a:lnSpc>
                <a:spcPct val="90000"/>
              </a:lnSpc>
              <a:spcBef>
                <a:spcPts val="1000"/>
              </a:spcBef>
              <a:spcAft>
                <a:spcPts val="0"/>
              </a:spcAft>
              <a:buClr>
                <a:schemeClr val="dk1"/>
              </a:buClr>
              <a:buFont typeface="Arial"/>
              <a:buNone/>
              <a:defRPr sz="16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spcAft>
                <a:spcPts val="0"/>
              </a:spcAft>
              <a:buClr>
                <a:schemeClr val="dk1"/>
              </a:buClr>
              <a:buFont typeface="Arial"/>
              <a:buNone/>
              <a:defRPr sz="14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spcAft>
                <a:spcPts val="0"/>
              </a:spcAft>
              <a:buClr>
                <a:schemeClr val="dk1"/>
              </a:buClr>
              <a:buFont typeface="Arial"/>
              <a:buNone/>
              <a:defRPr sz="12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spcAft>
                <a:spcPts val="0"/>
              </a:spcAft>
              <a:buClr>
                <a:schemeClr val="dk1"/>
              </a:buClr>
              <a:buFont typeface="Arial"/>
              <a:buNone/>
              <a:defRPr sz="1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spcAft>
                <a:spcPts val="0"/>
              </a:spcAft>
              <a:buClr>
                <a:schemeClr val="dk1"/>
              </a:buClr>
              <a:buFont typeface="Arial"/>
              <a:buNone/>
              <a:defRPr sz="1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spcAft>
                <a:spcPts val="0"/>
              </a:spcAft>
              <a:buClr>
                <a:schemeClr val="dk1"/>
              </a:buClr>
              <a:buFont typeface="Arial"/>
              <a:buNone/>
              <a:defRPr sz="1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spcAft>
                <a:spcPts val="0"/>
              </a:spcAft>
              <a:buClr>
                <a:schemeClr val="dk1"/>
              </a:buClr>
              <a:buFont typeface="Arial"/>
              <a:buNone/>
              <a:defRPr sz="1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spcAft>
                <a:spcPts val="0"/>
              </a:spcAft>
              <a:buClr>
                <a:schemeClr val="dk1"/>
              </a:buClr>
              <a:buFont typeface="Arial"/>
              <a:buNone/>
              <a:defRPr sz="1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spcAft>
                <a:spcPts val="0"/>
              </a:spcAft>
              <a:buClr>
                <a:schemeClr val="dk1"/>
              </a:buClr>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5" name="Shape 12"/>
          <p:cNvSpPr txBox="1">
            <a:spLocks noGrp="1"/>
          </p:cNvSpPr>
          <p:nvPr>
            <p:ph type="dt" idx="11"/>
          </p:nvPr>
        </p:nvSpPr>
        <p:spPr>
          <a:ln/>
        </p:spPr>
        <p:txBody>
          <a:bodyPr/>
          <a:lstStyle>
            <a:lvl1pPr>
              <a:defRPr/>
            </a:lvl1pPr>
          </a:lstStyle>
          <a:p>
            <a:pPr>
              <a:defRPr/>
            </a:pPr>
            <a:endParaRPr lang="en-US"/>
          </a:p>
        </p:txBody>
      </p:sp>
      <p:sp>
        <p:nvSpPr>
          <p:cNvPr id="6" name="Shape 13"/>
          <p:cNvSpPr txBox="1">
            <a:spLocks noGrp="1"/>
          </p:cNvSpPr>
          <p:nvPr>
            <p:ph type="ftr" idx="12"/>
          </p:nvPr>
        </p:nvSpPr>
        <p:spPr>
          <a:ln/>
        </p:spPr>
        <p:txBody>
          <a:bodyPr/>
          <a:lstStyle>
            <a:lvl1pPr>
              <a:defRPr/>
            </a:lvl1pPr>
          </a:lstStyle>
          <a:p>
            <a:pPr>
              <a:defRPr/>
            </a:pPr>
            <a:endParaRPr lang="en-US"/>
          </a:p>
        </p:txBody>
      </p:sp>
      <p:sp>
        <p:nvSpPr>
          <p:cNvPr id="7" name="Shape 14"/>
          <p:cNvSpPr txBox="1">
            <a:spLocks noGrp="1"/>
          </p:cNvSpPr>
          <p:nvPr>
            <p:ph type="sldNum" idx="13"/>
          </p:nvPr>
        </p:nvSpPr>
        <p:spPr>
          <a:ln/>
        </p:spPr>
        <p:txBody>
          <a:bodyPr/>
          <a:lstStyle>
            <a:lvl1pPr>
              <a:defRPr/>
            </a:lvl1pPr>
          </a:lstStyle>
          <a:p>
            <a:pPr>
              <a:defRPr/>
            </a:pPr>
            <a:fld id="{4E61974F-2924-447F-90EB-20D8E507948F}" type="slidenum">
              <a:rPr lang="en-ZW" altLang="en-US"/>
              <a:pPr>
                <a:defRPr/>
              </a:pPr>
              <a:t>‹#›</a:t>
            </a:fld>
            <a:endParaRPr lang="en-ZW" altLang="en-US"/>
          </a:p>
        </p:txBody>
      </p:sp>
    </p:spTree>
    <p:extLst>
      <p:ext uri="{BB962C8B-B14F-4D97-AF65-F5344CB8AC3E}">
        <p14:creationId xmlns:p14="http://schemas.microsoft.com/office/powerpoint/2010/main" val="5752457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77"/>
        <p:cNvGrpSpPr/>
        <p:nvPr/>
      </p:nvGrpSpPr>
      <p:grpSpPr>
        <a:xfrm>
          <a:off x="0" y="0"/>
          <a:ext cx="0" cy="0"/>
          <a:chOff x="0" y="0"/>
          <a:chExt cx="0" cy="0"/>
        </a:xfrm>
      </p:grpSpPr>
      <p:sp>
        <p:nvSpPr>
          <p:cNvPr id="78" name="Shape 78"/>
          <p:cNvSpPr txBox="1">
            <a:spLocks noGrp="1"/>
          </p:cNvSpPr>
          <p:nvPr>
            <p:ph type="title"/>
          </p:nvPr>
        </p:nvSpPr>
        <p:spPr>
          <a:xfrm>
            <a:off x="838200" y="365125"/>
            <a:ext cx="10515599" cy="1325562"/>
          </a:xfrm>
          <a:prstGeom prst="rect">
            <a:avLst/>
          </a:prstGeom>
          <a:noFill/>
          <a:ln>
            <a:noFill/>
          </a:ln>
        </p:spPr>
        <p:txBody>
          <a:bodyPr/>
          <a:lstStyle>
            <a:lvl1pPr marL="0" marR="0" lvl="0" indent="0" algn="l" rtl="0">
              <a:lnSpc>
                <a:spcPct val="9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79" name="Shape 79"/>
          <p:cNvSpPr txBox="1">
            <a:spLocks noGrp="1"/>
          </p:cNvSpPr>
          <p:nvPr>
            <p:ph type="body" idx="1"/>
          </p:nvPr>
        </p:nvSpPr>
        <p:spPr>
          <a:xfrm rot="5400000">
            <a:off x="3920330" y="-1256504"/>
            <a:ext cx="4351338" cy="10515599"/>
          </a:xfrm>
          <a:prstGeom prst="rect">
            <a:avLst/>
          </a:prstGeom>
          <a:noFill/>
          <a:ln>
            <a:noFill/>
          </a:ln>
        </p:spPr>
        <p:txBody>
          <a:bodyPr/>
          <a:lstStyle>
            <a:lvl1pPr marL="228600" marR="0" lvl="0" indent="127000" algn="l" rtl="0">
              <a:lnSpc>
                <a:spcPct val="90000"/>
              </a:lnSpc>
              <a:spcBef>
                <a:spcPts val="100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25400" algn="l" rtl="0">
              <a:lnSpc>
                <a:spcPct val="90000"/>
              </a:lnSpc>
              <a:spcBef>
                <a:spcPts val="5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 name="Shape 12"/>
          <p:cNvSpPr txBox="1">
            <a:spLocks noGrp="1"/>
          </p:cNvSpPr>
          <p:nvPr>
            <p:ph type="dt" idx="11"/>
          </p:nvPr>
        </p:nvSpPr>
        <p:spPr>
          <a:ln/>
        </p:spPr>
        <p:txBody>
          <a:bodyPr/>
          <a:lstStyle>
            <a:lvl1pPr>
              <a:defRPr/>
            </a:lvl1pPr>
          </a:lstStyle>
          <a:p>
            <a:pPr>
              <a:defRPr/>
            </a:pPr>
            <a:endParaRPr lang="en-US"/>
          </a:p>
        </p:txBody>
      </p:sp>
      <p:sp>
        <p:nvSpPr>
          <p:cNvPr id="5" name="Shape 13"/>
          <p:cNvSpPr txBox="1">
            <a:spLocks noGrp="1"/>
          </p:cNvSpPr>
          <p:nvPr>
            <p:ph type="ftr" idx="12"/>
          </p:nvPr>
        </p:nvSpPr>
        <p:spPr>
          <a:ln/>
        </p:spPr>
        <p:txBody>
          <a:bodyPr/>
          <a:lstStyle>
            <a:lvl1pPr>
              <a:defRPr/>
            </a:lvl1pPr>
          </a:lstStyle>
          <a:p>
            <a:pPr>
              <a:defRPr/>
            </a:pPr>
            <a:endParaRPr lang="en-US"/>
          </a:p>
        </p:txBody>
      </p:sp>
      <p:sp>
        <p:nvSpPr>
          <p:cNvPr id="6" name="Shape 14"/>
          <p:cNvSpPr txBox="1">
            <a:spLocks noGrp="1"/>
          </p:cNvSpPr>
          <p:nvPr>
            <p:ph type="sldNum" idx="13"/>
          </p:nvPr>
        </p:nvSpPr>
        <p:spPr>
          <a:ln/>
        </p:spPr>
        <p:txBody>
          <a:bodyPr/>
          <a:lstStyle>
            <a:lvl1pPr>
              <a:defRPr/>
            </a:lvl1pPr>
          </a:lstStyle>
          <a:p>
            <a:pPr>
              <a:defRPr/>
            </a:pPr>
            <a:fld id="{99B6836E-1749-4997-8950-F3443D511571}" type="slidenum">
              <a:rPr lang="en-ZW" altLang="en-US"/>
              <a:pPr>
                <a:defRPr/>
              </a:pPr>
              <a:t>‹#›</a:t>
            </a:fld>
            <a:endParaRPr lang="en-ZW" altLang="en-US"/>
          </a:p>
        </p:txBody>
      </p:sp>
    </p:spTree>
    <p:extLst>
      <p:ext uri="{BB962C8B-B14F-4D97-AF65-F5344CB8AC3E}">
        <p14:creationId xmlns:p14="http://schemas.microsoft.com/office/powerpoint/2010/main" val="4245749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83"/>
        <p:cNvGrpSpPr/>
        <p:nvPr/>
      </p:nvGrpSpPr>
      <p:grpSpPr>
        <a:xfrm>
          <a:off x="0" y="0"/>
          <a:ext cx="0" cy="0"/>
          <a:chOff x="0" y="0"/>
          <a:chExt cx="0" cy="0"/>
        </a:xfrm>
      </p:grpSpPr>
      <p:sp>
        <p:nvSpPr>
          <p:cNvPr id="84" name="Shape 84"/>
          <p:cNvSpPr txBox="1">
            <a:spLocks noGrp="1"/>
          </p:cNvSpPr>
          <p:nvPr>
            <p:ph type="title"/>
          </p:nvPr>
        </p:nvSpPr>
        <p:spPr>
          <a:xfrm rot="5400000">
            <a:off x="7133430" y="1956594"/>
            <a:ext cx="5811838" cy="2628899"/>
          </a:xfrm>
          <a:prstGeom prst="rect">
            <a:avLst/>
          </a:prstGeom>
          <a:noFill/>
          <a:ln>
            <a:noFill/>
          </a:ln>
        </p:spPr>
        <p:txBody>
          <a:bodyPr/>
          <a:lstStyle>
            <a:lvl1pPr marL="0" marR="0" lvl="0" indent="0" algn="l" rtl="0">
              <a:lnSpc>
                <a:spcPct val="9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85" name="Shape 85"/>
          <p:cNvSpPr txBox="1">
            <a:spLocks noGrp="1"/>
          </p:cNvSpPr>
          <p:nvPr>
            <p:ph type="body" idx="1"/>
          </p:nvPr>
        </p:nvSpPr>
        <p:spPr>
          <a:xfrm rot="5400000">
            <a:off x="1799430" y="-596105"/>
            <a:ext cx="5811838" cy="7734299"/>
          </a:xfrm>
          <a:prstGeom prst="rect">
            <a:avLst/>
          </a:prstGeom>
          <a:noFill/>
          <a:ln>
            <a:noFill/>
          </a:ln>
        </p:spPr>
        <p:txBody>
          <a:bodyPr/>
          <a:lstStyle>
            <a:lvl1pPr marL="228600" marR="0" lvl="0" indent="127000" algn="l" rtl="0">
              <a:lnSpc>
                <a:spcPct val="90000"/>
              </a:lnSpc>
              <a:spcBef>
                <a:spcPts val="100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25400" algn="l" rtl="0">
              <a:lnSpc>
                <a:spcPct val="90000"/>
              </a:lnSpc>
              <a:spcBef>
                <a:spcPts val="5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 name="Shape 12"/>
          <p:cNvSpPr txBox="1">
            <a:spLocks noGrp="1"/>
          </p:cNvSpPr>
          <p:nvPr>
            <p:ph type="dt" idx="11"/>
          </p:nvPr>
        </p:nvSpPr>
        <p:spPr>
          <a:ln/>
        </p:spPr>
        <p:txBody>
          <a:bodyPr/>
          <a:lstStyle>
            <a:lvl1pPr>
              <a:defRPr/>
            </a:lvl1pPr>
          </a:lstStyle>
          <a:p>
            <a:pPr>
              <a:defRPr/>
            </a:pPr>
            <a:endParaRPr lang="en-US"/>
          </a:p>
        </p:txBody>
      </p:sp>
      <p:sp>
        <p:nvSpPr>
          <p:cNvPr id="5" name="Shape 13"/>
          <p:cNvSpPr txBox="1">
            <a:spLocks noGrp="1"/>
          </p:cNvSpPr>
          <p:nvPr>
            <p:ph type="ftr" idx="12"/>
          </p:nvPr>
        </p:nvSpPr>
        <p:spPr>
          <a:ln/>
        </p:spPr>
        <p:txBody>
          <a:bodyPr/>
          <a:lstStyle>
            <a:lvl1pPr>
              <a:defRPr/>
            </a:lvl1pPr>
          </a:lstStyle>
          <a:p>
            <a:pPr>
              <a:defRPr/>
            </a:pPr>
            <a:endParaRPr lang="en-US"/>
          </a:p>
        </p:txBody>
      </p:sp>
      <p:sp>
        <p:nvSpPr>
          <p:cNvPr id="6" name="Shape 14"/>
          <p:cNvSpPr txBox="1">
            <a:spLocks noGrp="1"/>
          </p:cNvSpPr>
          <p:nvPr>
            <p:ph type="sldNum" idx="13"/>
          </p:nvPr>
        </p:nvSpPr>
        <p:spPr>
          <a:ln/>
        </p:spPr>
        <p:txBody>
          <a:bodyPr/>
          <a:lstStyle>
            <a:lvl1pPr>
              <a:defRPr/>
            </a:lvl1pPr>
          </a:lstStyle>
          <a:p>
            <a:pPr>
              <a:defRPr/>
            </a:pPr>
            <a:fld id="{BD004A41-979C-4AB5-B8DB-79C93BCAF715}" type="slidenum">
              <a:rPr lang="en-ZW" altLang="en-US"/>
              <a:pPr>
                <a:defRPr/>
              </a:pPr>
              <a:t>‹#›</a:t>
            </a:fld>
            <a:endParaRPr lang="en-ZW" altLang="en-US"/>
          </a:p>
        </p:txBody>
      </p:sp>
    </p:spTree>
    <p:extLst>
      <p:ext uri="{BB962C8B-B14F-4D97-AF65-F5344CB8AC3E}">
        <p14:creationId xmlns:p14="http://schemas.microsoft.com/office/powerpoint/2010/main" val="36227759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0" y="16777"/>
            <a:ext cx="12192000" cy="1069514"/>
          </a:xfrm>
          <a:prstGeom prst="rect">
            <a:avLst/>
          </a:prstGeom>
          <a:noFill/>
          <a:ln>
            <a:noFill/>
          </a:ln>
        </p:spPr>
        <p:txBody>
          <a:bodyPr/>
          <a:lstStyle>
            <a:lvl1pPr marL="0" marR="0" lvl="0" indent="0" algn="l" rtl="0">
              <a:lnSpc>
                <a:spcPct val="90000"/>
              </a:lnSpc>
              <a:spcBef>
                <a:spcPts val="0"/>
              </a:spcBef>
              <a:spcAft>
                <a:spcPts val="0"/>
              </a:spcAft>
              <a:buClr>
                <a:srgbClr val="3F3F3F"/>
              </a:buClr>
              <a:buFont typeface="Arial"/>
              <a:buNone/>
              <a:defRPr sz="4400" b="1" i="0" u="none" strike="noStrike" cap="none">
                <a:solidFill>
                  <a:srgbClr val="3F3F3F"/>
                </a:solidFill>
                <a:latin typeface="Arial"/>
                <a:ea typeface="Arial"/>
                <a:cs typeface="Arial"/>
                <a:sym typeface="Arial"/>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18" name="Shape 18"/>
          <p:cNvSpPr txBox="1">
            <a:spLocks noGrp="1"/>
          </p:cNvSpPr>
          <p:nvPr>
            <p:ph type="body" idx="1"/>
          </p:nvPr>
        </p:nvSpPr>
        <p:spPr>
          <a:xfrm>
            <a:off x="609600" y="1600200"/>
            <a:ext cx="10972799" cy="460647"/>
          </a:xfrm>
          <a:prstGeom prst="rect">
            <a:avLst/>
          </a:prstGeom>
          <a:noFill/>
          <a:ln>
            <a:noFill/>
          </a:ln>
        </p:spPr>
        <p:txBody>
          <a:bodyPr anchor="ctr"/>
          <a:lstStyle>
            <a:lvl1pPr marL="0" marR="0" lvl="0" indent="0" algn="l" rtl="0">
              <a:lnSpc>
                <a:spcPct val="90000"/>
              </a:lnSpc>
              <a:spcBef>
                <a:spcPts val="1000"/>
              </a:spcBef>
              <a:spcAft>
                <a:spcPts val="0"/>
              </a:spcAft>
              <a:buClr>
                <a:srgbClr val="3F3F3F"/>
              </a:buClr>
              <a:buFont typeface="Arial"/>
              <a:buNone/>
              <a:defRPr sz="2000" b="0" i="0" u="none" strike="noStrike" cap="none">
                <a:solidFill>
                  <a:srgbClr val="3F3F3F"/>
                </a:solidFill>
                <a:latin typeface="Calibri"/>
                <a:ea typeface="Calibri"/>
                <a:cs typeface="Calibri"/>
                <a:sym typeface="Calibri"/>
              </a:defRPr>
            </a:lvl1pPr>
            <a:lvl2pPr marL="685800" marR="0" lvl="1" indent="76200" algn="l" rtl="0">
              <a:lnSpc>
                <a:spcPct val="90000"/>
              </a:lnSpc>
              <a:spcBef>
                <a:spcPts val="50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25400" algn="l" rtl="0">
              <a:lnSpc>
                <a:spcPct val="90000"/>
              </a:lnSpc>
              <a:spcBef>
                <a:spcPts val="5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9" name="Shape 19"/>
          <p:cNvSpPr txBox="1">
            <a:spLocks noGrp="1"/>
          </p:cNvSpPr>
          <p:nvPr>
            <p:ph type="body" idx="2"/>
          </p:nvPr>
        </p:nvSpPr>
        <p:spPr>
          <a:xfrm>
            <a:off x="623391" y="2276872"/>
            <a:ext cx="10972799" cy="3600398"/>
          </a:xfrm>
          <a:prstGeom prst="rect">
            <a:avLst/>
          </a:prstGeom>
          <a:noFill/>
          <a:ln>
            <a:noFill/>
          </a:ln>
        </p:spPr>
        <p:txBody>
          <a:bodyPr/>
          <a:lstStyle>
            <a:lvl1pPr marL="0" marR="0" lvl="0" indent="0" algn="l" rtl="0">
              <a:lnSpc>
                <a:spcPct val="90000"/>
              </a:lnSpc>
              <a:spcBef>
                <a:spcPts val="1000"/>
              </a:spcBef>
              <a:spcAft>
                <a:spcPts val="0"/>
              </a:spcAft>
              <a:buClr>
                <a:srgbClr val="3F3F3F"/>
              </a:buClr>
              <a:buFont typeface="Arial"/>
              <a:buNone/>
              <a:defRPr sz="1400" b="0" i="0" u="none" strike="noStrike" cap="none">
                <a:solidFill>
                  <a:srgbClr val="3F3F3F"/>
                </a:solidFill>
                <a:latin typeface="Calibri"/>
                <a:ea typeface="Calibri"/>
                <a:cs typeface="Calibri"/>
                <a:sym typeface="Calibri"/>
              </a:defRPr>
            </a:lvl1pPr>
            <a:lvl2pPr marL="685800" marR="0" lvl="1" indent="76200" algn="l" rtl="0">
              <a:lnSpc>
                <a:spcPct val="90000"/>
              </a:lnSpc>
              <a:spcBef>
                <a:spcPts val="50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25400" algn="l" rtl="0">
              <a:lnSpc>
                <a:spcPct val="90000"/>
              </a:lnSpc>
              <a:spcBef>
                <a:spcPts val="5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1360992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838200" y="365125"/>
            <a:ext cx="10515599" cy="1325562"/>
          </a:xfrm>
          <a:prstGeom prst="rect">
            <a:avLst/>
          </a:prstGeom>
          <a:noFill/>
          <a:ln>
            <a:noFill/>
          </a:ln>
        </p:spPr>
        <p:txBody>
          <a:bodyPr/>
          <a:lstStyle>
            <a:lvl1pPr marL="0" marR="0" lvl="0" indent="0" algn="l" rtl="0">
              <a:lnSpc>
                <a:spcPct val="9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26" name="Shape 26"/>
          <p:cNvSpPr txBox="1">
            <a:spLocks noGrp="1"/>
          </p:cNvSpPr>
          <p:nvPr>
            <p:ph type="body" idx="1"/>
          </p:nvPr>
        </p:nvSpPr>
        <p:spPr>
          <a:xfrm>
            <a:off x="838200" y="1825625"/>
            <a:ext cx="10515599" cy="4351338"/>
          </a:xfrm>
          <a:prstGeom prst="rect">
            <a:avLst/>
          </a:prstGeom>
          <a:noFill/>
          <a:ln>
            <a:noFill/>
          </a:ln>
        </p:spPr>
        <p:txBody>
          <a:bodyPr/>
          <a:lstStyle>
            <a:lvl1pPr marL="228600" marR="0" lvl="0" indent="127000" algn="l" rtl="0">
              <a:lnSpc>
                <a:spcPct val="90000"/>
              </a:lnSpc>
              <a:spcBef>
                <a:spcPts val="100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25400" algn="l" rtl="0">
              <a:lnSpc>
                <a:spcPct val="90000"/>
              </a:lnSpc>
              <a:spcBef>
                <a:spcPts val="5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 name="Shape 12"/>
          <p:cNvSpPr txBox="1">
            <a:spLocks noGrp="1"/>
          </p:cNvSpPr>
          <p:nvPr>
            <p:ph type="dt" idx="11"/>
          </p:nvPr>
        </p:nvSpPr>
        <p:spPr>
          <a:ln/>
        </p:spPr>
        <p:txBody>
          <a:bodyPr/>
          <a:lstStyle>
            <a:lvl1pPr>
              <a:defRPr/>
            </a:lvl1pPr>
          </a:lstStyle>
          <a:p>
            <a:pPr>
              <a:defRPr/>
            </a:pPr>
            <a:endParaRPr lang="en-US"/>
          </a:p>
        </p:txBody>
      </p:sp>
      <p:sp>
        <p:nvSpPr>
          <p:cNvPr id="5" name="Shape 13"/>
          <p:cNvSpPr txBox="1">
            <a:spLocks noGrp="1"/>
          </p:cNvSpPr>
          <p:nvPr>
            <p:ph type="ftr" idx="12"/>
          </p:nvPr>
        </p:nvSpPr>
        <p:spPr>
          <a:ln/>
        </p:spPr>
        <p:txBody>
          <a:bodyPr/>
          <a:lstStyle>
            <a:lvl1pPr>
              <a:defRPr/>
            </a:lvl1pPr>
          </a:lstStyle>
          <a:p>
            <a:pPr>
              <a:defRPr/>
            </a:pPr>
            <a:endParaRPr lang="en-US"/>
          </a:p>
        </p:txBody>
      </p:sp>
      <p:sp>
        <p:nvSpPr>
          <p:cNvPr id="6" name="Shape 14"/>
          <p:cNvSpPr txBox="1">
            <a:spLocks noGrp="1"/>
          </p:cNvSpPr>
          <p:nvPr>
            <p:ph type="sldNum" idx="13"/>
          </p:nvPr>
        </p:nvSpPr>
        <p:spPr>
          <a:ln/>
        </p:spPr>
        <p:txBody>
          <a:bodyPr/>
          <a:lstStyle>
            <a:lvl1pPr>
              <a:defRPr/>
            </a:lvl1pPr>
          </a:lstStyle>
          <a:p>
            <a:pPr>
              <a:defRPr/>
            </a:pPr>
            <a:fld id="{9D0B4B22-0411-4597-813E-5DA72D61ECA4}" type="slidenum">
              <a:rPr lang="en-ZW" altLang="en-US"/>
              <a:pPr>
                <a:defRPr/>
              </a:pPr>
              <a:t>‹#›</a:t>
            </a:fld>
            <a:endParaRPr lang="en-ZW" altLang="en-US"/>
          </a:p>
        </p:txBody>
      </p:sp>
    </p:spTree>
    <p:extLst>
      <p:ext uri="{BB962C8B-B14F-4D97-AF65-F5344CB8AC3E}">
        <p14:creationId xmlns:p14="http://schemas.microsoft.com/office/powerpoint/2010/main" val="36238924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30"/>
        <p:cNvGrpSpPr/>
        <p:nvPr/>
      </p:nvGrpSpPr>
      <p:grpSpPr>
        <a:xfrm>
          <a:off x="0" y="0"/>
          <a:ext cx="0" cy="0"/>
          <a:chOff x="0" y="0"/>
          <a:chExt cx="0" cy="0"/>
        </a:xfrm>
      </p:grpSpPr>
      <p:sp>
        <p:nvSpPr>
          <p:cNvPr id="31" name="Shape 31"/>
          <p:cNvSpPr txBox="1">
            <a:spLocks noGrp="1"/>
          </p:cNvSpPr>
          <p:nvPr>
            <p:ph type="ctrTitle"/>
          </p:nvPr>
        </p:nvSpPr>
        <p:spPr>
          <a:xfrm>
            <a:off x="1524000" y="1122362"/>
            <a:ext cx="9144000" cy="2387600"/>
          </a:xfrm>
          <a:prstGeom prst="rect">
            <a:avLst/>
          </a:prstGeom>
          <a:noFill/>
          <a:ln>
            <a:noFill/>
          </a:ln>
        </p:spPr>
        <p:txBody>
          <a:bodyPr anchor="b"/>
          <a:lstStyle>
            <a:lvl1pPr marL="0" marR="0" lvl="0" indent="0" algn="ctr" rtl="0">
              <a:lnSpc>
                <a:spcPct val="90000"/>
              </a:lnSpc>
              <a:spcBef>
                <a:spcPts val="0"/>
              </a:spcBef>
              <a:spcAft>
                <a:spcPts val="0"/>
              </a:spcAft>
              <a:buClr>
                <a:schemeClr val="dk1"/>
              </a:buClr>
              <a:buFont typeface="Calibri"/>
              <a:buNone/>
              <a:defRPr sz="6000" b="0"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32" name="Shape 32"/>
          <p:cNvSpPr txBox="1">
            <a:spLocks noGrp="1"/>
          </p:cNvSpPr>
          <p:nvPr>
            <p:ph type="subTitle" idx="1"/>
          </p:nvPr>
        </p:nvSpPr>
        <p:spPr>
          <a:xfrm>
            <a:off x="1524000" y="3602037"/>
            <a:ext cx="9144000" cy="1655761"/>
          </a:xfrm>
          <a:prstGeom prst="rect">
            <a:avLst/>
          </a:prstGeom>
          <a:noFill/>
          <a:ln>
            <a:noFill/>
          </a:ln>
        </p:spPr>
        <p:txBody>
          <a:bodyPr/>
          <a:lstStyle>
            <a:lvl1pPr marL="0" marR="0" lvl="0" indent="0" algn="ctr" rtl="0">
              <a:lnSpc>
                <a:spcPct val="90000"/>
              </a:lnSpc>
              <a:spcBef>
                <a:spcPts val="1000"/>
              </a:spcBef>
              <a:spcAft>
                <a:spcPts val="0"/>
              </a:spcAft>
              <a:buClr>
                <a:schemeClr val="dk1"/>
              </a:buClr>
              <a:buFont typeface="Arial"/>
              <a:buNone/>
              <a:defRPr sz="2400" b="0" i="0" u="none" strike="noStrike" cap="none">
                <a:solidFill>
                  <a:schemeClr val="dk1"/>
                </a:solidFill>
                <a:latin typeface="Calibri"/>
                <a:ea typeface="Calibri"/>
                <a:cs typeface="Calibri"/>
                <a:sym typeface="Calibri"/>
              </a:defRPr>
            </a:lvl1pPr>
            <a:lvl2pPr marL="457200" marR="0" lvl="1" indent="0" algn="ctr" rtl="0">
              <a:lnSpc>
                <a:spcPct val="90000"/>
              </a:lnSpc>
              <a:spcBef>
                <a:spcPts val="500"/>
              </a:spcBef>
              <a:spcAft>
                <a:spcPts val="0"/>
              </a:spcAft>
              <a:buClr>
                <a:schemeClr val="dk1"/>
              </a:buClr>
              <a:buFont typeface="Arial"/>
              <a:buNone/>
              <a:defRPr sz="2000" b="0" i="0" u="none" strike="noStrike" cap="none">
                <a:solidFill>
                  <a:schemeClr val="dk1"/>
                </a:solidFill>
                <a:latin typeface="Calibri"/>
                <a:ea typeface="Calibri"/>
                <a:cs typeface="Calibri"/>
                <a:sym typeface="Calibri"/>
              </a:defRPr>
            </a:lvl2pPr>
            <a:lvl3pPr marL="914400" marR="0" lvl="2" indent="0" algn="ctr" rtl="0">
              <a:lnSpc>
                <a:spcPct val="90000"/>
              </a:lnSpc>
              <a:spcBef>
                <a:spcPts val="500"/>
              </a:spcBef>
              <a:spcAft>
                <a:spcPts val="0"/>
              </a:spcAft>
              <a:buClr>
                <a:schemeClr val="dk1"/>
              </a:buClr>
              <a:buFont typeface="Arial"/>
              <a:buNone/>
              <a:defRPr sz="1800" b="0" i="0" u="none" strike="noStrike" cap="none">
                <a:solidFill>
                  <a:schemeClr val="dk1"/>
                </a:solidFill>
                <a:latin typeface="Calibri"/>
                <a:ea typeface="Calibri"/>
                <a:cs typeface="Calibri"/>
                <a:sym typeface="Calibri"/>
              </a:defRPr>
            </a:lvl3pPr>
            <a:lvl4pPr marL="1371600" marR="0" lvl="3" indent="0" algn="ctr" rtl="0">
              <a:lnSpc>
                <a:spcPct val="90000"/>
              </a:lnSpc>
              <a:spcBef>
                <a:spcPts val="500"/>
              </a:spcBef>
              <a:spcAft>
                <a:spcPts val="0"/>
              </a:spcAft>
              <a:buClr>
                <a:schemeClr val="dk1"/>
              </a:buClr>
              <a:buFont typeface="Arial"/>
              <a:buNone/>
              <a:defRPr sz="1600" b="0" i="0" u="none" strike="noStrike" cap="none">
                <a:solidFill>
                  <a:schemeClr val="dk1"/>
                </a:solidFill>
                <a:latin typeface="Calibri"/>
                <a:ea typeface="Calibri"/>
                <a:cs typeface="Calibri"/>
                <a:sym typeface="Calibri"/>
              </a:defRPr>
            </a:lvl4pPr>
            <a:lvl5pPr marL="1828800" marR="0" lvl="4" indent="0" algn="ctr" rtl="0">
              <a:lnSpc>
                <a:spcPct val="90000"/>
              </a:lnSpc>
              <a:spcBef>
                <a:spcPts val="500"/>
              </a:spcBef>
              <a:spcAft>
                <a:spcPts val="0"/>
              </a:spcAft>
              <a:buClr>
                <a:schemeClr val="dk1"/>
              </a:buClr>
              <a:buFont typeface="Arial"/>
              <a:buNone/>
              <a:defRPr sz="1600" b="0" i="0" u="none" strike="noStrike" cap="none">
                <a:solidFill>
                  <a:schemeClr val="dk1"/>
                </a:solidFill>
                <a:latin typeface="Calibri"/>
                <a:ea typeface="Calibri"/>
                <a:cs typeface="Calibri"/>
                <a:sym typeface="Calibri"/>
              </a:defRPr>
            </a:lvl5pPr>
            <a:lvl6pPr marL="2286000" marR="0" lvl="5" indent="0" algn="ctr" rtl="0">
              <a:lnSpc>
                <a:spcPct val="90000"/>
              </a:lnSpc>
              <a:spcBef>
                <a:spcPts val="500"/>
              </a:spcBef>
              <a:spcAft>
                <a:spcPts val="0"/>
              </a:spcAft>
              <a:buClr>
                <a:schemeClr val="dk1"/>
              </a:buClr>
              <a:buFont typeface="Arial"/>
              <a:buNone/>
              <a:defRPr sz="1600" b="0" i="0" u="none" strike="noStrike" cap="none">
                <a:solidFill>
                  <a:schemeClr val="dk1"/>
                </a:solidFill>
                <a:latin typeface="Calibri"/>
                <a:ea typeface="Calibri"/>
                <a:cs typeface="Calibri"/>
                <a:sym typeface="Calibri"/>
              </a:defRPr>
            </a:lvl6pPr>
            <a:lvl7pPr marL="2743200" marR="0" lvl="6" indent="0" algn="ctr" rtl="0">
              <a:lnSpc>
                <a:spcPct val="90000"/>
              </a:lnSpc>
              <a:spcBef>
                <a:spcPts val="500"/>
              </a:spcBef>
              <a:spcAft>
                <a:spcPts val="0"/>
              </a:spcAft>
              <a:buClr>
                <a:schemeClr val="dk1"/>
              </a:buClr>
              <a:buFont typeface="Arial"/>
              <a:buNone/>
              <a:defRPr sz="1600" b="0" i="0" u="none" strike="noStrike" cap="none">
                <a:solidFill>
                  <a:schemeClr val="dk1"/>
                </a:solidFill>
                <a:latin typeface="Calibri"/>
                <a:ea typeface="Calibri"/>
                <a:cs typeface="Calibri"/>
                <a:sym typeface="Calibri"/>
              </a:defRPr>
            </a:lvl7pPr>
            <a:lvl8pPr marL="3200400" marR="0" lvl="7" indent="0" algn="ctr" rtl="0">
              <a:lnSpc>
                <a:spcPct val="90000"/>
              </a:lnSpc>
              <a:spcBef>
                <a:spcPts val="500"/>
              </a:spcBef>
              <a:spcAft>
                <a:spcPts val="0"/>
              </a:spcAft>
              <a:buClr>
                <a:schemeClr val="dk1"/>
              </a:buClr>
              <a:buFont typeface="Arial"/>
              <a:buNone/>
              <a:defRPr sz="1600" b="0" i="0" u="none" strike="noStrike" cap="none">
                <a:solidFill>
                  <a:schemeClr val="dk1"/>
                </a:solidFill>
                <a:latin typeface="Calibri"/>
                <a:ea typeface="Calibri"/>
                <a:cs typeface="Calibri"/>
                <a:sym typeface="Calibri"/>
              </a:defRPr>
            </a:lvl8pPr>
            <a:lvl9pPr marL="3657600" marR="0" lvl="8" indent="0" algn="ctr" rtl="0">
              <a:lnSpc>
                <a:spcPct val="90000"/>
              </a:lnSpc>
              <a:spcBef>
                <a:spcPts val="500"/>
              </a:spcBef>
              <a:spcAft>
                <a:spcPts val="0"/>
              </a:spcAft>
              <a:buClr>
                <a:schemeClr val="dk1"/>
              </a:buClr>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4" name="Shape 12"/>
          <p:cNvSpPr txBox="1">
            <a:spLocks noGrp="1"/>
          </p:cNvSpPr>
          <p:nvPr>
            <p:ph type="dt" idx="11"/>
          </p:nvPr>
        </p:nvSpPr>
        <p:spPr>
          <a:ln/>
        </p:spPr>
        <p:txBody>
          <a:bodyPr/>
          <a:lstStyle>
            <a:lvl1pPr>
              <a:defRPr/>
            </a:lvl1pPr>
          </a:lstStyle>
          <a:p>
            <a:pPr>
              <a:defRPr/>
            </a:pPr>
            <a:endParaRPr lang="en-US"/>
          </a:p>
        </p:txBody>
      </p:sp>
      <p:sp>
        <p:nvSpPr>
          <p:cNvPr id="5" name="Shape 13"/>
          <p:cNvSpPr txBox="1">
            <a:spLocks noGrp="1"/>
          </p:cNvSpPr>
          <p:nvPr>
            <p:ph type="ftr" idx="12"/>
          </p:nvPr>
        </p:nvSpPr>
        <p:spPr>
          <a:ln/>
        </p:spPr>
        <p:txBody>
          <a:bodyPr/>
          <a:lstStyle>
            <a:lvl1pPr>
              <a:defRPr/>
            </a:lvl1pPr>
          </a:lstStyle>
          <a:p>
            <a:pPr>
              <a:defRPr/>
            </a:pPr>
            <a:endParaRPr lang="en-US"/>
          </a:p>
        </p:txBody>
      </p:sp>
      <p:sp>
        <p:nvSpPr>
          <p:cNvPr id="6" name="Shape 14"/>
          <p:cNvSpPr txBox="1">
            <a:spLocks noGrp="1"/>
          </p:cNvSpPr>
          <p:nvPr>
            <p:ph type="sldNum" idx="13"/>
          </p:nvPr>
        </p:nvSpPr>
        <p:spPr>
          <a:ln/>
        </p:spPr>
        <p:txBody>
          <a:bodyPr/>
          <a:lstStyle>
            <a:lvl1pPr>
              <a:defRPr/>
            </a:lvl1pPr>
          </a:lstStyle>
          <a:p>
            <a:pPr>
              <a:defRPr/>
            </a:pPr>
            <a:fld id="{ECEE984A-0C05-4E60-BC55-334D5B8EFE4D}" type="slidenum">
              <a:rPr lang="en-ZW" altLang="en-US"/>
              <a:pPr>
                <a:defRPr/>
              </a:pPr>
              <a:t>‹#›</a:t>
            </a:fld>
            <a:endParaRPr lang="en-ZW" altLang="en-US"/>
          </a:p>
        </p:txBody>
      </p:sp>
    </p:spTree>
    <p:extLst>
      <p:ext uri="{BB962C8B-B14F-4D97-AF65-F5344CB8AC3E}">
        <p14:creationId xmlns:p14="http://schemas.microsoft.com/office/powerpoint/2010/main" val="3332770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36"/>
        <p:cNvGrpSpPr/>
        <p:nvPr/>
      </p:nvGrpSpPr>
      <p:grpSpPr>
        <a:xfrm>
          <a:off x="0" y="0"/>
          <a:ext cx="0" cy="0"/>
          <a:chOff x="0" y="0"/>
          <a:chExt cx="0" cy="0"/>
        </a:xfrm>
      </p:grpSpPr>
      <p:sp>
        <p:nvSpPr>
          <p:cNvPr id="37" name="Shape 37"/>
          <p:cNvSpPr txBox="1">
            <a:spLocks noGrp="1"/>
          </p:cNvSpPr>
          <p:nvPr>
            <p:ph type="title"/>
          </p:nvPr>
        </p:nvSpPr>
        <p:spPr>
          <a:xfrm>
            <a:off x="831850" y="1709738"/>
            <a:ext cx="10515599" cy="2852737"/>
          </a:xfrm>
          <a:prstGeom prst="rect">
            <a:avLst/>
          </a:prstGeom>
          <a:noFill/>
          <a:ln>
            <a:noFill/>
          </a:ln>
        </p:spPr>
        <p:txBody>
          <a:bodyPr anchor="b"/>
          <a:lstStyle>
            <a:lvl1pPr marL="0" marR="0" lvl="0" indent="0" algn="l" rtl="0">
              <a:lnSpc>
                <a:spcPct val="90000"/>
              </a:lnSpc>
              <a:spcBef>
                <a:spcPts val="0"/>
              </a:spcBef>
              <a:spcAft>
                <a:spcPts val="0"/>
              </a:spcAft>
              <a:buClr>
                <a:schemeClr val="dk1"/>
              </a:buClr>
              <a:buFont typeface="Calibri"/>
              <a:buNone/>
              <a:defRPr sz="6000" b="0"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38" name="Shape 38"/>
          <p:cNvSpPr txBox="1">
            <a:spLocks noGrp="1"/>
          </p:cNvSpPr>
          <p:nvPr>
            <p:ph type="body" idx="1"/>
          </p:nvPr>
        </p:nvSpPr>
        <p:spPr>
          <a:xfrm>
            <a:off x="831850" y="4589462"/>
            <a:ext cx="10515599" cy="1500187"/>
          </a:xfrm>
          <a:prstGeom prst="rect">
            <a:avLst/>
          </a:prstGeom>
          <a:noFill/>
          <a:ln>
            <a:noFill/>
          </a:ln>
        </p:spPr>
        <p:txBody>
          <a:bodyPr/>
          <a:lstStyle>
            <a:lvl1pPr marL="0" marR="0" lvl="0" indent="0" algn="l" rtl="0">
              <a:lnSpc>
                <a:spcPct val="90000"/>
              </a:lnSpc>
              <a:spcBef>
                <a:spcPts val="1000"/>
              </a:spcBef>
              <a:spcAft>
                <a:spcPts val="0"/>
              </a:spcAft>
              <a:buClr>
                <a:srgbClr val="888888"/>
              </a:buClr>
              <a:buFont typeface="Arial"/>
              <a:buNone/>
              <a:defRPr sz="2400" b="0" i="0" u="none" strike="noStrike" cap="none">
                <a:solidFill>
                  <a:srgbClr val="888888"/>
                </a:solidFill>
                <a:latin typeface="Calibri"/>
                <a:ea typeface="Calibri"/>
                <a:cs typeface="Calibri"/>
                <a:sym typeface="Calibri"/>
              </a:defRPr>
            </a:lvl1pPr>
            <a:lvl2pPr marL="457200" marR="0" lvl="1" indent="0" algn="l" rtl="0">
              <a:lnSpc>
                <a:spcPct val="90000"/>
              </a:lnSpc>
              <a:spcBef>
                <a:spcPts val="500"/>
              </a:spcBef>
              <a:spcAft>
                <a:spcPts val="0"/>
              </a:spcAft>
              <a:buClr>
                <a:srgbClr val="888888"/>
              </a:buClr>
              <a:buFont typeface="Arial"/>
              <a:buNone/>
              <a:defRPr sz="2000" b="0" i="0" u="none" strike="noStrike" cap="none">
                <a:solidFill>
                  <a:srgbClr val="888888"/>
                </a:solidFill>
                <a:latin typeface="Calibri"/>
                <a:ea typeface="Calibri"/>
                <a:cs typeface="Calibri"/>
                <a:sym typeface="Calibri"/>
              </a:defRPr>
            </a:lvl2pPr>
            <a:lvl3pPr marL="914400" marR="0" lvl="2" indent="0" algn="l" rtl="0">
              <a:lnSpc>
                <a:spcPct val="90000"/>
              </a:lnSpc>
              <a:spcBef>
                <a:spcPts val="500"/>
              </a:spcBef>
              <a:spcAft>
                <a:spcPts val="0"/>
              </a:spcAft>
              <a:buClr>
                <a:srgbClr val="888888"/>
              </a:buClr>
              <a:buFont typeface="Arial"/>
              <a:buNone/>
              <a:defRPr sz="1800" b="0" i="0" u="none" strike="noStrike" cap="none">
                <a:solidFill>
                  <a:srgbClr val="888888"/>
                </a:solidFill>
                <a:latin typeface="Calibri"/>
                <a:ea typeface="Calibri"/>
                <a:cs typeface="Calibri"/>
                <a:sym typeface="Calibri"/>
              </a:defRPr>
            </a:lvl3pPr>
            <a:lvl4pPr marL="1371600" marR="0" lvl="3" indent="0" algn="l" rtl="0">
              <a:lnSpc>
                <a:spcPct val="90000"/>
              </a:lnSpc>
              <a:spcBef>
                <a:spcPts val="500"/>
              </a:spcBef>
              <a:spcAft>
                <a:spcPts val="0"/>
              </a:spcAft>
              <a:buClr>
                <a:srgbClr val="888888"/>
              </a:buClr>
              <a:buFont typeface="Arial"/>
              <a:buNone/>
              <a:defRPr sz="1600" b="0" i="0" u="none" strike="noStrike" cap="none">
                <a:solidFill>
                  <a:srgbClr val="888888"/>
                </a:solidFill>
                <a:latin typeface="Calibri"/>
                <a:ea typeface="Calibri"/>
                <a:cs typeface="Calibri"/>
                <a:sym typeface="Calibri"/>
              </a:defRPr>
            </a:lvl4pPr>
            <a:lvl5pPr marL="1828800" marR="0" lvl="4" indent="0" algn="l" rtl="0">
              <a:lnSpc>
                <a:spcPct val="90000"/>
              </a:lnSpc>
              <a:spcBef>
                <a:spcPts val="500"/>
              </a:spcBef>
              <a:spcAft>
                <a:spcPts val="0"/>
              </a:spcAft>
              <a:buClr>
                <a:srgbClr val="888888"/>
              </a:buClr>
              <a:buFont typeface="Arial"/>
              <a:buNone/>
              <a:defRPr sz="1600" b="0" i="0" u="none" strike="noStrike" cap="none">
                <a:solidFill>
                  <a:srgbClr val="888888"/>
                </a:solidFill>
                <a:latin typeface="Calibri"/>
                <a:ea typeface="Calibri"/>
                <a:cs typeface="Calibri"/>
                <a:sym typeface="Calibri"/>
              </a:defRPr>
            </a:lvl5pPr>
            <a:lvl6pPr marL="2286000" marR="0" lvl="5" indent="0" algn="l" rtl="0">
              <a:lnSpc>
                <a:spcPct val="90000"/>
              </a:lnSpc>
              <a:spcBef>
                <a:spcPts val="500"/>
              </a:spcBef>
              <a:spcAft>
                <a:spcPts val="0"/>
              </a:spcAft>
              <a:buClr>
                <a:srgbClr val="888888"/>
              </a:buClr>
              <a:buFont typeface="Arial"/>
              <a:buNone/>
              <a:defRPr sz="1600" b="0" i="0" u="none" strike="noStrike" cap="none">
                <a:solidFill>
                  <a:srgbClr val="888888"/>
                </a:solidFill>
                <a:latin typeface="Calibri"/>
                <a:ea typeface="Calibri"/>
                <a:cs typeface="Calibri"/>
                <a:sym typeface="Calibri"/>
              </a:defRPr>
            </a:lvl6pPr>
            <a:lvl7pPr marL="2743200" marR="0" lvl="6" indent="0" algn="l" rtl="0">
              <a:lnSpc>
                <a:spcPct val="90000"/>
              </a:lnSpc>
              <a:spcBef>
                <a:spcPts val="500"/>
              </a:spcBef>
              <a:spcAft>
                <a:spcPts val="0"/>
              </a:spcAft>
              <a:buClr>
                <a:srgbClr val="888888"/>
              </a:buClr>
              <a:buFont typeface="Arial"/>
              <a:buNone/>
              <a:defRPr sz="1600" b="0" i="0" u="none" strike="noStrike" cap="none">
                <a:solidFill>
                  <a:srgbClr val="888888"/>
                </a:solidFill>
                <a:latin typeface="Calibri"/>
                <a:ea typeface="Calibri"/>
                <a:cs typeface="Calibri"/>
                <a:sym typeface="Calibri"/>
              </a:defRPr>
            </a:lvl7pPr>
            <a:lvl8pPr marL="3200400" marR="0" lvl="7" indent="0" algn="l" rtl="0">
              <a:lnSpc>
                <a:spcPct val="90000"/>
              </a:lnSpc>
              <a:spcBef>
                <a:spcPts val="500"/>
              </a:spcBef>
              <a:spcAft>
                <a:spcPts val="0"/>
              </a:spcAft>
              <a:buClr>
                <a:srgbClr val="888888"/>
              </a:buClr>
              <a:buFont typeface="Arial"/>
              <a:buNone/>
              <a:defRPr sz="1600" b="0" i="0" u="none" strike="noStrike" cap="none">
                <a:solidFill>
                  <a:srgbClr val="888888"/>
                </a:solidFill>
                <a:latin typeface="Calibri"/>
                <a:ea typeface="Calibri"/>
                <a:cs typeface="Calibri"/>
                <a:sym typeface="Calibri"/>
              </a:defRPr>
            </a:lvl8pPr>
            <a:lvl9pPr marL="3657600" marR="0" lvl="8" indent="0" algn="l" rtl="0">
              <a:lnSpc>
                <a:spcPct val="90000"/>
              </a:lnSpc>
              <a:spcBef>
                <a:spcPts val="500"/>
              </a:spcBef>
              <a:spcAft>
                <a:spcPts val="0"/>
              </a:spcAft>
              <a:buClr>
                <a:srgbClr val="888888"/>
              </a:buClr>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4" name="Shape 12"/>
          <p:cNvSpPr txBox="1">
            <a:spLocks noGrp="1"/>
          </p:cNvSpPr>
          <p:nvPr>
            <p:ph type="dt" idx="11"/>
          </p:nvPr>
        </p:nvSpPr>
        <p:spPr>
          <a:ln/>
        </p:spPr>
        <p:txBody>
          <a:bodyPr/>
          <a:lstStyle>
            <a:lvl1pPr>
              <a:defRPr/>
            </a:lvl1pPr>
          </a:lstStyle>
          <a:p>
            <a:pPr>
              <a:defRPr/>
            </a:pPr>
            <a:endParaRPr lang="en-US"/>
          </a:p>
        </p:txBody>
      </p:sp>
      <p:sp>
        <p:nvSpPr>
          <p:cNvPr id="5" name="Shape 13"/>
          <p:cNvSpPr txBox="1">
            <a:spLocks noGrp="1"/>
          </p:cNvSpPr>
          <p:nvPr>
            <p:ph type="ftr" idx="12"/>
          </p:nvPr>
        </p:nvSpPr>
        <p:spPr>
          <a:ln/>
        </p:spPr>
        <p:txBody>
          <a:bodyPr/>
          <a:lstStyle>
            <a:lvl1pPr>
              <a:defRPr/>
            </a:lvl1pPr>
          </a:lstStyle>
          <a:p>
            <a:pPr>
              <a:defRPr/>
            </a:pPr>
            <a:endParaRPr lang="en-US"/>
          </a:p>
        </p:txBody>
      </p:sp>
      <p:sp>
        <p:nvSpPr>
          <p:cNvPr id="6" name="Shape 14"/>
          <p:cNvSpPr txBox="1">
            <a:spLocks noGrp="1"/>
          </p:cNvSpPr>
          <p:nvPr>
            <p:ph type="sldNum" idx="13"/>
          </p:nvPr>
        </p:nvSpPr>
        <p:spPr>
          <a:ln/>
        </p:spPr>
        <p:txBody>
          <a:bodyPr/>
          <a:lstStyle>
            <a:lvl1pPr>
              <a:defRPr/>
            </a:lvl1pPr>
          </a:lstStyle>
          <a:p>
            <a:pPr>
              <a:defRPr/>
            </a:pPr>
            <a:fld id="{AD48743F-60E0-482D-BB2D-78D1DFE6DEF2}" type="slidenum">
              <a:rPr lang="en-ZW" altLang="en-US"/>
              <a:pPr>
                <a:defRPr/>
              </a:pPr>
              <a:t>‹#›</a:t>
            </a:fld>
            <a:endParaRPr lang="en-ZW" altLang="en-US"/>
          </a:p>
        </p:txBody>
      </p:sp>
    </p:spTree>
    <p:extLst>
      <p:ext uri="{BB962C8B-B14F-4D97-AF65-F5344CB8AC3E}">
        <p14:creationId xmlns:p14="http://schemas.microsoft.com/office/powerpoint/2010/main" val="1570503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838200" y="365125"/>
            <a:ext cx="10515599" cy="1325562"/>
          </a:xfrm>
          <a:prstGeom prst="rect">
            <a:avLst/>
          </a:prstGeom>
          <a:noFill/>
          <a:ln>
            <a:noFill/>
          </a:ln>
        </p:spPr>
        <p:txBody>
          <a:bodyPr/>
          <a:lstStyle>
            <a:lvl1pPr marL="0" marR="0" lvl="0" indent="0" algn="l" rtl="0">
              <a:lnSpc>
                <a:spcPct val="9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44" name="Shape 44"/>
          <p:cNvSpPr txBox="1">
            <a:spLocks noGrp="1"/>
          </p:cNvSpPr>
          <p:nvPr>
            <p:ph type="body" idx="1"/>
          </p:nvPr>
        </p:nvSpPr>
        <p:spPr>
          <a:xfrm>
            <a:off x="838200" y="1825625"/>
            <a:ext cx="5181600" cy="4351338"/>
          </a:xfrm>
          <a:prstGeom prst="rect">
            <a:avLst/>
          </a:prstGeom>
          <a:noFill/>
          <a:ln>
            <a:noFill/>
          </a:ln>
        </p:spPr>
        <p:txBody>
          <a:bodyPr/>
          <a:lstStyle>
            <a:lvl1pPr marL="228600" marR="0" lvl="0" indent="127000" algn="l" rtl="0">
              <a:lnSpc>
                <a:spcPct val="90000"/>
              </a:lnSpc>
              <a:spcBef>
                <a:spcPts val="100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25400" algn="l" rtl="0">
              <a:lnSpc>
                <a:spcPct val="90000"/>
              </a:lnSpc>
              <a:spcBef>
                <a:spcPts val="5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5" name="Shape 45"/>
          <p:cNvSpPr txBox="1">
            <a:spLocks noGrp="1"/>
          </p:cNvSpPr>
          <p:nvPr>
            <p:ph type="body" idx="2"/>
          </p:nvPr>
        </p:nvSpPr>
        <p:spPr>
          <a:xfrm>
            <a:off x="6172200" y="1825625"/>
            <a:ext cx="5181600" cy="4351338"/>
          </a:xfrm>
          <a:prstGeom prst="rect">
            <a:avLst/>
          </a:prstGeom>
          <a:noFill/>
          <a:ln>
            <a:noFill/>
          </a:ln>
        </p:spPr>
        <p:txBody>
          <a:bodyPr/>
          <a:lstStyle>
            <a:lvl1pPr marL="228600" marR="0" lvl="0" indent="127000" algn="l" rtl="0">
              <a:lnSpc>
                <a:spcPct val="90000"/>
              </a:lnSpc>
              <a:spcBef>
                <a:spcPts val="100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25400" algn="l" rtl="0">
              <a:lnSpc>
                <a:spcPct val="90000"/>
              </a:lnSpc>
              <a:spcBef>
                <a:spcPts val="5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 name="Shape 12"/>
          <p:cNvSpPr txBox="1">
            <a:spLocks noGrp="1"/>
          </p:cNvSpPr>
          <p:nvPr>
            <p:ph type="dt" idx="11"/>
          </p:nvPr>
        </p:nvSpPr>
        <p:spPr>
          <a:ln/>
        </p:spPr>
        <p:txBody>
          <a:bodyPr/>
          <a:lstStyle>
            <a:lvl1pPr>
              <a:defRPr/>
            </a:lvl1pPr>
          </a:lstStyle>
          <a:p>
            <a:pPr>
              <a:defRPr/>
            </a:pPr>
            <a:endParaRPr lang="en-US"/>
          </a:p>
        </p:txBody>
      </p:sp>
      <p:sp>
        <p:nvSpPr>
          <p:cNvPr id="6" name="Shape 13"/>
          <p:cNvSpPr txBox="1">
            <a:spLocks noGrp="1"/>
          </p:cNvSpPr>
          <p:nvPr>
            <p:ph type="ftr" idx="12"/>
          </p:nvPr>
        </p:nvSpPr>
        <p:spPr>
          <a:ln/>
        </p:spPr>
        <p:txBody>
          <a:bodyPr/>
          <a:lstStyle>
            <a:lvl1pPr>
              <a:defRPr/>
            </a:lvl1pPr>
          </a:lstStyle>
          <a:p>
            <a:pPr>
              <a:defRPr/>
            </a:pPr>
            <a:endParaRPr lang="en-US"/>
          </a:p>
        </p:txBody>
      </p:sp>
      <p:sp>
        <p:nvSpPr>
          <p:cNvPr id="7" name="Shape 14"/>
          <p:cNvSpPr txBox="1">
            <a:spLocks noGrp="1"/>
          </p:cNvSpPr>
          <p:nvPr>
            <p:ph type="sldNum" idx="13"/>
          </p:nvPr>
        </p:nvSpPr>
        <p:spPr>
          <a:ln/>
        </p:spPr>
        <p:txBody>
          <a:bodyPr/>
          <a:lstStyle>
            <a:lvl1pPr>
              <a:defRPr/>
            </a:lvl1pPr>
          </a:lstStyle>
          <a:p>
            <a:pPr>
              <a:defRPr/>
            </a:pPr>
            <a:fld id="{BA6DE04F-C6DF-4FC4-B096-271A67F6B684}" type="slidenum">
              <a:rPr lang="en-ZW" altLang="en-US"/>
              <a:pPr>
                <a:defRPr/>
              </a:pPr>
              <a:t>‹#›</a:t>
            </a:fld>
            <a:endParaRPr lang="en-ZW" altLang="en-US"/>
          </a:p>
        </p:txBody>
      </p:sp>
    </p:spTree>
    <p:extLst>
      <p:ext uri="{BB962C8B-B14F-4D97-AF65-F5344CB8AC3E}">
        <p14:creationId xmlns:p14="http://schemas.microsoft.com/office/powerpoint/2010/main" val="14460447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49"/>
        <p:cNvGrpSpPr/>
        <p:nvPr/>
      </p:nvGrpSpPr>
      <p:grpSpPr>
        <a:xfrm>
          <a:off x="0" y="0"/>
          <a:ext cx="0" cy="0"/>
          <a:chOff x="0" y="0"/>
          <a:chExt cx="0" cy="0"/>
        </a:xfrm>
      </p:grpSpPr>
      <p:sp>
        <p:nvSpPr>
          <p:cNvPr id="50" name="Shape 50"/>
          <p:cNvSpPr txBox="1">
            <a:spLocks noGrp="1"/>
          </p:cNvSpPr>
          <p:nvPr>
            <p:ph type="title"/>
          </p:nvPr>
        </p:nvSpPr>
        <p:spPr>
          <a:xfrm>
            <a:off x="839787" y="365125"/>
            <a:ext cx="10515599" cy="1325562"/>
          </a:xfrm>
          <a:prstGeom prst="rect">
            <a:avLst/>
          </a:prstGeom>
          <a:noFill/>
          <a:ln>
            <a:noFill/>
          </a:ln>
        </p:spPr>
        <p:txBody>
          <a:bodyPr/>
          <a:lstStyle>
            <a:lvl1pPr marL="0" marR="0" lvl="0" indent="0" algn="l" rtl="0">
              <a:lnSpc>
                <a:spcPct val="9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51" name="Shape 51"/>
          <p:cNvSpPr txBox="1">
            <a:spLocks noGrp="1"/>
          </p:cNvSpPr>
          <p:nvPr>
            <p:ph type="body" idx="1"/>
          </p:nvPr>
        </p:nvSpPr>
        <p:spPr>
          <a:xfrm>
            <a:off x="839787" y="1681163"/>
            <a:ext cx="5157787" cy="823912"/>
          </a:xfrm>
          <a:prstGeom prst="rect">
            <a:avLst/>
          </a:prstGeom>
          <a:noFill/>
          <a:ln>
            <a:noFill/>
          </a:ln>
        </p:spPr>
        <p:txBody>
          <a:bodyPr anchor="b"/>
          <a:lstStyle>
            <a:lvl1pPr marL="0" marR="0" lvl="0" indent="0" algn="l" rtl="0">
              <a:lnSpc>
                <a:spcPct val="90000"/>
              </a:lnSpc>
              <a:spcBef>
                <a:spcPts val="1000"/>
              </a:spcBef>
              <a:spcAft>
                <a:spcPts val="0"/>
              </a:spcAft>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spcAft>
                <a:spcPts val="0"/>
              </a:spcAft>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spcAft>
                <a:spcPts val="0"/>
              </a:spcAft>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2" name="Shape 52"/>
          <p:cNvSpPr txBox="1">
            <a:spLocks noGrp="1"/>
          </p:cNvSpPr>
          <p:nvPr>
            <p:ph type="body" idx="2"/>
          </p:nvPr>
        </p:nvSpPr>
        <p:spPr>
          <a:xfrm>
            <a:off x="839787" y="2505075"/>
            <a:ext cx="5157787" cy="3684588"/>
          </a:xfrm>
          <a:prstGeom prst="rect">
            <a:avLst/>
          </a:prstGeom>
          <a:noFill/>
          <a:ln>
            <a:noFill/>
          </a:ln>
        </p:spPr>
        <p:txBody>
          <a:bodyPr/>
          <a:lstStyle>
            <a:lvl1pPr marL="228600" marR="0" lvl="0" indent="127000" algn="l" rtl="0">
              <a:lnSpc>
                <a:spcPct val="90000"/>
              </a:lnSpc>
              <a:spcBef>
                <a:spcPts val="100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25400" algn="l" rtl="0">
              <a:lnSpc>
                <a:spcPct val="90000"/>
              </a:lnSpc>
              <a:spcBef>
                <a:spcPts val="5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body" idx="3"/>
          </p:nvPr>
        </p:nvSpPr>
        <p:spPr>
          <a:xfrm>
            <a:off x="6172200" y="1681163"/>
            <a:ext cx="5183186" cy="823912"/>
          </a:xfrm>
          <a:prstGeom prst="rect">
            <a:avLst/>
          </a:prstGeom>
          <a:noFill/>
          <a:ln>
            <a:noFill/>
          </a:ln>
        </p:spPr>
        <p:txBody>
          <a:bodyPr anchor="b"/>
          <a:lstStyle>
            <a:lvl1pPr marL="0" marR="0" lvl="0" indent="0" algn="l" rtl="0">
              <a:lnSpc>
                <a:spcPct val="90000"/>
              </a:lnSpc>
              <a:spcBef>
                <a:spcPts val="1000"/>
              </a:spcBef>
              <a:spcAft>
                <a:spcPts val="0"/>
              </a:spcAft>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spcAft>
                <a:spcPts val="0"/>
              </a:spcAft>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spcAft>
                <a:spcPts val="0"/>
              </a:spcAft>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4" name="Shape 54"/>
          <p:cNvSpPr txBox="1">
            <a:spLocks noGrp="1"/>
          </p:cNvSpPr>
          <p:nvPr>
            <p:ph type="body" idx="4"/>
          </p:nvPr>
        </p:nvSpPr>
        <p:spPr>
          <a:xfrm>
            <a:off x="6172200" y="2505075"/>
            <a:ext cx="5183186" cy="3684588"/>
          </a:xfrm>
          <a:prstGeom prst="rect">
            <a:avLst/>
          </a:prstGeom>
          <a:noFill/>
          <a:ln>
            <a:noFill/>
          </a:ln>
        </p:spPr>
        <p:txBody>
          <a:bodyPr/>
          <a:lstStyle>
            <a:lvl1pPr marL="228600" marR="0" lvl="0" indent="127000" algn="l" rtl="0">
              <a:lnSpc>
                <a:spcPct val="90000"/>
              </a:lnSpc>
              <a:spcBef>
                <a:spcPts val="100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25400" algn="l" rtl="0">
              <a:lnSpc>
                <a:spcPct val="90000"/>
              </a:lnSpc>
              <a:spcBef>
                <a:spcPts val="5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 name="Shape 12"/>
          <p:cNvSpPr txBox="1">
            <a:spLocks noGrp="1"/>
          </p:cNvSpPr>
          <p:nvPr>
            <p:ph type="dt" idx="11"/>
          </p:nvPr>
        </p:nvSpPr>
        <p:spPr>
          <a:ln/>
        </p:spPr>
        <p:txBody>
          <a:bodyPr/>
          <a:lstStyle>
            <a:lvl1pPr>
              <a:defRPr/>
            </a:lvl1pPr>
          </a:lstStyle>
          <a:p>
            <a:pPr>
              <a:defRPr/>
            </a:pPr>
            <a:endParaRPr lang="en-US"/>
          </a:p>
        </p:txBody>
      </p:sp>
      <p:sp>
        <p:nvSpPr>
          <p:cNvPr id="8" name="Shape 13"/>
          <p:cNvSpPr txBox="1">
            <a:spLocks noGrp="1"/>
          </p:cNvSpPr>
          <p:nvPr>
            <p:ph type="ftr" idx="12"/>
          </p:nvPr>
        </p:nvSpPr>
        <p:spPr>
          <a:ln/>
        </p:spPr>
        <p:txBody>
          <a:bodyPr/>
          <a:lstStyle>
            <a:lvl1pPr>
              <a:defRPr/>
            </a:lvl1pPr>
          </a:lstStyle>
          <a:p>
            <a:pPr>
              <a:defRPr/>
            </a:pPr>
            <a:endParaRPr lang="en-US"/>
          </a:p>
        </p:txBody>
      </p:sp>
      <p:sp>
        <p:nvSpPr>
          <p:cNvPr id="9" name="Shape 14"/>
          <p:cNvSpPr txBox="1">
            <a:spLocks noGrp="1"/>
          </p:cNvSpPr>
          <p:nvPr>
            <p:ph type="sldNum" idx="13"/>
          </p:nvPr>
        </p:nvSpPr>
        <p:spPr>
          <a:ln/>
        </p:spPr>
        <p:txBody>
          <a:bodyPr/>
          <a:lstStyle>
            <a:lvl1pPr>
              <a:defRPr/>
            </a:lvl1pPr>
          </a:lstStyle>
          <a:p>
            <a:pPr>
              <a:defRPr/>
            </a:pPr>
            <a:fld id="{FE5DCD8E-DD5C-4BD0-A110-B60C3B552943}" type="slidenum">
              <a:rPr lang="en-ZW" altLang="en-US"/>
              <a:pPr>
                <a:defRPr/>
              </a:pPr>
              <a:t>‹#›</a:t>
            </a:fld>
            <a:endParaRPr lang="en-ZW" altLang="en-US"/>
          </a:p>
        </p:txBody>
      </p:sp>
    </p:spTree>
    <p:extLst>
      <p:ext uri="{BB962C8B-B14F-4D97-AF65-F5344CB8AC3E}">
        <p14:creationId xmlns:p14="http://schemas.microsoft.com/office/powerpoint/2010/main" val="20667975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58"/>
        <p:cNvGrpSpPr/>
        <p:nvPr/>
      </p:nvGrpSpPr>
      <p:grpSpPr>
        <a:xfrm>
          <a:off x="0" y="0"/>
          <a:ext cx="0" cy="0"/>
          <a:chOff x="0" y="0"/>
          <a:chExt cx="0" cy="0"/>
        </a:xfrm>
      </p:grpSpPr>
      <p:sp>
        <p:nvSpPr>
          <p:cNvPr id="59" name="Shape 59"/>
          <p:cNvSpPr txBox="1">
            <a:spLocks noGrp="1"/>
          </p:cNvSpPr>
          <p:nvPr>
            <p:ph type="title"/>
          </p:nvPr>
        </p:nvSpPr>
        <p:spPr>
          <a:xfrm>
            <a:off x="838200" y="365125"/>
            <a:ext cx="10515599" cy="1325562"/>
          </a:xfrm>
          <a:prstGeom prst="rect">
            <a:avLst/>
          </a:prstGeom>
          <a:noFill/>
          <a:ln>
            <a:noFill/>
          </a:ln>
        </p:spPr>
        <p:txBody>
          <a:bodyPr/>
          <a:lstStyle>
            <a:lvl1pPr marL="0" marR="0" lvl="0" indent="0" algn="l" rtl="0">
              <a:lnSpc>
                <a:spcPct val="9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3" name="Shape 12"/>
          <p:cNvSpPr txBox="1">
            <a:spLocks noGrp="1"/>
          </p:cNvSpPr>
          <p:nvPr>
            <p:ph type="dt" idx="11"/>
          </p:nvPr>
        </p:nvSpPr>
        <p:spPr>
          <a:ln/>
        </p:spPr>
        <p:txBody>
          <a:bodyPr/>
          <a:lstStyle>
            <a:lvl1pPr>
              <a:defRPr/>
            </a:lvl1pPr>
          </a:lstStyle>
          <a:p>
            <a:pPr>
              <a:defRPr/>
            </a:pPr>
            <a:endParaRPr lang="en-US"/>
          </a:p>
        </p:txBody>
      </p:sp>
      <p:sp>
        <p:nvSpPr>
          <p:cNvPr id="4" name="Shape 13"/>
          <p:cNvSpPr txBox="1">
            <a:spLocks noGrp="1"/>
          </p:cNvSpPr>
          <p:nvPr>
            <p:ph type="ftr" idx="12"/>
          </p:nvPr>
        </p:nvSpPr>
        <p:spPr>
          <a:ln/>
        </p:spPr>
        <p:txBody>
          <a:bodyPr/>
          <a:lstStyle>
            <a:lvl1pPr>
              <a:defRPr/>
            </a:lvl1pPr>
          </a:lstStyle>
          <a:p>
            <a:pPr>
              <a:defRPr/>
            </a:pPr>
            <a:endParaRPr lang="en-US"/>
          </a:p>
        </p:txBody>
      </p:sp>
      <p:sp>
        <p:nvSpPr>
          <p:cNvPr id="5" name="Shape 14"/>
          <p:cNvSpPr txBox="1">
            <a:spLocks noGrp="1"/>
          </p:cNvSpPr>
          <p:nvPr>
            <p:ph type="sldNum" idx="13"/>
          </p:nvPr>
        </p:nvSpPr>
        <p:spPr>
          <a:ln/>
        </p:spPr>
        <p:txBody>
          <a:bodyPr/>
          <a:lstStyle>
            <a:lvl1pPr>
              <a:defRPr/>
            </a:lvl1pPr>
          </a:lstStyle>
          <a:p>
            <a:pPr>
              <a:defRPr/>
            </a:pPr>
            <a:fld id="{9DB1299D-108B-4178-81A2-61B45EB84CD4}" type="slidenum">
              <a:rPr lang="en-ZW" altLang="en-US"/>
              <a:pPr>
                <a:defRPr/>
              </a:pPr>
              <a:t>‹#›</a:t>
            </a:fld>
            <a:endParaRPr lang="en-ZW" altLang="en-US"/>
          </a:p>
        </p:txBody>
      </p:sp>
    </p:spTree>
    <p:extLst>
      <p:ext uri="{BB962C8B-B14F-4D97-AF65-F5344CB8AC3E}">
        <p14:creationId xmlns:p14="http://schemas.microsoft.com/office/powerpoint/2010/main" val="2136035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63"/>
        <p:cNvGrpSpPr/>
        <p:nvPr/>
      </p:nvGrpSpPr>
      <p:grpSpPr>
        <a:xfrm>
          <a:off x="0" y="0"/>
          <a:ext cx="0" cy="0"/>
          <a:chOff x="0" y="0"/>
          <a:chExt cx="0" cy="0"/>
        </a:xfrm>
      </p:grpSpPr>
      <p:sp>
        <p:nvSpPr>
          <p:cNvPr id="64" name="Shape 64"/>
          <p:cNvSpPr txBox="1">
            <a:spLocks noGrp="1"/>
          </p:cNvSpPr>
          <p:nvPr>
            <p:ph type="title"/>
          </p:nvPr>
        </p:nvSpPr>
        <p:spPr>
          <a:xfrm>
            <a:off x="839787" y="457200"/>
            <a:ext cx="3932237" cy="1600198"/>
          </a:xfrm>
          <a:prstGeom prst="rect">
            <a:avLst/>
          </a:prstGeom>
          <a:noFill/>
          <a:ln>
            <a:noFill/>
          </a:ln>
        </p:spPr>
        <p:txBody>
          <a:bodyPr anchor="b"/>
          <a:lstStyle>
            <a:lvl1pPr marL="0" marR="0" lvl="0" indent="0" algn="l" rtl="0">
              <a:lnSpc>
                <a:spcPct val="90000"/>
              </a:lnSpc>
              <a:spcBef>
                <a:spcPts val="0"/>
              </a:spcBef>
              <a:spcAft>
                <a:spcPts val="0"/>
              </a:spcAft>
              <a:buClr>
                <a:schemeClr val="dk1"/>
              </a:buClr>
              <a:buFont typeface="Calibri"/>
              <a:buNone/>
              <a:defRPr sz="3200" b="0"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65" name="Shape 65"/>
          <p:cNvSpPr txBox="1">
            <a:spLocks noGrp="1"/>
          </p:cNvSpPr>
          <p:nvPr>
            <p:ph type="body" idx="1"/>
          </p:nvPr>
        </p:nvSpPr>
        <p:spPr>
          <a:xfrm>
            <a:off x="5183187" y="987425"/>
            <a:ext cx="6172199" cy="4873623"/>
          </a:xfrm>
          <a:prstGeom prst="rect">
            <a:avLst/>
          </a:prstGeom>
          <a:noFill/>
          <a:ln>
            <a:noFill/>
          </a:ln>
        </p:spPr>
        <p:txBody>
          <a:bodyPr/>
          <a:lstStyle>
            <a:lvl1pPr marL="228600" marR="0" lvl="0" indent="177800" algn="l" rtl="0">
              <a:lnSpc>
                <a:spcPct val="90000"/>
              </a:lnSpc>
              <a:spcBef>
                <a:spcPts val="1000"/>
              </a:spcBef>
              <a:spcAft>
                <a:spcPts val="0"/>
              </a:spcAft>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685800" marR="0" lvl="1" indent="127000" algn="l" rtl="0">
              <a:lnSpc>
                <a:spcPct val="90000"/>
              </a:lnSpc>
              <a:spcBef>
                <a:spcPts val="50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lnSpc>
                <a:spcPct val="90000"/>
              </a:lnSpc>
              <a:spcBef>
                <a:spcPts val="50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25400" algn="l" rtl="0">
              <a:lnSpc>
                <a:spcPct val="90000"/>
              </a:lnSpc>
              <a:spcBef>
                <a:spcPts val="5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25400" algn="l" rtl="0">
              <a:lnSpc>
                <a:spcPct val="90000"/>
              </a:lnSpc>
              <a:spcBef>
                <a:spcPts val="5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25400" algn="l" rtl="0">
              <a:lnSpc>
                <a:spcPct val="90000"/>
              </a:lnSpc>
              <a:spcBef>
                <a:spcPts val="5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25400" algn="l" rtl="0">
              <a:lnSpc>
                <a:spcPct val="90000"/>
              </a:lnSpc>
              <a:spcBef>
                <a:spcPts val="5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25400" algn="l" rtl="0">
              <a:lnSpc>
                <a:spcPct val="90000"/>
              </a:lnSpc>
              <a:spcBef>
                <a:spcPts val="5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25400" algn="l" rtl="0">
              <a:lnSpc>
                <a:spcPct val="90000"/>
              </a:lnSpc>
              <a:spcBef>
                <a:spcPts val="5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6" name="Shape 66"/>
          <p:cNvSpPr txBox="1">
            <a:spLocks noGrp="1"/>
          </p:cNvSpPr>
          <p:nvPr>
            <p:ph type="body" idx="2"/>
          </p:nvPr>
        </p:nvSpPr>
        <p:spPr>
          <a:xfrm>
            <a:off x="839787" y="2057400"/>
            <a:ext cx="3932237" cy="3811588"/>
          </a:xfrm>
          <a:prstGeom prst="rect">
            <a:avLst/>
          </a:prstGeom>
          <a:noFill/>
          <a:ln>
            <a:noFill/>
          </a:ln>
        </p:spPr>
        <p:txBody>
          <a:bodyPr/>
          <a:lstStyle>
            <a:lvl1pPr marL="0" marR="0" lvl="0" indent="0" algn="l" rtl="0">
              <a:lnSpc>
                <a:spcPct val="90000"/>
              </a:lnSpc>
              <a:spcBef>
                <a:spcPts val="1000"/>
              </a:spcBef>
              <a:spcAft>
                <a:spcPts val="0"/>
              </a:spcAft>
              <a:buClr>
                <a:schemeClr val="dk1"/>
              </a:buClr>
              <a:buFont typeface="Arial"/>
              <a:buNone/>
              <a:defRPr sz="16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spcAft>
                <a:spcPts val="0"/>
              </a:spcAft>
              <a:buClr>
                <a:schemeClr val="dk1"/>
              </a:buClr>
              <a:buFont typeface="Arial"/>
              <a:buNone/>
              <a:defRPr sz="14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spcAft>
                <a:spcPts val="0"/>
              </a:spcAft>
              <a:buClr>
                <a:schemeClr val="dk1"/>
              </a:buClr>
              <a:buFont typeface="Arial"/>
              <a:buNone/>
              <a:defRPr sz="12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spcAft>
                <a:spcPts val="0"/>
              </a:spcAft>
              <a:buClr>
                <a:schemeClr val="dk1"/>
              </a:buClr>
              <a:buFont typeface="Arial"/>
              <a:buNone/>
              <a:defRPr sz="1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spcAft>
                <a:spcPts val="0"/>
              </a:spcAft>
              <a:buClr>
                <a:schemeClr val="dk1"/>
              </a:buClr>
              <a:buFont typeface="Arial"/>
              <a:buNone/>
              <a:defRPr sz="1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spcAft>
                <a:spcPts val="0"/>
              </a:spcAft>
              <a:buClr>
                <a:schemeClr val="dk1"/>
              </a:buClr>
              <a:buFont typeface="Arial"/>
              <a:buNone/>
              <a:defRPr sz="1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spcAft>
                <a:spcPts val="0"/>
              </a:spcAft>
              <a:buClr>
                <a:schemeClr val="dk1"/>
              </a:buClr>
              <a:buFont typeface="Arial"/>
              <a:buNone/>
              <a:defRPr sz="1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spcAft>
                <a:spcPts val="0"/>
              </a:spcAft>
              <a:buClr>
                <a:schemeClr val="dk1"/>
              </a:buClr>
              <a:buFont typeface="Arial"/>
              <a:buNone/>
              <a:defRPr sz="1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spcAft>
                <a:spcPts val="0"/>
              </a:spcAft>
              <a:buClr>
                <a:schemeClr val="dk1"/>
              </a:buClr>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5" name="Shape 12"/>
          <p:cNvSpPr txBox="1">
            <a:spLocks noGrp="1"/>
          </p:cNvSpPr>
          <p:nvPr>
            <p:ph type="dt" idx="11"/>
          </p:nvPr>
        </p:nvSpPr>
        <p:spPr>
          <a:ln/>
        </p:spPr>
        <p:txBody>
          <a:bodyPr/>
          <a:lstStyle>
            <a:lvl1pPr>
              <a:defRPr/>
            </a:lvl1pPr>
          </a:lstStyle>
          <a:p>
            <a:pPr>
              <a:defRPr/>
            </a:pPr>
            <a:endParaRPr lang="en-US"/>
          </a:p>
        </p:txBody>
      </p:sp>
      <p:sp>
        <p:nvSpPr>
          <p:cNvPr id="6" name="Shape 13"/>
          <p:cNvSpPr txBox="1">
            <a:spLocks noGrp="1"/>
          </p:cNvSpPr>
          <p:nvPr>
            <p:ph type="ftr" idx="12"/>
          </p:nvPr>
        </p:nvSpPr>
        <p:spPr>
          <a:ln/>
        </p:spPr>
        <p:txBody>
          <a:bodyPr/>
          <a:lstStyle>
            <a:lvl1pPr>
              <a:defRPr/>
            </a:lvl1pPr>
          </a:lstStyle>
          <a:p>
            <a:pPr>
              <a:defRPr/>
            </a:pPr>
            <a:endParaRPr lang="en-US"/>
          </a:p>
        </p:txBody>
      </p:sp>
      <p:sp>
        <p:nvSpPr>
          <p:cNvPr id="7" name="Shape 14"/>
          <p:cNvSpPr txBox="1">
            <a:spLocks noGrp="1"/>
          </p:cNvSpPr>
          <p:nvPr>
            <p:ph type="sldNum" idx="13"/>
          </p:nvPr>
        </p:nvSpPr>
        <p:spPr>
          <a:ln/>
        </p:spPr>
        <p:txBody>
          <a:bodyPr/>
          <a:lstStyle>
            <a:lvl1pPr>
              <a:defRPr/>
            </a:lvl1pPr>
          </a:lstStyle>
          <a:p>
            <a:pPr>
              <a:defRPr/>
            </a:pPr>
            <a:fld id="{B4BED54B-B2EA-4CB1-9C96-65414B9D018F}" type="slidenum">
              <a:rPr lang="en-ZW" altLang="en-US"/>
              <a:pPr>
                <a:defRPr/>
              </a:pPr>
              <a:t>‹#›</a:t>
            </a:fld>
            <a:endParaRPr lang="en-ZW" altLang="en-US"/>
          </a:p>
        </p:txBody>
      </p:sp>
    </p:spTree>
    <p:extLst>
      <p:ext uri="{BB962C8B-B14F-4D97-AF65-F5344CB8AC3E}">
        <p14:creationId xmlns:p14="http://schemas.microsoft.com/office/powerpoint/2010/main" val="14868985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hape 10"/>
          <p:cNvSpPr txBox="1">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ctr" anchorCtr="0" compatLnSpc="1">
            <a:prstTxWarp prst="textNoShape">
              <a:avLst/>
            </a:prstTxWarp>
          </a:bodyPr>
          <a:lstStyle/>
          <a:p>
            <a:pPr lvl="0"/>
            <a:endParaRPr lang="en-US" altLang="en-US">
              <a:sym typeface="Arial" panose="020B0604020202020204" pitchFamily="34" charset="0"/>
            </a:endParaRPr>
          </a:p>
        </p:txBody>
      </p:sp>
      <p:sp>
        <p:nvSpPr>
          <p:cNvPr id="1027" name="Shape 11"/>
          <p:cNvSpPr txBox="1">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p>
            <a:pPr lvl="0"/>
            <a:endParaRPr lang="en-US" altLang="en-US">
              <a:sym typeface="Arial" panose="020B0604020202020204" pitchFamily="34" charset="0"/>
            </a:endParaRPr>
          </a:p>
        </p:txBody>
      </p:sp>
      <p:sp>
        <p:nvSpPr>
          <p:cNvPr id="1028" name="Shape 12"/>
          <p:cNvSpPr txBox="1">
            <a:spLocks noGrp="1"/>
          </p:cNvSpPr>
          <p:nvPr>
            <p:ph type="dt" idx="10"/>
          </p:nvPr>
        </p:nvSpPr>
        <p:spPr bwMode="auto">
          <a:xfrm>
            <a:off x="838200" y="6356350"/>
            <a:ext cx="2743200" cy="365125"/>
          </a:xfrm>
          <a:prstGeom prst="rect">
            <a:avLst/>
          </a:prstGeom>
          <a:noFill/>
          <a:ln w="9525">
            <a:noFill/>
            <a:miter lim="800000"/>
            <a:headEnd/>
            <a:tailEnd/>
          </a:ln>
        </p:spPr>
        <p:txBody>
          <a:bodyPr vert="horz" wrap="square" lIns="91425" tIns="91425" rIns="91425" bIns="91425" numCol="1" anchor="ctr" anchorCtr="0" compatLnSpc="1">
            <a:prstTxWarp prst="textNoShape">
              <a:avLst/>
            </a:prstTxWarp>
          </a:bodyPr>
          <a:lstStyle>
            <a:lvl1pPr eaLnBrk="1" hangingPunct="1">
              <a:buClr>
                <a:srgbClr val="888888"/>
              </a:buClr>
              <a:buFont typeface="Calibri" pitchFamily="34" charset="0"/>
              <a:buNone/>
              <a:defRPr sz="1200">
                <a:solidFill>
                  <a:srgbClr val="888888"/>
                </a:solidFill>
                <a:latin typeface="Calibri" pitchFamily="34" charset="0"/>
                <a:sym typeface="Calibri" pitchFamily="34" charset="0"/>
              </a:defRPr>
            </a:lvl1pPr>
          </a:lstStyle>
          <a:p>
            <a:pPr>
              <a:defRPr/>
            </a:pPr>
            <a:endParaRPr lang="en-US"/>
          </a:p>
        </p:txBody>
      </p:sp>
      <p:sp>
        <p:nvSpPr>
          <p:cNvPr id="1029" name="Shape 13"/>
          <p:cNvSpPr txBox="1">
            <a:spLocks noGrp="1"/>
          </p:cNvSpPr>
          <p:nvPr>
            <p:ph type="ftr" idx="11"/>
          </p:nvPr>
        </p:nvSpPr>
        <p:spPr bwMode="auto">
          <a:xfrm>
            <a:off x="4038600" y="6356350"/>
            <a:ext cx="4114800" cy="365125"/>
          </a:xfrm>
          <a:prstGeom prst="rect">
            <a:avLst/>
          </a:prstGeom>
          <a:noFill/>
          <a:ln w="9525">
            <a:noFill/>
            <a:miter lim="800000"/>
            <a:headEnd/>
            <a:tailEnd/>
          </a:ln>
        </p:spPr>
        <p:txBody>
          <a:bodyPr vert="horz" wrap="square" lIns="91425" tIns="91425" rIns="91425" bIns="91425" numCol="1" anchor="ctr" anchorCtr="0" compatLnSpc="1">
            <a:prstTxWarp prst="textNoShape">
              <a:avLst/>
            </a:prstTxWarp>
          </a:bodyPr>
          <a:lstStyle>
            <a:lvl1pPr algn="ctr" eaLnBrk="1" hangingPunct="1">
              <a:buClr>
                <a:srgbClr val="888888"/>
              </a:buClr>
              <a:buFont typeface="Calibri" pitchFamily="34" charset="0"/>
              <a:buNone/>
              <a:defRPr sz="1200">
                <a:solidFill>
                  <a:srgbClr val="888888"/>
                </a:solidFill>
                <a:latin typeface="Calibri" pitchFamily="34" charset="0"/>
                <a:sym typeface="Calibri" pitchFamily="34" charset="0"/>
              </a:defRPr>
            </a:lvl1pPr>
          </a:lstStyle>
          <a:p>
            <a:pPr>
              <a:defRPr/>
            </a:pPr>
            <a:endParaRPr lang="en-US"/>
          </a:p>
        </p:txBody>
      </p:sp>
      <p:sp>
        <p:nvSpPr>
          <p:cNvPr id="1030" name="Shape 14"/>
          <p:cNvSpPr txBox="1">
            <a:spLocks noGrp="1"/>
          </p:cNvSpPr>
          <p:nvPr>
            <p:ph type="sldNum" idx="12"/>
          </p:nvPr>
        </p:nvSpPr>
        <p:spPr bwMode="auto">
          <a:xfrm>
            <a:off x="8610600" y="6356350"/>
            <a:ext cx="2743200" cy="365125"/>
          </a:xfrm>
          <a:prstGeom prst="rect">
            <a:avLst/>
          </a:prstGeom>
          <a:noFill/>
          <a:ln w="9525">
            <a:noFill/>
            <a:miter lim="800000"/>
            <a:headEnd/>
            <a:tailEnd/>
          </a:ln>
        </p:spPr>
        <p:txBody>
          <a:bodyPr vert="horz" wrap="square" lIns="91425" tIns="45700" rIns="91425" bIns="45700" numCol="1" anchor="ctr" anchorCtr="0" compatLnSpc="1">
            <a:prstTxWarp prst="textNoShape">
              <a:avLst/>
            </a:prstTxWarp>
          </a:bodyPr>
          <a:lstStyle>
            <a:lvl1pPr algn="r" eaLnBrk="1" hangingPunct="1">
              <a:buClr>
                <a:srgbClr val="888888"/>
              </a:buClr>
              <a:buSzPct val="25000"/>
              <a:buFont typeface="Calibri" panose="020F0502020204030204" pitchFamily="34" charset="0"/>
              <a:buNone/>
              <a:defRPr sz="1200">
                <a:solidFill>
                  <a:srgbClr val="888888"/>
                </a:solidFill>
                <a:latin typeface="Calibri" panose="020F0502020204030204" pitchFamily="34" charset="0"/>
                <a:sym typeface="Calibri" panose="020F0502020204030204" pitchFamily="34" charset="0"/>
              </a:defRPr>
            </a:lvl1pPr>
          </a:lstStyle>
          <a:p>
            <a:pPr>
              <a:defRPr/>
            </a:pPr>
            <a:fld id="{1207CDFA-C83D-4B62-8FB5-3B730F8EC345}" type="slidenum">
              <a:rPr lang="en-ZW" altLang="en-US"/>
              <a:pPr>
                <a:defRPr/>
              </a:pPr>
              <a:t>‹#›</a:t>
            </a:fld>
            <a:endParaRPr lang="en-ZW" altLang="en-US"/>
          </a:p>
        </p:txBody>
      </p:sp>
    </p:spTree>
  </p:cSld>
  <p:clrMap bg1="lt1" tx1="dk1" bg2="dk2" tx2="lt2" accent1="accent1" accent2="accent2" accent3="accent3" accent4="accent4" accent5="accent5" accent6="accent6" hlink="hlink" folHlink="folHlink"/>
  <p:sldLayoutIdLst>
    <p:sldLayoutId id="2147483918" r:id="rId1"/>
    <p:sldLayoutId id="2147483919" r:id="rId2"/>
    <p:sldLayoutId id="2147483908" r:id="rId3"/>
    <p:sldLayoutId id="2147483909" r:id="rId4"/>
    <p:sldLayoutId id="2147483910" r:id="rId5"/>
    <p:sldLayoutId id="2147483911" r:id="rId6"/>
    <p:sldLayoutId id="2147483912" r:id="rId7"/>
    <p:sldLayoutId id="2147483913" r:id="rId8"/>
    <p:sldLayoutId id="2147483914" r:id="rId9"/>
    <p:sldLayoutId id="2147483915" r:id="rId10"/>
    <p:sldLayoutId id="2147483916" r:id="rId11"/>
    <p:sldLayoutId id="2147483917" r:id="rId12"/>
  </p:sldLayoutIdLst>
  <p:hf hdr="0" ftr="0" dt="0"/>
  <p:txStyles>
    <p:titleStyle>
      <a:defPPr marR="0" lvl="0" algn="l" rtl="0">
        <a:lnSpc>
          <a:spcPct val="100000"/>
        </a:lnSpc>
        <a:spcBef>
          <a:spcPts val="0"/>
        </a:spcBef>
        <a:spcAft>
          <a:spcPts val="0"/>
        </a:spcAft>
      </a:defPPr>
      <a:lvl1pPr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defRPr>
      </a:lvl1pPr>
      <a:lvl2pPr algn="l" rtl="0" eaLnBrk="0" fontAlgn="base" hangingPunct="0">
        <a:spcBef>
          <a:spcPct val="0"/>
        </a:spcBef>
        <a:spcAft>
          <a:spcPct val="0"/>
        </a:spcAft>
        <a:defRPr sz="1400">
          <a:solidFill>
            <a:srgbClr val="000000"/>
          </a:solidFill>
          <a:latin typeface="Arial" pitchFamily="34" charset="0"/>
          <a:cs typeface="Arial" pitchFamily="34" charset="0"/>
          <a:sym typeface="Arial" panose="020B0604020202020204" pitchFamily="34" charset="0"/>
        </a:defRPr>
      </a:lvl2pPr>
      <a:lvl3pPr algn="l" rtl="0" eaLnBrk="0" fontAlgn="base" hangingPunct="0">
        <a:spcBef>
          <a:spcPct val="0"/>
        </a:spcBef>
        <a:spcAft>
          <a:spcPct val="0"/>
        </a:spcAft>
        <a:defRPr sz="1400">
          <a:solidFill>
            <a:srgbClr val="000000"/>
          </a:solidFill>
          <a:latin typeface="Arial" pitchFamily="34" charset="0"/>
          <a:cs typeface="Arial" pitchFamily="34" charset="0"/>
          <a:sym typeface="Arial" panose="020B0604020202020204" pitchFamily="34" charset="0"/>
        </a:defRPr>
      </a:lvl3pPr>
      <a:lvl4pPr algn="l" rtl="0" eaLnBrk="0" fontAlgn="base" hangingPunct="0">
        <a:spcBef>
          <a:spcPct val="0"/>
        </a:spcBef>
        <a:spcAft>
          <a:spcPct val="0"/>
        </a:spcAft>
        <a:defRPr sz="1400">
          <a:solidFill>
            <a:srgbClr val="000000"/>
          </a:solidFill>
          <a:latin typeface="Arial" pitchFamily="34" charset="0"/>
          <a:cs typeface="Arial" pitchFamily="34" charset="0"/>
          <a:sym typeface="Arial" panose="020B0604020202020204" pitchFamily="34" charset="0"/>
        </a:defRPr>
      </a:lvl4pPr>
      <a:lvl5pPr algn="l" rtl="0" eaLnBrk="0" fontAlgn="base" hangingPunct="0">
        <a:spcBef>
          <a:spcPct val="0"/>
        </a:spcBef>
        <a:spcAft>
          <a:spcPct val="0"/>
        </a:spcAft>
        <a:defRPr sz="1400">
          <a:solidFill>
            <a:srgbClr val="000000"/>
          </a:solidFill>
          <a:latin typeface="Arial" pitchFamily="34" charset="0"/>
          <a:cs typeface="Arial" pitchFamily="34" charset="0"/>
          <a:sym typeface="Arial" panose="020B0604020202020204" pitchFamily="34" charset="0"/>
        </a:defRPr>
      </a:lvl5pPr>
      <a:lvl6pPr marL="457200" algn="l" rtl="0" eaLnBrk="0" fontAlgn="base" hangingPunct="0">
        <a:spcBef>
          <a:spcPct val="0"/>
        </a:spcBef>
        <a:spcAft>
          <a:spcPct val="0"/>
        </a:spcAft>
        <a:defRPr sz="1400">
          <a:solidFill>
            <a:srgbClr val="000000"/>
          </a:solidFill>
          <a:latin typeface="Arial" pitchFamily="34" charset="0"/>
          <a:cs typeface="Arial" pitchFamily="34" charset="0"/>
          <a:sym typeface="Arial" pitchFamily="34" charset="0"/>
        </a:defRPr>
      </a:lvl6pPr>
      <a:lvl7pPr marL="914400" algn="l" rtl="0" eaLnBrk="0" fontAlgn="base" hangingPunct="0">
        <a:spcBef>
          <a:spcPct val="0"/>
        </a:spcBef>
        <a:spcAft>
          <a:spcPct val="0"/>
        </a:spcAft>
        <a:defRPr sz="1400">
          <a:solidFill>
            <a:srgbClr val="000000"/>
          </a:solidFill>
          <a:latin typeface="Arial" pitchFamily="34" charset="0"/>
          <a:cs typeface="Arial" pitchFamily="34" charset="0"/>
          <a:sym typeface="Arial" pitchFamily="34" charset="0"/>
        </a:defRPr>
      </a:lvl7pPr>
      <a:lvl8pPr marL="1371600" algn="l" rtl="0" eaLnBrk="0" fontAlgn="base" hangingPunct="0">
        <a:spcBef>
          <a:spcPct val="0"/>
        </a:spcBef>
        <a:spcAft>
          <a:spcPct val="0"/>
        </a:spcAft>
        <a:defRPr sz="1400">
          <a:solidFill>
            <a:srgbClr val="000000"/>
          </a:solidFill>
          <a:latin typeface="Arial" pitchFamily="34" charset="0"/>
          <a:cs typeface="Arial" pitchFamily="34" charset="0"/>
          <a:sym typeface="Arial" pitchFamily="34" charset="0"/>
        </a:defRPr>
      </a:lvl8pPr>
      <a:lvl9pPr marL="1828800" algn="l" rtl="0" eaLnBrk="0" fontAlgn="base" hangingPunct="0">
        <a:spcBef>
          <a:spcPct val="0"/>
        </a:spcBef>
        <a:spcAft>
          <a:spcPct val="0"/>
        </a:spcAft>
        <a:defRPr sz="1400">
          <a:solidFill>
            <a:srgbClr val="000000"/>
          </a:solidFill>
          <a:latin typeface="Arial" pitchFamily="34" charset="0"/>
          <a:cs typeface="Arial" pitchFamily="34" charset="0"/>
          <a:sym typeface="Arial" pitchFamily="34" charset="0"/>
        </a:defRPr>
      </a:lvl9pPr>
    </p:titleStyle>
    <p:bodyStyle>
      <a:defPPr marR="0" lvl="0" algn="l" rtl="0">
        <a:lnSpc>
          <a:spcPct val="100000"/>
        </a:lnSpc>
        <a:spcBef>
          <a:spcPts val="0"/>
        </a:spcBef>
        <a:spcAft>
          <a:spcPts val="0"/>
        </a:spcAft>
      </a:defPPr>
      <a:lvl1pPr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defRPr>
      </a:lvl1pPr>
      <a:lvl2pPr lvl="1"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defRPr>
      </a:lvl2pPr>
      <a:lvl3pPr lvl="2"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defRPr>
      </a:lvl3pPr>
      <a:lvl4pPr lvl="3"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defRPr>
      </a:lvl4pPr>
      <a:lvl5pPr lvl="4"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Shape 319"/>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516313"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Shape 320"/>
          <p:cNvSpPr txBox="1">
            <a:spLocks noChangeArrowheads="1"/>
          </p:cNvSpPr>
          <p:nvPr/>
        </p:nvSpPr>
        <p:spPr bwMode="auto">
          <a:xfrm>
            <a:off x="671513" y="1270000"/>
            <a:ext cx="11277600" cy="958850"/>
          </a:xfrm>
          <a:prstGeom prst="rect">
            <a:avLst/>
          </a:prstGeom>
          <a:ln>
            <a:noFill/>
          </a:ln>
        </p:spPr>
        <p:style>
          <a:lnRef idx="0">
            <a:scrgbClr r="0" g="0" b="0"/>
          </a:lnRef>
          <a:fillRef idx="1003">
            <a:schemeClr val="lt1"/>
          </a:fillRef>
          <a:effectRef idx="0">
            <a:scrgbClr r="0" g="0" b="0"/>
          </a:effectRef>
          <a:fontRef idx="major"/>
        </p:style>
        <p:txBody>
          <a:bodyPr lIns="91425" tIns="45700" rIns="91425" bIns="45700"/>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00"/>
              </a:buClr>
              <a:buSzPct val="25000"/>
              <a:defRPr/>
            </a:pPr>
            <a:r>
              <a:rPr lang="en-ZA" altLang="en-US" sz="2800" b="1" dirty="0">
                <a:latin typeface="Cambria" panose="02040503050406030204" pitchFamily="18" charset="0"/>
                <a:sym typeface="Calibri" panose="020F0502020204030204" pitchFamily="34" charset="0"/>
              </a:rPr>
              <a:t>Fall Army Worm: threat, economic impact, surveillance and management</a:t>
            </a:r>
            <a:endParaRPr lang="en-US" altLang="en-US" sz="2800" b="1" dirty="0">
              <a:latin typeface="Cambria" panose="02040503050406030204" pitchFamily="18" charset="0"/>
            </a:endParaRPr>
          </a:p>
          <a:p>
            <a:pPr algn="ctr" eaLnBrk="1" hangingPunct="1">
              <a:buClr>
                <a:srgbClr val="000000"/>
              </a:buClr>
              <a:buSzPct val="25000"/>
              <a:defRPr/>
            </a:pPr>
            <a:endParaRPr lang="en-US" altLang="en-US" sz="2800" b="1" dirty="0">
              <a:latin typeface="Cambria" panose="02040503050406030204" pitchFamily="18" charset="0"/>
              <a:sym typeface="Calibri" panose="020F0502020204030204" pitchFamily="34" charset="0"/>
            </a:endParaRPr>
          </a:p>
          <a:p>
            <a:pPr algn="ctr">
              <a:defRPr/>
            </a:pPr>
            <a:endParaRPr lang="en-ZW" altLang="en-US" sz="2800" b="1" dirty="0"/>
          </a:p>
          <a:p>
            <a:pPr algn="ctr" eaLnBrk="1" hangingPunct="1">
              <a:buClr>
                <a:srgbClr val="000000"/>
              </a:buClr>
              <a:buSzPct val="25000"/>
              <a:defRPr/>
            </a:pPr>
            <a:r>
              <a:rPr lang="en-US" altLang="en-US" sz="2400" dirty="0">
                <a:latin typeface="Cambria" panose="02040503050406030204" pitchFamily="18" charset="0"/>
                <a:sym typeface="Calibri" panose="020F0502020204030204" pitchFamily="34" charset="0"/>
              </a:rPr>
              <a:t>Sina W.S. Luchen </a:t>
            </a:r>
          </a:p>
          <a:p>
            <a:pPr algn="ctr" eaLnBrk="1" hangingPunct="1">
              <a:buClr>
                <a:srgbClr val="000000"/>
              </a:buClr>
              <a:buSzPct val="25000"/>
              <a:defRPr/>
            </a:pPr>
            <a:r>
              <a:rPr lang="en-US" altLang="en-US" sz="2400" dirty="0">
                <a:latin typeface="Cambria" panose="02040503050406030204" pitchFamily="18" charset="0"/>
                <a:sym typeface="Calibri" panose="020F0502020204030204" pitchFamily="34" charset="0"/>
              </a:rPr>
              <a:t>Regional Agronomist-Resilience </a:t>
            </a:r>
          </a:p>
          <a:p>
            <a:pPr algn="ctr" eaLnBrk="1" hangingPunct="1">
              <a:buClr>
                <a:srgbClr val="000000"/>
              </a:buClr>
              <a:buSzPct val="25000"/>
              <a:defRPr/>
            </a:pPr>
            <a:r>
              <a:rPr lang="en-US" altLang="en-US" sz="2400" dirty="0">
                <a:latin typeface="Cambria" panose="02040503050406030204" pitchFamily="18" charset="0"/>
                <a:sym typeface="Calibri" panose="020F0502020204030204" pitchFamily="34" charset="0"/>
              </a:rPr>
              <a:t>FAO SFS  Resilience Hub, Johannesburg</a:t>
            </a:r>
          </a:p>
          <a:p>
            <a:pPr algn="ctr" eaLnBrk="1" hangingPunct="1">
              <a:buClr>
                <a:srgbClr val="000000"/>
              </a:buClr>
              <a:buSzPct val="25000"/>
              <a:defRPr/>
            </a:pPr>
            <a:r>
              <a:rPr lang="en-US" altLang="en-US" sz="2400" dirty="0">
                <a:latin typeface="Cambria" panose="02040503050406030204" pitchFamily="18" charset="0"/>
                <a:sym typeface="Calibri" panose="020F0502020204030204" pitchFamily="34" charset="0"/>
              </a:rPr>
              <a:t>South Africa</a:t>
            </a:r>
          </a:p>
          <a:p>
            <a:pPr algn="ctr" eaLnBrk="1" hangingPunct="1">
              <a:buClr>
                <a:srgbClr val="000000"/>
              </a:buClr>
              <a:buSzPct val="25000"/>
              <a:defRPr/>
            </a:pPr>
            <a:endParaRPr lang="en-US" altLang="en-US" sz="2400" dirty="0">
              <a:latin typeface="Cambria" panose="02040503050406030204" pitchFamily="18" charset="0"/>
              <a:sym typeface="Calibri" panose="020F0502020204030204" pitchFamily="34" charset="0"/>
            </a:endParaRPr>
          </a:p>
          <a:p>
            <a:pPr algn="ctr" eaLnBrk="1" hangingPunct="1">
              <a:buClr>
                <a:srgbClr val="000000"/>
              </a:buClr>
              <a:buSzPct val="25000"/>
              <a:defRPr/>
            </a:pPr>
            <a:r>
              <a:rPr lang="en-US" altLang="en-US" sz="2000" dirty="0">
                <a:latin typeface="Cambria" panose="02040503050406030204" pitchFamily="18" charset="0"/>
                <a:sym typeface="Calibri" panose="020F0502020204030204" pitchFamily="34" charset="0"/>
              </a:rPr>
              <a:t>Acknowledgements: Dr Joyce Mulila-Mitti, Ms. Ronia, Tanyongana, FAO SFS, Harare, </a:t>
            </a:r>
            <a:r>
              <a:rPr lang="en-US" altLang="en-US" sz="2000" dirty="0" err="1">
                <a:latin typeface="Cambria" panose="02040503050406030204" pitchFamily="18" charset="0"/>
                <a:sym typeface="Calibri" panose="020F0502020204030204" pitchFamily="34" charset="0"/>
              </a:rPr>
              <a:t>Zimbawe</a:t>
            </a:r>
            <a:endParaRPr lang="en-ZW" altLang="en-US" sz="2000" dirty="0">
              <a:latin typeface="Cambria" panose="02040503050406030204" pitchFamily="18" charset="0"/>
              <a:sym typeface="Calibri" panose="020F050202020403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hape 368"/>
          <p:cNvSpPr txBox="1">
            <a:spLocks noGrp="1"/>
          </p:cNvSpPr>
          <p:nvPr>
            <p:ph type="title"/>
          </p:nvPr>
        </p:nvSpPr>
        <p:spPr>
          <a:xfrm>
            <a:off x="971550" y="-92075"/>
            <a:ext cx="10515600" cy="1206500"/>
          </a:xfrm>
        </p:spPr>
        <p:txBody>
          <a:bodyPr tIns="45700" bIns="45700"/>
          <a:lstStyle/>
          <a:p>
            <a:pPr>
              <a:spcBef>
                <a:spcPct val="0"/>
              </a:spcBef>
              <a:spcAft>
                <a:spcPct val="0"/>
              </a:spcAft>
              <a:buClr>
                <a:srgbClr val="000000"/>
              </a:buClr>
              <a:buFont typeface="Calibri" panose="020F0502020204030204" pitchFamily="34" charset="0"/>
              <a:buNone/>
            </a:pPr>
            <a:br>
              <a:rPr lang="en-US" altLang="en-US" sz="3200">
                <a:solidFill>
                  <a:srgbClr val="000000"/>
                </a:solidFill>
                <a:latin typeface="Calibri" panose="020F0502020204030204" pitchFamily="34" charset="0"/>
                <a:cs typeface="Calibri" panose="020F0502020204030204" pitchFamily="34" charset="0"/>
                <a:sym typeface="Calibri" panose="020F0502020204030204" pitchFamily="34" charset="0"/>
              </a:rPr>
            </a:br>
            <a:r>
              <a:rPr lang="en-US" altLang="en-US" sz="3200" b="1">
                <a:solidFill>
                  <a:srgbClr val="000000"/>
                </a:solidFill>
                <a:latin typeface="Calibri" panose="020F0502020204030204" pitchFamily="34" charset="0"/>
                <a:cs typeface="Calibri" panose="020F0502020204030204" pitchFamily="34" charset="0"/>
                <a:sym typeface="Calibri" panose="020F0502020204030204" pitchFamily="34" charset="0"/>
              </a:rPr>
              <a:t>RESPONSE ACTIONS</a:t>
            </a:r>
            <a:r>
              <a:rPr lang="en-US" altLang="en-US" sz="3200">
                <a:solidFill>
                  <a:srgbClr val="000000"/>
                </a:solidFill>
                <a:latin typeface="Calibri" panose="020F0502020204030204" pitchFamily="34" charset="0"/>
                <a:cs typeface="Calibri" panose="020F0502020204030204" pitchFamily="34" charset="0"/>
                <a:sym typeface="Calibri" panose="020F0502020204030204" pitchFamily="34" charset="0"/>
              </a:rPr>
              <a:t>: </a:t>
            </a:r>
            <a:r>
              <a:rPr lang="en-US" altLang="en-US" sz="2800">
                <a:solidFill>
                  <a:srgbClr val="000000"/>
                </a:solidFill>
                <a:latin typeface="Calibri" panose="020F0502020204030204" pitchFamily="34" charset="0"/>
                <a:cs typeface="Calibri" panose="020F0502020204030204" pitchFamily="34" charset="0"/>
                <a:sym typeface="Calibri" panose="020F0502020204030204" pitchFamily="34" charset="0"/>
              </a:rPr>
              <a:t>FAO Coordination Role in FAW Management </a:t>
            </a:r>
            <a:endParaRPr lang="en-ZW" altLang="en-US" sz="2800">
              <a:solidFill>
                <a:srgbClr val="3F3F3F"/>
              </a:solidFill>
              <a:latin typeface="Calibri" panose="020F0502020204030204" pitchFamily="34" charset="0"/>
              <a:cs typeface="Calibri" panose="020F0502020204030204" pitchFamily="34" charset="0"/>
              <a:sym typeface="Calibri" panose="020F0502020204030204" pitchFamily="34" charset="0"/>
            </a:endParaRPr>
          </a:p>
        </p:txBody>
      </p:sp>
      <p:sp>
        <p:nvSpPr>
          <p:cNvPr id="17411" name="Shape 369"/>
          <p:cNvSpPr txBox="1">
            <a:spLocks noGrp="1"/>
          </p:cNvSpPr>
          <p:nvPr>
            <p:ph type="body" idx="1"/>
          </p:nvPr>
        </p:nvSpPr>
        <p:spPr>
          <a:xfrm>
            <a:off x="266700" y="1250950"/>
            <a:ext cx="11925300" cy="5216525"/>
          </a:xfrm>
        </p:spPr>
        <p:txBody>
          <a:bodyPr tIns="45700" bIns="45700"/>
          <a:lstStyle/>
          <a:p>
            <a:pPr indent="-228600" eaLnBrk="1" hangingPunct="1">
              <a:lnSpc>
                <a:spcPct val="150000"/>
              </a:lnSpc>
              <a:spcBef>
                <a:spcPct val="0"/>
              </a:spcBef>
              <a:spcAft>
                <a:spcPct val="0"/>
              </a:spcAft>
              <a:buClr>
                <a:srgbClr val="000000"/>
              </a:buClr>
              <a:buSzTx/>
              <a:buFontTx/>
              <a:buNone/>
            </a:pPr>
            <a:r>
              <a:rPr lang="en-US" altLang="en-US" sz="2400" b="1">
                <a:solidFill>
                  <a:srgbClr val="000000"/>
                </a:solidFill>
                <a:latin typeface="Calibri" panose="020F0502020204030204" pitchFamily="34" charset="0"/>
                <a:cs typeface="Calibri" panose="020F0502020204030204" pitchFamily="34" charset="0"/>
                <a:sym typeface="Calibri" panose="020F0502020204030204" pitchFamily="34" charset="0"/>
              </a:rPr>
              <a:t>1. </a:t>
            </a:r>
            <a:r>
              <a:rPr lang="en-US" altLang="en-US" sz="2400" b="1" i="1">
                <a:solidFill>
                  <a:srgbClr val="000000"/>
                </a:solidFill>
                <a:latin typeface="Calibri" panose="020F0502020204030204" pitchFamily="34" charset="0"/>
                <a:cs typeface="Calibri" panose="020F0502020204030204" pitchFamily="34" charset="0"/>
                <a:sym typeface="Calibri" panose="020F0502020204030204" pitchFamily="34" charset="0"/>
              </a:rPr>
              <a:t>Meeting 1</a:t>
            </a:r>
            <a:r>
              <a:rPr lang="en-US" altLang="en-US" sz="2400" b="1">
                <a:solidFill>
                  <a:srgbClr val="000000"/>
                </a:solidFill>
                <a:latin typeface="Calibri" panose="020F0502020204030204" pitchFamily="34" charset="0"/>
                <a:cs typeface="Calibri" panose="020F0502020204030204" pitchFamily="34" charset="0"/>
                <a:sym typeface="Calibri" panose="020F0502020204030204" pitchFamily="34" charset="0"/>
              </a:rPr>
              <a:t>: Consultative meeting in Harare</a:t>
            </a:r>
            <a:r>
              <a:rPr lang="en-US" altLang="en-US" sz="2400">
                <a:solidFill>
                  <a:srgbClr val="000000"/>
                </a:solidFill>
                <a:latin typeface="Calibri" panose="020F0502020204030204" pitchFamily="34" charset="0"/>
                <a:cs typeface="Calibri" panose="020F0502020204030204" pitchFamily="34" charset="0"/>
                <a:sym typeface="Calibri" panose="020F0502020204030204" pitchFamily="34" charset="0"/>
              </a:rPr>
              <a:t> (14-16 February 2017) with </a:t>
            </a:r>
            <a:r>
              <a:rPr lang="en-US" altLang="en-US" sz="2400">
                <a:solidFill>
                  <a:srgbClr val="FF0000"/>
                </a:solidFill>
                <a:latin typeface="Calibri" panose="020F0502020204030204" pitchFamily="34" charset="0"/>
                <a:cs typeface="Calibri" panose="020F0502020204030204" pitchFamily="34" charset="0"/>
                <a:sym typeface="Calibri" panose="020F0502020204030204" pitchFamily="34" charset="0"/>
              </a:rPr>
              <a:t>SADC, governments</a:t>
            </a:r>
            <a:r>
              <a:rPr lang="en-US" altLang="en-US" sz="2400">
                <a:solidFill>
                  <a:srgbClr val="000000"/>
                </a:solidFill>
                <a:latin typeface="Calibri" panose="020F0502020204030204" pitchFamily="34" charset="0"/>
                <a:cs typeface="Calibri" panose="020F0502020204030204" pitchFamily="34" charset="0"/>
                <a:sym typeface="Calibri" panose="020F0502020204030204" pitchFamily="34" charset="0"/>
              </a:rPr>
              <a:t> and other stakeholders in Southern Africa.</a:t>
            </a:r>
          </a:p>
          <a:p>
            <a:pPr indent="-228600" eaLnBrk="1" hangingPunct="1">
              <a:lnSpc>
                <a:spcPct val="150000"/>
              </a:lnSpc>
              <a:spcBef>
                <a:spcPct val="0"/>
              </a:spcBef>
              <a:spcAft>
                <a:spcPct val="0"/>
              </a:spcAft>
              <a:buClr>
                <a:srgbClr val="000000"/>
              </a:buClr>
              <a:buSzTx/>
              <a:buFontTx/>
              <a:buNone/>
            </a:pPr>
            <a:r>
              <a:rPr lang="en-US" altLang="en-US" sz="2400" b="1">
                <a:solidFill>
                  <a:srgbClr val="000000"/>
                </a:solidFill>
                <a:latin typeface="Calibri" panose="020F0502020204030204" pitchFamily="34" charset="0"/>
                <a:cs typeface="Calibri" panose="020F0502020204030204" pitchFamily="34" charset="0"/>
                <a:sym typeface="Calibri" panose="020F0502020204030204" pitchFamily="34" charset="0"/>
              </a:rPr>
              <a:t>Focus: </a:t>
            </a:r>
            <a:r>
              <a:rPr lang="en-US" altLang="en-US" sz="2400">
                <a:solidFill>
                  <a:srgbClr val="FF0000"/>
                </a:solidFill>
                <a:latin typeface="Calibri" panose="020F0502020204030204" pitchFamily="34" charset="0"/>
                <a:cs typeface="Calibri" panose="020F0502020204030204" pitchFamily="34" charset="0"/>
                <a:sym typeface="Calibri" panose="020F0502020204030204" pitchFamily="34" charset="0"/>
              </a:rPr>
              <a:t>pest awareness</a:t>
            </a:r>
            <a:r>
              <a:rPr lang="en-US" altLang="en-US" sz="2400">
                <a:solidFill>
                  <a:srgbClr val="000000"/>
                </a:solidFill>
                <a:latin typeface="Calibri" panose="020F0502020204030204" pitchFamily="34" charset="0"/>
                <a:cs typeface="Calibri" panose="020F0502020204030204" pitchFamily="34" charset="0"/>
                <a:sym typeface="Calibri" panose="020F0502020204030204" pitchFamily="34" charset="0"/>
              </a:rPr>
              <a:t>, galvanizing partnerships, situational update, emergency preparedness and rapid response for management of plant pests and animal diseases. </a:t>
            </a:r>
          </a:p>
          <a:p>
            <a:pPr indent="-228600" eaLnBrk="1" hangingPunct="1">
              <a:lnSpc>
                <a:spcPct val="150000"/>
              </a:lnSpc>
              <a:spcBef>
                <a:spcPct val="0"/>
              </a:spcBef>
              <a:spcAft>
                <a:spcPct val="0"/>
              </a:spcAft>
              <a:buClr>
                <a:srgbClr val="000000"/>
              </a:buClr>
              <a:buSzTx/>
              <a:buFontTx/>
              <a:buNone/>
            </a:pPr>
            <a:endParaRPr lang="en-US" altLang="en-US" sz="2400" b="1">
              <a:solidFill>
                <a:srgbClr val="000000"/>
              </a:solidFill>
              <a:latin typeface="Calibri" panose="020F0502020204030204" pitchFamily="34" charset="0"/>
              <a:cs typeface="Calibri" panose="020F0502020204030204" pitchFamily="34" charset="0"/>
              <a:sym typeface="Calibri" panose="020F0502020204030204" pitchFamily="34" charset="0"/>
            </a:endParaRPr>
          </a:p>
          <a:p>
            <a:pPr indent="-228600" eaLnBrk="1" hangingPunct="1">
              <a:lnSpc>
                <a:spcPct val="150000"/>
              </a:lnSpc>
              <a:spcBef>
                <a:spcPct val="0"/>
              </a:spcBef>
              <a:spcAft>
                <a:spcPct val="0"/>
              </a:spcAft>
              <a:buClr>
                <a:srgbClr val="000000"/>
              </a:buClr>
              <a:buSzTx/>
              <a:buFontTx/>
              <a:buNone/>
            </a:pPr>
            <a:r>
              <a:rPr lang="en-US" altLang="en-US" sz="2400" b="1">
                <a:solidFill>
                  <a:srgbClr val="000000"/>
                </a:solidFill>
                <a:latin typeface="Calibri" panose="020F0502020204030204" pitchFamily="34" charset="0"/>
                <a:cs typeface="Calibri" panose="020F0502020204030204" pitchFamily="34" charset="0"/>
                <a:sym typeface="Calibri" panose="020F0502020204030204" pitchFamily="34" charset="0"/>
              </a:rPr>
              <a:t>Outcomes and recommended follow up actions</a:t>
            </a:r>
            <a:r>
              <a:rPr lang="en-US" altLang="en-US" sz="2400">
                <a:solidFill>
                  <a:srgbClr val="000000"/>
                </a:solidFill>
                <a:latin typeface="Calibri" panose="020F0502020204030204" pitchFamily="34" charset="0"/>
                <a:cs typeface="Calibri" panose="020F0502020204030204" pitchFamily="34" charset="0"/>
                <a:sym typeface="Calibri" panose="020F0502020204030204" pitchFamily="34" charset="0"/>
              </a:rPr>
              <a:t>:</a:t>
            </a:r>
          </a:p>
          <a:p>
            <a:pPr marL="800100" lvl="1" indent="-342900" eaLnBrk="1" hangingPunct="1">
              <a:lnSpc>
                <a:spcPct val="150000"/>
              </a:lnSpc>
              <a:spcBef>
                <a:spcPct val="0"/>
              </a:spcBef>
              <a:spcAft>
                <a:spcPct val="0"/>
              </a:spcAft>
              <a:buClr>
                <a:srgbClr val="000000"/>
              </a:buClr>
              <a:buSzTx/>
              <a:buFont typeface="Calibri" panose="020F0502020204030204" pitchFamily="34" charset="0"/>
              <a:buChar char="●"/>
            </a:pPr>
            <a:r>
              <a:rPr lang="en-US" altLang="en-US" sz="2000">
                <a:solidFill>
                  <a:srgbClr val="000000"/>
                </a:solidFill>
                <a:latin typeface="Calibri" panose="020F0502020204030204" pitchFamily="34" charset="0"/>
                <a:cs typeface="Calibri" panose="020F0502020204030204" pitchFamily="34" charset="0"/>
                <a:sym typeface="Calibri" panose="020F0502020204030204" pitchFamily="34" charset="0"/>
              </a:rPr>
              <a:t>development of technical guides and protocols,</a:t>
            </a:r>
          </a:p>
          <a:p>
            <a:pPr marL="800100" lvl="1" indent="-342900" eaLnBrk="1" hangingPunct="1">
              <a:lnSpc>
                <a:spcPct val="150000"/>
              </a:lnSpc>
              <a:spcBef>
                <a:spcPct val="0"/>
              </a:spcBef>
              <a:spcAft>
                <a:spcPct val="0"/>
              </a:spcAft>
              <a:buClr>
                <a:srgbClr val="000000"/>
              </a:buClr>
              <a:buSzTx/>
              <a:buFont typeface="Calibri" panose="020F0502020204030204" pitchFamily="34" charset="0"/>
              <a:buChar char="●"/>
            </a:pPr>
            <a:r>
              <a:rPr lang="en-US" altLang="en-US" sz="2000">
                <a:solidFill>
                  <a:srgbClr val="000000"/>
                </a:solidFill>
                <a:latin typeface="Calibri" panose="020F0502020204030204" pitchFamily="34" charset="0"/>
                <a:cs typeface="Calibri" panose="020F0502020204030204" pitchFamily="34" charset="0"/>
                <a:sym typeface="Calibri" panose="020F0502020204030204" pitchFamily="34" charset="0"/>
              </a:rPr>
              <a:t>support coherent response through the development of action plans at country level, and engagement with member states (SADC).</a:t>
            </a:r>
          </a:p>
          <a:p>
            <a:pPr marL="800100" lvl="1" indent="-342900" eaLnBrk="1" hangingPunct="1">
              <a:lnSpc>
                <a:spcPct val="150000"/>
              </a:lnSpc>
              <a:spcBef>
                <a:spcPct val="0"/>
              </a:spcBef>
              <a:spcAft>
                <a:spcPct val="0"/>
              </a:spcAft>
              <a:buClr>
                <a:srgbClr val="000000"/>
              </a:buClr>
              <a:buSzTx/>
              <a:buFont typeface="Calibri" panose="020F0502020204030204" pitchFamily="34" charset="0"/>
              <a:buChar char="●"/>
            </a:pPr>
            <a:r>
              <a:rPr lang="en-US" altLang="en-US" sz="2000">
                <a:solidFill>
                  <a:srgbClr val="000000"/>
                </a:solidFill>
                <a:latin typeface="Calibri" panose="020F0502020204030204" pitchFamily="34" charset="0"/>
                <a:cs typeface="Calibri" panose="020F0502020204030204" pitchFamily="34" charset="0"/>
                <a:sym typeface="Calibri" panose="020F0502020204030204" pitchFamily="34" charset="0"/>
              </a:rPr>
              <a:t>Organize a multi-stakeholder follow up technical meeting to define focus areas of intervention</a:t>
            </a:r>
            <a:endParaRPr lang="en-ZW" altLang="en-US" sz="2000">
              <a:solidFill>
                <a:srgbClr val="000000"/>
              </a:solidFill>
              <a:latin typeface="Calibri" panose="020F0502020204030204" pitchFamily="34" charset="0"/>
              <a:cs typeface="Calibri" panose="020F0502020204030204" pitchFamily="34" charset="0"/>
              <a:sym typeface="Calibri" panose="020F0502020204030204" pitchFamily="34" charset="0"/>
            </a:endParaRPr>
          </a:p>
        </p:txBody>
      </p:sp>
      <p:sp>
        <p:nvSpPr>
          <p:cNvPr id="17412" name="Shape 370"/>
          <p:cNvSpPr>
            <a:spLocks noGrp="1"/>
          </p:cNvSpPr>
          <p:nvPr>
            <p:ph type="sldNum" sz="quarter" idx="13"/>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EB687D7F-0286-4CA6-99B2-51A6BF9BDF0D}" type="slidenum">
              <a:rPr lang="en-ZW" altLang="en-US" sz="1200" smtClean="0">
                <a:solidFill>
                  <a:srgbClr val="888888"/>
                </a:solidFill>
                <a:latin typeface="Calibri" panose="020F0502020204030204" pitchFamily="34" charset="0"/>
                <a:sym typeface="Calibri" panose="020F0502020204030204" pitchFamily="34" charset="0"/>
              </a:rPr>
              <a:pPr/>
              <a:t>10</a:t>
            </a:fld>
            <a:endParaRPr lang="en-ZW" altLang="en-US" sz="1200">
              <a:solidFill>
                <a:srgbClr val="888888"/>
              </a:solidFill>
              <a:latin typeface="Calibri" panose="020F0502020204030204" pitchFamily="34" charset="0"/>
              <a:sym typeface="Calibri" panose="020F050202020403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hape 375"/>
          <p:cNvSpPr txBox="1">
            <a:spLocks noGrp="1"/>
          </p:cNvSpPr>
          <p:nvPr>
            <p:ph type="title"/>
          </p:nvPr>
        </p:nvSpPr>
        <p:spPr>
          <a:xfrm>
            <a:off x="0" y="17463"/>
            <a:ext cx="12192000" cy="1068387"/>
          </a:xfrm>
        </p:spPr>
        <p:txBody>
          <a:bodyPr tIns="45700" bIns="45700"/>
          <a:lstStyle/>
          <a:p>
            <a:pPr eaLnBrk="1" hangingPunct="1">
              <a:spcBef>
                <a:spcPct val="0"/>
              </a:spcBef>
              <a:spcAft>
                <a:spcPct val="0"/>
              </a:spcAft>
              <a:buSzPct val="25000"/>
              <a:buFontTx/>
              <a:buNone/>
            </a:pPr>
            <a:r>
              <a:rPr lang="en-US" altLang="en-US" sz="3200">
                <a:solidFill>
                  <a:srgbClr val="000000"/>
                </a:solidFill>
                <a:latin typeface="Calibri" panose="020F0502020204030204" pitchFamily="34" charset="0"/>
                <a:cs typeface="Arial" panose="020B0604020202020204" pitchFamily="34" charset="0"/>
                <a:sym typeface="Calibri" panose="020F0502020204030204" pitchFamily="34" charset="0"/>
              </a:rPr>
              <a:t>RESPONSE ACTIONS: </a:t>
            </a:r>
            <a:r>
              <a:rPr lang="en-US" altLang="en-US" sz="2800">
                <a:latin typeface="Calibri" panose="020F0502020204030204" pitchFamily="34" charset="0"/>
                <a:cs typeface="Arial" panose="020B0604020202020204" pitchFamily="34" charset="0"/>
                <a:sym typeface="Arial" panose="020B0604020202020204" pitchFamily="34" charset="0"/>
              </a:rPr>
              <a:t>FAO Coordination  Role in FAW Management</a:t>
            </a:r>
            <a:endParaRPr lang="en-ZW" altLang="en-US" sz="2800">
              <a:latin typeface="Calibri" panose="020F0502020204030204" pitchFamily="34" charset="0"/>
              <a:cs typeface="Arial" panose="020B0604020202020204" pitchFamily="34" charset="0"/>
              <a:sym typeface="Calibri" panose="020F0502020204030204" pitchFamily="34" charset="0"/>
            </a:endParaRPr>
          </a:p>
        </p:txBody>
      </p:sp>
      <p:sp>
        <p:nvSpPr>
          <p:cNvPr id="376" name="Shape 376"/>
          <p:cNvSpPr txBox="1">
            <a:spLocks noGrp="1"/>
          </p:cNvSpPr>
          <p:nvPr>
            <p:ph type="body" idx="2"/>
          </p:nvPr>
        </p:nvSpPr>
        <p:spPr>
          <a:xfrm>
            <a:off x="90488" y="850900"/>
            <a:ext cx="12101512" cy="6007100"/>
          </a:xfrm>
        </p:spPr>
        <p:txBody>
          <a:bodyPr lIns="396000" tIns="45700" bIns="45700">
            <a:noAutofit/>
          </a:bodyPr>
          <a:lstStyle/>
          <a:p>
            <a:pPr>
              <a:lnSpc>
                <a:spcPct val="150000"/>
              </a:lnSpc>
              <a:defRPr/>
            </a:pPr>
            <a:r>
              <a:rPr lang="en-US" sz="2400" dirty="0"/>
              <a:t>2. </a:t>
            </a:r>
            <a:r>
              <a:rPr lang="en-US" sz="2400" b="1" i="1" dirty="0"/>
              <a:t>Meeting 2</a:t>
            </a:r>
            <a:r>
              <a:rPr lang="en-US" sz="2400" dirty="0"/>
              <a:t>: </a:t>
            </a:r>
            <a:r>
              <a:rPr lang="en-US" sz="2400" b="1" dirty="0"/>
              <a:t>FAO organized and co-organized two meetings in Nairobi: </a:t>
            </a:r>
            <a:r>
              <a:rPr lang="en-US" sz="2400" dirty="0"/>
              <a:t> FAO Southern Africa Technical meeting 25-26 April 2017, and the  All Africa consultative meeting in collaboration with  AGRA/CIMMYT/FAO 27-28 April 2017: </a:t>
            </a:r>
          </a:p>
          <a:p>
            <a:pPr eaLnBrk="1" fontAlgn="auto" hangingPunct="1">
              <a:lnSpc>
                <a:spcPct val="150000"/>
              </a:lnSpc>
              <a:buSzPct val="25000"/>
              <a:defRPr/>
            </a:pPr>
            <a:r>
              <a:rPr lang="en-ZW" sz="2400" b="1" dirty="0"/>
              <a:t>Outcomes: pest situational update, consensus on the need for a coordinated response  approach to the pest, as well as the identification of key intervention areas or pillars:</a:t>
            </a:r>
          </a:p>
          <a:p>
            <a:pPr marL="342900" indent="-342900" eaLnBrk="1" fontAlgn="auto" hangingPunct="1">
              <a:lnSpc>
                <a:spcPct val="150000"/>
              </a:lnSpc>
              <a:buClr>
                <a:schemeClr val="accent1">
                  <a:lumMod val="75000"/>
                </a:schemeClr>
              </a:buClr>
              <a:buSzPct val="101826"/>
              <a:buFont typeface="Calibri" panose="020F0502020204030204" pitchFamily="34" charset="0"/>
              <a:buChar char="●"/>
              <a:defRPr/>
            </a:pPr>
            <a:r>
              <a:rPr lang="en-ZW" sz="2400" dirty="0"/>
              <a:t>Established and updated status of infestation in the region</a:t>
            </a:r>
          </a:p>
          <a:p>
            <a:pPr marL="342900" indent="-342900" eaLnBrk="1" fontAlgn="auto" hangingPunct="1">
              <a:lnSpc>
                <a:spcPct val="150000"/>
              </a:lnSpc>
              <a:buClr>
                <a:schemeClr val="accent1">
                  <a:lumMod val="75000"/>
                </a:schemeClr>
              </a:buClr>
              <a:buSzPct val="101826"/>
              <a:buFont typeface="Calibri" panose="020F0502020204030204" pitchFamily="34" charset="0"/>
              <a:buChar char="●"/>
              <a:defRPr/>
            </a:pPr>
            <a:r>
              <a:rPr lang="en-ZW" sz="2400" dirty="0"/>
              <a:t>Contingency Planning and Awareness Creation; </a:t>
            </a:r>
          </a:p>
          <a:p>
            <a:pPr marL="342900" indent="-342900" eaLnBrk="1" fontAlgn="auto" hangingPunct="1">
              <a:lnSpc>
                <a:spcPct val="150000"/>
              </a:lnSpc>
              <a:buClr>
                <a:schemeClr val="accent1">
                  <a:lumMod val="75000"/>
                </a:schemeClr>
              </a:buClr>
              <a:buSzPct val="101826"/>
              <a:buFont typeface="Calibri" panose="020F0502020204030204" pitchFamily="34" charset="0"/>
              <a:buChar char="●"/>
              <a:defRPr/>
            </a:pPr>
            <a:r>
              <a:rPr lang="en-ZW" sz="2400" dirty="0"/>
              <a:t>Monitoring, Early Warning Systems and Impact Assessment, </a:t>
            </a:r>
          </a:p>
          <a:p>
            <a:pPr marL="342900" indent="-342900" eaLnBrk="1" fontAlgn="auto" hangingPunct="1">
              <a:lnSpc>
                <a:spcPct val="150000"/>
              </a:lnSpc>
              <a:buClr>
                <a:schemeClr val="accent1">
                  <a:lumMod val="75000"/>
                </a:schemeClr>
              </a:buClr>
              <a:buSzPct val="101826"/>
              <a:buFont typeface="Calibri" panose="020F0502020204030204" pitchFamily="34" charset="0"/>
              <a:buChar char="●"/>
              <a:defRPr/>
            </a:pPr>
            <a:r>
              <a:rPr lang="en-US" sz="2400" dirty="0"/>
              <a:t>Strengthened links with more stakeholders for more coordinated efforts beyond the region (academia, National  organizations, etc).</a:t>
            </a:r>
          </a:p>
          <a:p>
            <a:pPr marL="342900" indent="-342900" eaLnBrk="1" fontAlgn="auto" hangingPunct="1">
              <a:lnSpc>
                <a:spcPct val="150000"/>
              </a:lnSpc>
              <a:buSzPct val="101826"/>
              <a:defRPr/>
            </a:pPr>
            <a:endParaRPr lang="en-ZW" sz="2400" dirty="0"/>
          </a:p>
          <a:p>
            <a:pPr marL="342900" indent="-342900" eaLnBrk="1" fontAlgn="auto" hangingPunct="1">
              <a:lnSpc>
                <a:spcPct val="70000"/>
              </a:lnSpc>
              <a:buSzPct val="101826"/>
              <a:buFont typeface="Noto Sans Symbols"/>
              <a:buChar char="•"/>
              <a:defRPr/>
            </a:pPr>
            <a:endParaRPr lang="en-ZW" sz="2400" dirty="0"/>
          </a:p>
          <a:p>
            <a:pPr marL="342900" indent="-342900" eaLnBrk="1" fontAlgn="auto" hangingPunct="1">
              <a:lnSpc>
                <a:spcPct val="70000"/>
              </a:lnSpc>
              <a:buSzPct val="101826"/>
              <a:defRPr/>
            </a:pPr>
            <a:endParaRPr lang="en-ZW" sz="2400" dirty="0"/>
          </a:p>
          <a:p>
            <a:pPr marL="342900" indent="-342900" eaLnBrk="1" fontAlgn="auto" hangingPunct="1">
              <a:spcBef>
                <a:spcPts val="0"/>
              </a:spcBef>
              <a:buClr>
                <a:schemeClr val="dk1"/>
              </a:buClr>
              <a:buSzPct val="100000"/>
              <a:defRPr/>
            </a:pPr>
            <a:endParaRPr lang="en-ZW" sz="3000" dirty="0">
              <a:solidFill>
                <a:schemeClr val="dk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hape 375"/>
          <p:cNvSpPr txBox="1">
            <a:spLocks noGrp="1"/>
          </p:cNvSpPr>
          <p:nvPr>
            <p:ph type="title"/>
          </p:nvPr>
        </p:nvSpPr>
        <p:spPr>
          <a:xfrm>
            <a:off x="0" y="17463"/>
            <a:ext cx="12192000" cy="1068387"/>
          </a:xfrm>
        </p:spPr>
        <p:txBody>
          <a:bodyPr tIns="45700" bIns="45700"/>
          <a:lstStyle/>
          <a:p>
            <a:pPr eaLnBrk="1" hangingPunct="1">
              <a:spcBef>
                <a:spcPct val="0"/>
              </a:spcBef>
              <a:spcAft>
                <a:spcPct val="0"/>
              </a:spcAft>
              <a:buSzPct val="25000"/>
              <a:buFontTx/>
              <a:buNone/>
            </a:pPr>
            <a:r>
              <a:rPr lang="en-US" altLang="en-US" sz="2800">
                <a:solidFill>
                  <a:srgbClr val="000000"/>
                </a:solidFill>
                <a:latin typeface="Calibri" panose="020F0502020204030204" pitchFamily="34" charset="0"/>
                <a:cs typeface="Arial" panose="020B0604020202020204" pitchFamily="34" charset="0"/>
                <a:sym typeface="Calibri" panose="020F0502020204030204" pitchFamily="34" charset="0"/>
              </a:rPr>
              <a:t>RESPONSE ACTIONS: </a:t>
            </a:r>
            <a:r>
              <a:rPr lang="en-US" altLang="en-US" sz="2800">
                <a:latin typeface="Calibri" panose="020F0502020204030204" pitchFamily="34" charset="0"/>
                <a:cs typeface="Arial" panose="020B0604020202020204" pitchFamily="34" charset="0"/>
                <a:sym typeface="Arial" panose="020B0604020202020204" pitchFamily="34" charset="0"/>
              </a:rPr>
              <a:t>FAO Coordination Role in FAW Management</a:t>
            </a:r>
            <a:endParaRPr lang="en-ZW" altLang="en-US" sz="2800">
              <a:latin typeface="Calibri" panose="020F0502020204030204" pitchFamily="34" charset="0"/>
              <a:cs typeface="Arial" panose="020B0604020202020204" pitchFamily="34" charset="0"/>
              <a:sym typeface="Calibri" panose="020F0502020204030204" pitchFamily="34" charset="0"/>
            </a:endParaRPr>
          </a:p>
        </p:txBody>
      </p:sp>
      <p:sp>
        <p:nvSpPr>
          <p:cNvPr id="376" name="Shape 376"/>
          <p:cNvSpPr txBox="1">
            <a:spLocks noGrp="1"/>
          </p:cNvSpPr>
          <p:nvPr>
            <p:ph type="body" idx="2"/>
          </p:nvPr>
        </p:nvSpPr>
        <p:spPr>
          <a:xfrm>
            <a:off x="0" y="850900"/>
            <a:ext cx="12101513" cy="6007100"/>
          </a:xfrm>
        </p:spPr>
        <p:txBody>
          <a:bodyPr lIns="396000" tIns="45700" bIns="45700">
            <a:noAutofit/>
          </a:bodyPr>
          <a:lstStyle/>
          <a:p>
            <a:pPr>
              <a:lnSpc>
                <a:spcPct val="150000"/>
              </a:lnSpc>
              <a:defRPr/>
            </a:pPr>
            <a:r>
              <a:rPr lang="en-US" sz="2400" b="1" dirty="0"/>
              <a:t>3. </a:t>
            </a:r>
            <a:r>
              <a:rPr lang="en-US" sz="2400" dirty="0"/>
              <a:t>Development of a coordinated FAW Programme Framework for Africa</a:t>
            </a:r>
            <a:endParaRPr lang="en-US" sz="2400" b="1" dirty="0"/>
          </a:p>
          <a:p>
            <a:pPr>
              <a:lnSpc>
                <a:spcPct val="150000"/>
              </a:lnSpc>
              <a:defRPr/>
            </a:pPr>
            <a:r>
              <a:rPr lang="en-US" sz="2400" b="1" dirty="0"/>
              <a:t>4. </a:t>
            </a:r>
            <a:r>
              <a:rPr lang="en-US" sz="2400" b="1" i="1" dirty="0"/>
              <a:t>Meeting 4</a:t>
            </a:r>
            <a:r>
              <a:rPr lang="en-US" sz="2400" b="1" dirty="0"/>
              <a:t>: FAO  Technical meeting in Rome  12-16 June</a:t>
            </a:r>
            <a:r>
              <a:rPr lang="en-US" sz="2400" dirty="0"/>
              <a:t>: Held to elaborate further the action plan from Nairobi with the following key outputs:</a:t>
            </a:r>
          </a:p>
          <a:p>
            <a:pPr marL="1028700" lvl="1" indent="-342900">
              <a:buClr>
                <a:schemeClr val="accent5"/>
              </a:buClr>
              <a:buFont typeface="Calibri" panose="020F0502020204030204" pitchFamily="34" charset="0"/>
              <a:buChar char="●"/>
              <a:defRPr/>
            </a:pPr>
            <a:r>
              <a:rPr lang="en-US" dirty="0"/>
              <a:t>review of priorities of the FAW Programme Framework</a:t>
            </a:r>
          </a:p>
          <a:p>
            <a:pPr marL="1028700" lvl="1" indent="-342900">
              <a:buClr>
                <a:schemeClr val="accent5"/>
              </a:buClr>
              <a:buFont typeface="Calibri" panose="020F0502020204030204" pitchFamily="34" charset="0"/>
              <a:buChar char="●"/>
              <a:defRPr/>
            </a:pPr>
            <a:r>
              <a:rPr lang="en-US" dirty="0"/>
              <a:t>prepare for a consultative meeting with the AU to seek endorsement of FAW Programme of Framework  </a:t>
            </a:r>
          </a:p>
          <a:p>
            <a:pPr>
              <a:lnSpc>
                <a:spcPct val="150000"/>
              </a:lnSpc>
              <a:defRPr/>
            </a:pPr>
            <a:r>
              <a:rPr lang="en-US" sz="2400" b="1" dirty="0"/>
              <a:t>5. Meeting 5: FAW technical experts meeting in Accra, Ghana 18-20 July:</a:t>
            </a:r>
            <a:r>
              <a:rPr lang="en-US" sz="2400" dirty="0"/>
              <a:t> FAO organized a South-South Cooperation meeting  for experts from the Americas, Africa and others to: </a:t>
            </a:r>
          </a:p>
          <a:p>
            <a:pPr marL="1028700" lvl="1" indent="-342900">
              <a:lnSpc>
                <a:spcPct val="150000"/>
              </a:lnSpc>
              <a:buClr>
                <a:schemeClr val="accent5"/>
              </a:buClr>
              <a:buFont typeface="Calibri" panose="020F0502020204030204" pitchFamily="34" charset="0"/>
              <a:buChar char="●"/>
              <a:defRPr/>
            </a:pPr>
            <a:r>
              <a:rPr lang="en-US" dirty="0"/>
              <a:t>share and update the state of knowledge on sustainable FAW management for smallholder farming households. </a:t>
            </a:r>
          </a:p>
          <a:p>
            <a:pPr marL="1028700" lvl="1" indent="-342900">
              <a:buClr>
                <a:schemeClr val="accent5"/>
              </a:buClr>
              <a:buFont typeface="Calibri" panose="020F0502020204030204" pitchFamily="34" charset="0"/>
              <a:buChar char="●"/>
              <a:defRPr/>
            </a:pPr>
            <a:r>
              <a:rPr lang="en-US" dirty="0"/>
              <a:t>review key areas of management; biological control, monitoring, economic thresholds, bio-insecticides, and the impact of plant biodiversity on FAW  ecology.	</a:t>
            </a:r>
          </a:p>
          <a:p>
            <a:pPr>
              <a:lnSpc>
                <a:spcPct val="150000"/>
              </a:lnSpc>
              <a:defRPr/>
            </a:pPr>
            <a:endParaRPr lang="en-US" sz="2400" dirty="0"/>
          </a:p>
          <a:p>
            <a:pPr marL="342900" indent="-342900" eaLnBrk="1" fontAlgn="auto" hangingPunct="1">
              <a:lnSpc>
                <a:spcPct val="150000"/>
              </a:lnSpc>
              <a:buSzPct val="101826"/>
              <a:defRPr/>
            </a:pPr>
            <a:endParaRPr lang="en-ZW" sz="2400" dirty="0"/>
          </a:p>
          <a:p>
            <a:pPr marL="342900" indent="-342900" eaLnBrk="1" fontAlgn="auto" hangingPunct="1">
              <a:lnSpc>
                <a:spcPct val="70000"/>
              </a:lnSpc>
              <a:buSzPct val="101826"/>
              <a:buFont typeface="Noto Sans Symbols"/>
              <a:buChar char="•"/>
              <a:defRPr/>
            </a:pPr>
            <a:endParaRPr lang="en-ZW" sz="2400" dirty="0"/>
          </a:p>
          <a:p>
            <a:pPr marL="342900" indent="-342900" eaLnBrk="1" fontAlgn="auto" hangingPunct="1">
              <a:lnSpc>
                <a:spcPct val="70000"/>
              </a:lnSpc>
              <a:buSzPct val="101826"/>
              <a:defRPr/>
            </a:pPr>
            <a:endParaRPr lang="en-ZW" sz="2400" dirty="0"/>
          </a:p>
          <a:p>
            <a:pPr marL="342900" indent="-342900" eaLnBrk="1" fontAlgn="auto" hangingPunct="1">
              <a:spcBef>
                <a:spcPts val="0"/>
              </a:spcBef>
              <a:buClr>
                <a:schemeClr val="dk1"/>
              </a:buClr>
              <a:buSzPct val="100000"/>
              <a:defRPr/>
            </a:pPr>
            <a:endParaRPr lang="en-ZW" sz="3000" dirty="0">
              <a:solidFill>
                <a:schemeClr val="dk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 name="Shape 388"/>
          <p:cNvSpPr txBox="1">
            <a:spLocks noGrp="1"/>
          </p:cNvSpPr>
          <p:nvPr>
            <p:ph type="body" idx="2"/>
          </p:nvPr>
        </p:nvSpPr>
        <p:spPr>
          <a:xfrm>
            <a:off x="90488" y="1001713"/>
            <a:ext cx="11839575" cy="5772150"/>
          </a:xfrm>
        </p:spPr>
        <p:txBody>
          <a:bodyPr lIns="396000" tIns="45700" bIns="45700">
            <a:noAutofit/>
          </a:bodyPr>
          <a:lstStyle/>
          <a:p>
            <a:pPr marL="342900" indent="-342900" eaLnBrk="1" fontAlgn="auto" hangingPunct="1">
              <a:lnSpc>
                <a:spcPct val="150000"/>
              </a:lnSpc>
              <a:buClr>
                <a:schemeClr val="accent1"/>
              </a:buClr>
              <a:buSzPct val="101826"/>
              <a:buFont typeface="Calibri" panose="020F0502020204030204" pitchFamily="34" charset="0"/>
              <a:buChar char="●"/>
              <a:defRPr/>
            </a:pPr>
            <a:r>
              <a:rPr lang="en-ZW" sz="2400" dirty="0"/>
              <a:t>Coordination and communication (</a:t>
            </a:r>
            <a:r>
              <a:rPr lang="en-US" sz="2400" dirty="0"/>
              <a:t>partners agreed that FAO takes the lead coordination role in FAW response in Africa). </a:t>
            </a:r>
          </a:p>
          <a:p>
            <a:pPr marL="342900" indent="-342900" eaLnBrk="1" fontAlgn="auto" hangingPunct="1">
              <a:lnSpc>
                <a:spcPct val="150000"/>
              </a:lnSpc>
              <a:buClr>
                <a:schemeClr val="accent1"/>
              </a:buClr>
              <a:buSzPct val="101826"/>
              <a:buFont typeface="Calibri" panose="020F0502020204030204" pitchFamily="34" charset="0"/>
              <a:buChar char="●"/>
              <a:defRPr/>
            </a:pPr>
            <a:r>
              <a:rPr lang="en-ZW" sz="2400" dirty="0"/>
              <a:t>Identified priority actions for southern Africa and developed the harmonized regional action plan.</a:t>
            </a:r>
          </a:p>
          <a:p>
            <a:pPr marL="342900" indent="-342900" eaLnBrk="1" fontAlgn="auto" hangingPunct="1">
              <a:lnSpc>
                <a:spcPct val="150000"/>
              </a:lnSpc>
              <a:buClr>
                <a:schemeClr val="accent1"/>
              </a:buClr>
              <a:buSzPct val="101826"/>
              <a:buFont typeface="Calibri" panose="020F0502020204030204" pitchFamily="34" charset="0"/>
              <a:buChar char="●"/>
              <a:defRPr/>
            </a:pPr>
            <a:r>
              <a:rPr lang="en-ZW" sz="2400" dirty="0"/>
              <a:t>AU endorsed the decision to have FAO lead the coordination of the FAW response at continental level.</a:t>
            </a:r>
          </a:p>
          <a:p>
            <a:pPr marL="342900" indent="-342900" eaLnBrk="1" fontAlgn="auto" hangingPunct="1">
              <a:lnSpc>
                <a:spcPct val="70000"/>
              </a:lnSpc>
              <a:buSzPct val="101826"/>
              <a:buFont typeface="Noto Sans Symbols"/>
              <a:buChar char="•"/>
              <a:defRPr/>
            </a:pPr>
            <a:endParaRPr lang="en-ZW" sz="2800" dirty="0"/>
          </a:p>
          <a:p>
            <a:pPr>
              <a:defRPr/>
            </a:pPr>
            <a:endParaRPr lang="en-ZW" sz="2400" dirty="0">
              <a:solidFill>
                <a:schemeClr val="tx1"/>
              </a:solidFill>
            </a:endParaRPr>
          </a:p>
          <a:p>
            <a:pPr>
              <a:defRPr/>
            </a:pPr>
            <a:endParaRPr lang="en-US" sz="2400" dirty="0"/>
          </a:p>
          <a:p>
            <a:pPr>
              <a:defRPr/>
            </a:pPr>
            <a:endParaRPr lang="en-US" sz="2000" dirty="0"/>
          </a:p>
          <a:p>
            <a:pPr>
              <a:defRPr/>
            </a:pPr>
            <a:endParaRPr lang="en-US" sz="2400" dirty="0"/>
          </a:p>
          <a:p>
            <a:pPr marL="285750" indent="-285750" eaLnBrk="1" fontAlgn="auto" hangingPunct="1">
              <a:buSzPct val="25000"/>
              <a:defRPr/>
            </a:pPr>
            <a:endParaRPr sz="2000" b="1" dirty="0"/>
          </a:p>
          <a:p>
            <a:pPr marL="285750" indent="-285750" eaLnBrk="1" fontAlgn="auto" hangingPunct="1">
              <a:buSzPct val="25000"/>
              <a:defRPr/>
            </a:pPr>
            <a:endParaRPr sz="2000" b="1" dirty="0"/>
          </a:p>
          <a:p>
            <a:pPr marL="285750" indent="-285750" eaLnBrk="1" fontAlgn="auto" hangingPunct="1">
              <a:buSzPct val="25000"/>
              <a:defRPr/>
            </a:pPr>
            <a:endParaRPr sz="2000" b="1" dirty="0"/>
          </a:p>
          <a:p>
            <a:pPr marL="285750" indent="-285750" eaLnBrk="1" fontAlgn="auto" hangingPunct="1">
              <a:buSzPct val="25000"/>
              <a:defRPr/>
            </a:pPr>
            <a:endParaRPr sz="2000" dirty="0"/>
          </a:p>
          <a:p>
            <a:pPr eaLnBrk="1" fontAlgn="auto" hangingPunct="1">
              <a:buSzPct val="25000"/>
              <a:defRPr/>
            </a:pPr>
            <a:endParaRPr dirty="0"/>
          </a:p>
        </p:txBody>
      </p:sp>
      <p:sp>
        <p:nvSpPr>
          <p:cNvPr id="23555" name="Shape 389"/>
          <p:cNvSpPr txBox="1">
            <a:spLocks noGrp="1"/>
          </p:cNvSpPr>
          <p:nvPr>
            <p:ph type="title"/>
          </p:nvPr>
        </p:nvSpPr>
        <p:spPr>
          <a:xfrm>
            <a:off x="0" y="17463"/>
            <a:ext cx="12192000" cy="1068387"/>
          </a:xfrm>
        </p:spPr>
        <p:txBody>
          <a:bodyPr tIns="45700" bIns="45700"/>
          <a:lstStyle/>
          <a:p>
            <a:pPr eaLnBrk="1" hangingPunct="1">
              <a:spcBef>
                <a:spcPct val="0"/>
              </a:spcBef>
              <a:spcAft>
                <a:spcPct val="0"/>
              </a:spcAft>
              <a:buSzPct val="25000"/>
              <a:buFontTx/>
              <a:buNone/>
            </a:pPr>
            <a:r>
              <a:rPr lang="en-US" altLang="en-US" sz="2800">
                <a:solidFill>
                  <a:srgbClr val="000000"/>
                </a:solidFill>
                <a:latin typeface="Calibri" panose="020F0502020204030204" pitchFamily="34" charset="0"/>
                <a:cs typeface="Arial" panose="020B0604020202020204" pitchFamily="34" charset="0"/>
                <a:sym typeface="Calibri" panose="020F0502020204030204" pitchFamily="34" charset="0"/>
              </a:rPr>
              <a:t>RESPONSE ACTIONS: </a:t>
            </a:r>
            <a:r>
              <a:rPr lang="en-US" altLang="en-US" sz="2800">
                <a:latin typeface="Arial" panose="020B0604020202020204" pitchFamily="34" charset="0"/>
                <a:cs typeface="Arial" panose="020B0604020202020204" pitchFamily="34" charset="0"/>
                <a:sym typeface="Arial" panose="020B0604020202020204" pitchFamily="34" charset="0"/>
              </a:rPr>
              <a:t>FAO Coordination Role in FAW Management </a:t>
            </a:r>
            <a:endParaRPr lang="en-ZW" altLang="en-US" sz="2800">
              <a:latin typeface="Arial" panose="020B0604020202020204" pitchFamily="34" charset="0"/>
              <a:cs typeface="Arial" panose="020B0604020202020204" pitchFamily="34" charset="0"/>
              <a:sym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txBox="1">
            <a:spLocks noGrp="1"/>
          </p:cNvSpPr>
          <p:nvPr>
            <p:ph type="title"/>
          </p:nvPr>
        </p:nvSpPr>
        <p:spPr>
          <a:xfrm>
            <a:off x="838200" y="211138"/>
            <a:ext cx="10515600" cy="1325562"/>
          </a:xfrm>
        </p:spPr>
        <p:txBody>
          <a:bodyPr/>
          <a:lstStyle/>
          <a:p>
            <a:pPr>
              <a:spcBef>
                <a:spcPct val="0"/>
              </a:spcBef>
              <a:spcAft>
                <a:spcPct val="0"/>
              </a:spcAft>
              <a:buClr>
                <a:srgbClr val="000000"/>
              </a:buClr>
              <a:buFont typeface="Calibri" panose="020F0502020204030204" pitchFamily="34" charset="0"/>
              <a:buNone/>
            </a:pPr>
            <a:r>
              <a:rPr lang="en-US" altLang="en-US" sz="2800" b="1">
                <a:solidFill>
                  <a:srgbClr val="000000"/>
                </a:solidFill>
                <a:latin typeface="Calibri" panose="020F0502020204030204" pitchFamily="34" charset="0"/>
                <a:cs typeface="Calibri" panose="020F0502020204030204" pitchFamily="34" charset="0"/>
                <a:sym typeface="Calibri" panose="020F0502020204030204" pitchFamily="34" charset="0"/>
              </a:rPr>
              <a:t>RESPONSE ACTIONS: FAO Role in Coordination of FAW management – current status</a:t>
            </a:r>
          </a:p>
        </p:txBody>
      </p:sp>
      <p:sp>
        <p:nvSpPr>
          <p:cNvPr id="25603" name="Text Placeholder 2"/>
          <p:cNvSpPr txBox="1">
            <a:spLocks noGrp="1"/>
          </p:cNvSpPr>
          <p:nvPr>
            <p:ph type="body" idx="1"/>
          </p:nvPr>
        </p:nvSpPr>
        <p:spPr>
          <a:xfrm>
            <a:off x="838200" y="1000125"/>
            <a:ext cx="10515600" cy="4351338"/>
          </a:xfrm>
        </p:spPr>
        <p:txBody>
          <a:bodyPr/>
          <a:lstStyle/>
          <a:p>
            <a:pPr>
              <a:spcAft>
                <a:spcPct val="0"/>
              </a:spcAft>
              <a:buClr>
                <a:srgbClr val="000000"/>
              </a:buClr>
              <a:buSzTx/>
              <a:buFontTx/>
              <a:buChar char="•"/>
            </a:pPr>
            <a:endParaRPr lang="en-US" altLang="en-US">
              <a:solidFill>
                <a:srgbClr val="000000"/>
              </a:solidFill>
              <a:latin typeface="Calibri" panose="020F0502020204030204" pitchFamily="34" charset="0"/>
              <a:cs typeface="Calibri" panose="020F0502020204030204" pitchFamily="34" charset="0"/>
              <a:sym typeface="Calibri" panose="020F0502020204030204" pitchFamily="34" charset="0"/>
            </a:endParaRPr>
          </a:p>
          <a:p>
            <a:pPr>
              <a:spcAft>
                <a:spcPct val="0"/>
              </a:spcAft>
              <a:buClr>
                <a:srgbClr val="000000"/>
              </a:buClr>
              <a:buSzTx/>
              <a:buFontTx/>
              <a:buChar char="•"/>
            </a:pPr>
            <a:r>
              <a:rPr lang="en-US" altLang="en-US">
                <a:solidFill>
                  <a:srgbClr val="000000"/>
                </a:solidFill>
                <a:latin typeface="Calibri" panose="020F0502020204030204" pitchFamily="34" charset="0"/>
                <a:cs typeface="Calibri" panose="020F0502020204030204" pitchFamily="34" charset="0"/>
                <a:sym typeface="Calibri" panose="020F0502020204030204" pitchFamily="34" charset="0"/>
              </a:rPr>
              <a:t> Draft Comprehensive FAW programme framework for Africa:</a:t>
            </a:r>
          </a:p>
          <a:p>
            <a:pPr>
              <a:spcAft>
                <a:spcPct val="0"/>
              </a:spcAft>
              <a:buClr>
                <a:srgbClr val="000000"/>
              </a:buClr>
              <a:buSzTx/>
              <a:buFontTx/>
              <a:buChar char="•"/>
            </a:pPr>
            <a:r>
              <a:rPr lang="en-US" altLang="en-US">
                <a:solidFill>
                  <a:srgbClr val="000000"/>
                </a:solidFill>
                <a:latin typeface="Calibri" panose="020F0502020204030204" pitchFamily="34" charset="0"/>
                <a:cs typeface="Calibri" panose="020F0502020204030204" pitchFamily="34" charset="0"/>
                <a:sym typeface="Calibri" panose="020F0502020204030204" pitchFamily="34" charset="0"/>
              </a:rPr>
              <a:t>The programme has four Pillars:</a:t>
            </a:r>
          </a:p>
          <a:p>
            <a:pPr marL="1143000" lvl="1" indent="-457200">
              <a:spcAft>
                <a:spcPct val="0"/>
              </a:spcAft>
              <a:buClr>
                <a:srgbClr val="8FAADC"/>
              </a:buClr>
              <a:buSzTx/>
              <a:buFontTx/>
              <a:buAutoNum type="arabicPeriod"/>
            </a:pPr>
            <a:r>
              <a:rPr lang="en-US" altLang="en-US">
                <a:solidFill>
                  <a:srgbClr val="000000"/>
                </a:solidFill>
                <a:latin typeface="Calibri" panose="020F0502020204030204" pitchFamily="34" charset="0"/>
                <a:cs typeface="Calibri" panose="020F0502020204030204" pitchFamily="34" charset="0"/>
                <a:sym typeface="Calibri" panose="020F0502020204030204" pitchFamily="34" charset="0"/>
              </a:rPr>
              <a:t>Sustainable management (awareness creation, communication and capacity development as key components of this pillar)</a:t>
            </a:r>
          </a:p>
          <a:p>
            <a:pPr marL="1143000" lvl="1" indent="-457200">
              <a:spcAft>
                <a:spcPct val="0"/>
              </a:spcAft>
              <a:buClr>
                <a:srgbClr val="8FAADC"/>
              </a:buClr>
              <a:buSzTx/>
              <a:buFontTx/>
              <a:buAutoNum type="arabicPeriod"/>
            </a:pPr>
            <a:r>
              <a:rPr lang="en-US" altLang="en-US">
                <a:solidFill>
                  <a:srgbClr val="000000"/>
                </a:solidFill>
                <a:latin typeface="Calibri" panose="020F0502020204030204" pitchFamily="34" charset="0"/>
                <a:cs typeface="Calibri" panose="020F0502020204030204" pitchFamily="34" charset="0"/>
                <a:sym typeface="Calibri" panose="020F0502020204030204" pitchFamily="34" charset="0"/>
              </a:rPr>
              <a:t>Surveillance and early warning</a:t>
            </a:r>
          </a:p>
          <a:p>
            <a:pPr marL="1143000" lvl="1" indent="-457200">
              <a:spcAft>
                <a:spcPct val="0"/>
              </a:spcAft>
              <a:buClr>
                <a:srgbClr val="8FAADC"/>
              </a:buClr>
              <a:buSzTx/>
              <a:buFontTx/>
              <a:buAutoNum type="arabicPeriod"/>
            </a:pPr>
            <a:r>
              <a:rPr lang="en-US" altLang="en-US">
                <a:solidFill>
                  <a:srgbClr val="000000"/>
                </a:solidFill>
                <a:latin typeface="Calibri" panose="020F0502020204030204" pitchFamily="34" charset="0"/>
                <a:cs typeface="Calibri" panose="020F0502020204030204" pitchFamily="34" charset="0"/>
                <a:sym typeface="Calibri" panose="020F0502020204030204" pitchFamily="34" charset="0"/>
              </a:rPr>
              <a:t>Impact assessment</a:t>
            </a:r>
          </a:p>
          <a:p>
            <a:pPr marL="1143000" lvl="1" indent="-457200">
              <a:spcAft>
                <a:spcPct val="0"/>
              </a:spcAft>
              <a:buClr>
                <a:srgbClr val="8FAADC"/>
              </a:buClr>
              <a:buSzTx/>
              <a:buFontTx/>
              <a:buAutoNum type="arabicPeriod"/>
            </a:pPr>
            <a:r>
              <a:rPr lang="en-US" altLang="en-US">
                <a:solidFill>
                  <a:srgbClr val="000000"/>
                </a:solidFill>
                <a:latin typeface="Calibri" panose="020F0502020204030204" pitchFamily="34" charset="0"/>
                <a:cs typeface="Calibri" panose="020F0502020204030204" pitchFamily="34" charset="0"/>
                <a:sym typeface="Calibri" panose="020F0502020204030204" pitchFamily="34" charset="0"/>
              </a:rPr>
              <a:t>Coordination</a:t>
            </a:r>
          </a:p>
          <a:p>
            <a:pPr>
              <a:spcAft>
                <a:spcPct val="0"/>
              </a:spcAft>
              <a:buClr>
                <a:srgbClr val="000000"/>
              </a:buClr>
              <a:buSzTx/>
              <a:buFontTx/>
              <a:buChar char="•"/>
            </a:pPr>
            <a:r>
              <a:rPr lang="en-US" altLang="en-US">
                <a:solidFill>
                  <a:srgbClr val="000000"/>
                </a:solidFill>
                <a:latin typeface="Calibri" panose="020F0502020204030204" pitchFamily="34" charset="0"/>
                <a:cs typeface="Calibri" panose="020F0502020204030204" pitchFamily="34" charset="0"/>
                <a:sym typeface="Calibri" panose="020F0502020204030204" pitchFamily="34" charset="0"/>
              </a:rPr>
              <a:t>Proactive engagement with partners in further development of projects/programmes aligned to the framework</a:t>
            </a:r>
          </a:p>
        </p:txBody>
      </p:sp>
      <p:sp>
        <p:nvSpPr>
          <p:cNvPr id="25604" name="Slide Number Placeholder 3"/>
          <p:cNvSpPr>
            <a:spLocks noGrp="1"/>
          </p:cNvSpPr>
          <p:nvPr>
            <p:ph type="sldNum" sz="quarter" idx="13"/>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7B11AA3F-0AF9-4A2A-8A2F-FDDC3065CDFD}" type="slidenum">
              <a:rPr lang="en-ZW" altLang="en-US" sz="1200" smtClean="0">
                <a:solidFill>
                  <a:srgbClr val="888888"/>
                </a:solidFill>
                <a:latin typeface="Calibri" panose="020F0502020204030204" pitchFamily="34" charset="0"/>
                <a:sym typeface="Calibri" panose="020F0502020204030204" pitchFamily="34" charset="0"/>
              </a:rPr>
              <a:pPr/>
              <a:t>14</a:t>
            </a:fld>
            <a:endParaRPr lang="en-ZW" altLang="en-US" sz="1200">
              <a:solidFill>
                <a:srgbClr val="888888"/>
              </a:solidFill>
              <a:latin typeface="Calibri" panose="020F0502020204030204" pitchFamily="34" charset="0"/>
              <a:sym typeface="Calibri" panose="020F050202020403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txBox="1">
            <a:spLocks noGrp="1"/>
          </p:cNvSpPr>
          <p:nvPr>
            <p:ph type="title"/>
          </p:nvPr>
        </p:nvSpPr>
        <p:spPr>
          <a:xfrm>
            <a:off x="838200" y="365125"/>
            <a:ext cx="10515600" cy="1325563"/>
          </a:xfrm>
        </p:spPr>
        <p:txBody>
          <a:bodyPr/>
          <a:lstStyle/>
          <a:p>
            <a:pPr>
              <a:spcBef>
                <a:spcPct val="0"/>
              </a:spcBef>
              <a:spcAft>
                <a:spcPct val="0"/>
              </a:spcAft>
              <a:buClr>
                <a:srgbClr val="000000"/>
              </a:buClr>
              <a:buFont typeface="Calibri" panose="020F0502020204030204" pitchFamily="34" charset="0"/>
              <a:buNone/>
            </a:pPr>
            <a:r>
              <a:rPr lang="en-US" altLang="en-US" sz="2800" b="1">
                <a:solidFill>
                  <a:srgbClr val="000000"/>
                </a:solidFill>
                <a:latin typeface="Calibri" panose="020F0502020204030204" pitchFamily="34" charset="0"/>
                <a:cs typeface="Calibri" panose="020F0502020204030204" pitchFamily="34" charset="0"/>
                <a:sym typeface="Calibri" panose="020F0502020204030204" pitchFamily="34" charset="0"/>
              </a:rPr>
              <a:t>RESPONSE ACTIONS: FAO actions in response to the FAW</a:t>
            </a:r>
          </a:p>
        </p:txBody>
      </p:sp>
      <p:sp>
        <p:nvSpPr>
          <p:cNvPr id="3" name="Text Placeholder 2"/>
          <p:cNvSpPr>
            <a:spLocks noGrp="1"/>
          </p:cNvSpPr>
          <p:nvPr>
            <p:ph type="body" idx="1"/>
          </p:nvPr>
        </p:nvSpPr>
        <p:spPr>
          <a:xfrm>
            <a:off x="838200" y="1825625"/>
            <a:ext cx="10515600" cy="4351338"/>
          </a:xfrm>
        </p:spPr>
        <p:txBody>
          <a:bodyPr/>
          <a:lstStyle/>
          <a:p>
            <a:pPr indent="0" eaLnBrk="1" fontAlgn="auto" hangingPunct="1">
              <a:lnSpc>
                <a:spcPct val="100000"/>
              </a:lnSpc>
              <a:spcBef>
                <a:spcPts val="0"/>
              </a:spcBef>
              <a:buClr>
                <a:srgbClr val="FF0000"/>
              </a:buClr>
              <a:buSzPct val="25000"/>
              <a:buFont typeface="Arial"/>
              <a:buNone/>
              <a:defRPr/>
            </a:pPr>
            <a:r>
              <a:rPr lang="en-ZW" sz="2400" dirty="0">
                <a:solidFill>
                  <a:schemeClr val="tx1"/>
                </a:solidFill>
              </a:rPr>
              <a:t>Support to Training and awareness creation-  implementation of community based IPM programme and use of Farmers’ Field Schools, with emphasis on:</a:t>
            </a:r>
          </a:p>
          <a:p>
            <a:pPr indent="0" eaLnBrk="1" fontAlgn="auto" hangingPunct="1">
              <a:lnSpc>
                <a:spcPct val="100000"/>
              </a:lnSpc>
              <a:spcBef>
                <a:spcPts val="0"/>
              </a:spcBef>
              <a:buClr>
                <a:srgbClr val="FF0000"/>
              </a:buClr>
              <a:buSzPct val="25000"/>
              <a:buFont typeface="Arial"/>
              <a:buNone/>
              <a:defRPr/>
            </a:pPr>
            <a:endParaRPr lang="en-ZW" sz="2400" dirty="0">
              <a:solidFill>
                <a:schemeClr val="tx1"/>
              </a:solidFill>
            </a:endParaRPr>
          </a:p>
          <a:p>
            <a:pPr marL="800100" lvl="1" indent="-342900" eaLnBrk="1" fontAlgn="auto" hangingPunct="1">
              <a:lnSpc>
                <a:spcPct val="100000"/>
              </a:lnSpc>
              <a:buClr>
                <a:srgbClr val="0000FF"/>
              </a:buClr>
              <a:buFont typeface="Calibri" panose="020F0502020204030204" pitchFamily="34" charset="0"/>
              <a:buChar char="●"/>
              <a:defRPr/>
            </a:pPr>
            <a:r>
              <a:rPr lang="en-ZW" sz="2000" dirty="0">
                <a:solidFill>
                  <a:schemeClr val="tx1"/>
                </a:solidFill>
              </a:rPr>
              <a:t>Agronomic practices: planting time etc.</a:t>
            </a:r>
          </a:p>
          <a:p>
            <a:pPr marL="800100" lvl="1" indent="-342900" eaLnBrk="1" fontAlgn="auto" hangingPunct="1">
              <a:lnSpc>
                <a:spcPct val="100000"/>
              </a:lnSpc>
              <a:buClr>
                <a:srgbClr val="0000FF"/>
              </a:buClr>
              <a:buFont typeface="Calibri" panose="020F0502020204030204" pitchFamily="34" charset="0"/>
              <a:buChar char="●"/>
              <a:defRPr/>
            </a:pPr>
            <a:r>
              <a:rPr lang="en-ZW" sz="2000" dirty="0">
                <a:solidFill>
                  <a:schemeClr val="tx1"/>
                </a:solidFill>
              </a:rPr>
              <a:t>Use of adapted and tested tolerant/resistant varieties</a:t>
            </a:r>
          </a:p>
          <a:p>
            <a:pPr marL="800100" lvl="1" indent="-342900" eaLnBrk="1" fontAlgn="auto" hangingPunct="1">
              <a:lnSpc>
                <a:spcPct val="100000"/>
              </a:lnSpc>
              <a:buClr>
                <a:srgbClr val="0000FF"/>
              </a:buClr>
              <a:buFont typeface="Calibri" panose="020F0502020204030204" pitchFamily="34" charset="0"/>
              <a:buChar char="●"/>
              <a:defRPr/>
            </a:pPr>
            <a:r>
              <a:rPr lang="en-ZW" sz="2000" dirty="0">
                <a:solidFill>
                  <a:schemeClr val="tx1"/>
                </a:solidFill>
              </a:rPr>
              <a:t>Classical Biological control with imported beneficial  organisms and bio-pesticides</a:t>
            </a:r>
          </a:p>
          <a:p>
            <a:pPr marL="800100" lvl="1" indent="-342900" eaLnBrk="1" fontAlgn="auto" hangingPunct="1">
              <a:lnSpc>
                <a:spcPct val="100000"/>
              </a:lnSpc>
              <a:buClr>
                <a:srgbClr val="0000FF"/>
              </a:buClr>
              <a:buFont typeface="Calibri" panose="020F0502020204030204" pitchFamily="34" charset="0"/>
              <a:buChar char="●"/>
              <a:defRPr/>
            </a:pPr>
            <a:r>
              <a:rPr lang="en-ZW" sz="2000" dirty="0">
                <a:solidFill>
                  <a:schemeClr val="tx1"/>
                </a:solidFill>
              </a:rPr>
              <a:t>Protection and enhancing indigenous natural enemies</a:t>
            </a:r>
          </a:p>
          <a:p>
            <a:pPr marL="800100" lvl="1" indent="-342900" eaLnBrk="1" fontAlgn="auto" hangingPunct="1">
              <a:lnSpc>
                <a:spcPct val="100000"/>
              </a:lnSpc>
              <a:buClr>
                <a:srgbClr val="0000FF"/>
              </a:buClr>
              <a:buFont typeface="Calibri" panose="020F0502020204030204" pitchFamily="34" charset="0"/>
              <a:buChar char="●"/>
              <a:defRPr/>
            </a:pPr>
            <a:r>
              <a:rPr lang="en-ZW" sz="2000" b="1" dirty="0">
                <a:solidFill>
                  <a:schemeClr val="tx1"/>
                </a:solidFill>
              </a:rPr>
              <a:t>Last resort: </a:t>
            </a:r>
            <a:r>
              <a:rPr lang="en-ZW" sz="2000" dirty="0">
                <a:solidFill>
                  <a:schemeClr val="tx1"/>
                </a:solidFill>
              </a:rPr>
              <a:t>use of appropriate chemical pesticides</a:t>
            </a:r>
            <a:endParaRPr lang="en-ZW" sz="2000" dirty="0"/>
          </a:p>
          <a:p>
            <a:pPr marL="457200" lvl="1" indent="0" eaLnBrk="1" fontAlgn="auto" hangingPunct="1">
              <a:lnSpc>
                <a:spcPct val="70000"/>
              </a:lnSpc>
              <a:buSzPct val="101826"/>
              <a:buFont typeface="Arial"/>
              <a:buNone/>
              <a:defRPr/>
            </a:pPr>
            <a:endParaRPr lang="en-ZW" dirty="0"/>
          </a:p>
          <a:p>
            <a:pPr>
              <a:defRPr/>
            </a:pPr>
            <a:endParaRPr lang="en-US" dirty="0"/>
          </a:p>
        </p:txBody>
      </p:sp>
      <p:sp>
        <p:nvSpPr>
          <p:cNvPr id="26628" name="Slide Number Placeholder 3"/>
          <p:cNvSpPr>
            <a:spLocks noGrp="1"/>
          </p:cNvSpPr>
          <p:nvPr>
            <p:ph type="sldNum" sz="quarter" idx="13"/>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F63211A2-0F74-4F02-A530-8373F9049860}" type="slidenum">
              <a:rPr lang="en-ZW" altLang="en-US" sz="1200" smtClean="0">
                <a:solidFill>
                  <a:srgbClr val="888888"/>
                </a:solidFill>
                <a:latin typeface="Calibri" panose="020F0502020204030204" pitchFamily="34" charset="0"/>
                <a:sym typeface="Calibri" panose="020F0502020204030204" pitchFamily="34" charset="0"/>
              </a:rPr>
              <a:pPr/>
              <a:t>15</a:t>
            </a:fld>
            <a:endParaRPr lang="en-ZW" altLang="en-US" sz="1200">
              <a:solidFill>
                <a:srgbClr val="888888"/>
              </a:solidFill>
              <a:latin typeface="Calibri" panose="020F0502020204030204" pitchFamily="34" charset="0"/>
              <a:sym typeface="Calibri" panose="020F050202020403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txBox="1">
            <a:spLocks noGrp="1"/>
          </p:cNvSpPr>
          <p:nvPr>
            <p:ph type="title"/>
          </p:nvPr>
        </p:nvSpPr>
        <p:spPr>
          <a:xfrm>
            <a:off x="838200" y="365125"/>
            <a:ext cx="10515600" cy="1325563"/>
          </a:xfrm>
        </p:spPr>
        <p:txBody>
          <a:bodyPr/>
          <a:lstStyle/>
          <a:p>
            <a:pPr>
              <a:spcBef>
                <a:spcPct val="0"/>
              </a:spcBef>
              <a:spcAft>
                <a:spcPct val="0"/>
              </a:spcAft>
              <a:buClr>
                <a:srgbClr val="000000"/>
              </a:buClr>
              <a:buFont typeface="Calibri" panose="020F0502020204030204" pitchFamily="34" charset="0"/>
              <a:buNone/>
            </a:pPr>
            <a:r>
              <a:rPr lang="en-US" altLang="en-US" sz="2800" b="1">
                <a:solidFill>
                  <a:srgbClr val="000000"/>
                </a:solidFill>
                <a:latin typeface="Calibri" panose="020F0502020204030204" pitchFamily="34" charset="0"/>
                <a:cs typeface="Calibri" panose="020F0502020204030204" pitchFamily="34" charset="0"/>
                <a:sym typeface="Calibri" panose="020F0502020204030204" pitchFamily="34" charset="0"/>
              </a:rPr>
              <a:t>RESPONSE ACTIONS: FAO actions in response to FAW </a:t>
            </a:r>
          </a:p>
        </p:txBody>
      </p:sp>
      <p:sp>
        <p:nvSpPr>
          <p:cNvPr id="26627" name="Text Placeholder 2"/>
          <p:cNvSpPr txBox="1">
            <a:spLocks noGrp="1"/>
          </p:cNvSpPr>
          <p:nvPr>
            <p:ph type="body" idx="1"/>
          </p:nvPr>
        </p:nvSpPr>
        <p:spPr>
          <a:xfrm>
            <a:off x="492125" y="1362075"/>
            <a:ext cx="11409363" cy="5319713"/>
          </a:xfrm>
        </p:spPr>
        <p:txBody>
          <a:bodyPr/>
          <a:lstStyle/>
          <a:p>
            <a:pPr algn="just">
              <a:lnSpc>
                <a:spcPct val="150000"/>
              </a:lnSpc>
              <a:spcAft>
                <a:spcPct val="0"/>
              </a:spcAft>
              <a:buClr>
                <a:srgbClr val="000000"/>
              </a:buClr>
              <a:buSzTx/>
              <a:buFontTx/>
              <a:buNone/>
              <a:defRPr/>
            </a:pPr>
            <a:r>
              <a:rPr lang="en-US" altLang="en-US" sz="2400" b="1" dirty="0">
                <a:solidFill>
                  <a:srgbClr val="000000"/>
                </a:solidFill>
                <a:latin typeface="Calibri" panose="020F0502020204030204" pitchFamily="34" charset="0"/>
                <a:cs typeface="Arial" panose="020B0604020202020204" pitchFamily="34" charset="0"/>
                <a:sym typeface="Calibri" panose="020F0502020204030204" pitchFamily="34" charset="0"/>
              </a:rPr>
              <a:t>2. FAO projects: </a:t>
            </a:r>
          </a:p>
          <a:p>
            <a:pPr algn="just">
              <a:lnSpc>
                <a:spcPct val="150000"/>
              </a:lnSpc>
              <a:spcAft>
                <a:spcPct val="0"/>
              </a:spcAft>
              <a:buClr>
                <a:schemeClr val="accent5"/>
              </a:buClr>
              <a:buSzTx/>
              <a:buFont typeface="Calibri" panose="020F0502020204030204" pitchFamily="34" charset="0"/>
              <a:buChar char="●"/>
              <a:defRPr/>
            </a:pPr>
            <a:r>
              <a:rPr lang="en-US" altLang="en-US" sz="2400" b="1" dirty="0">
                <a:solidFill>
                  <a:srgbClr val="000000"/>
                </a:solidFill>
                <a:latin typeface="Calibri" panose="020F0502020204030204" pitchFamily="34" charset="0"/>
                <a:cs typeface="Arial" panose="020B0604020202020204" pitchFamily="34" charset="0"/>
                <a:sym typeface="Calibri" panose="020F0502020204030204" pitchFamily="34" charset="0"/>
              </a:rPr>
              <a:t>Technical Cooperation Programme </a:t>
            </a:r>
            <a:r>
              <a:rPr lang="en-US" altLang="en-US" sz="2400" dirty="0">
                <a:solidFill>
                  <a:srgbClr val="000000"/>
                </a:solidFill>
                <a:latin typeface="Calibri" panose="020F0502020204030204" pitchFamily="34" charset="0"/>
                <a:cs typeface="Arial" panose="020B0604020202020204" pitchFamily="34" charset="0"/>
                <a:sym typeface="Calibri" panose="020F0502020204030204" pitchFamily="34" charset="0"/>
              </a:rPr>
              <a:t>(TCP) projects on FAW management are ongoing in Central Africa (Sao Tome and Principe, 2016, and Democratic Republic of Congo, early 2017).</a:t>
            </a:r>
          </a:p>
          <a:p>
            <a:pPr algn="just">
              <a:lnSpc>
                <a:spcPct val="150000"/>
              </a:lnSpc>
              <a:spcAft>
                <a:spcPct val="0"/>
              </a:spcAft>
              <a:buClr>
                <a:schemeClr val="accent5"/>
              </a:buClr>
              <a:buSzTx/>
              <a:buFont typeface="Calibri" panose="020F0502020204030204" pitchFamily="34" charset="0"/>
              <a:buChar char="●"/>
              <a:defRPr/>
            </a:pPr>
            <a:r>
              <a:rPr lang="en-US" altLang="en-US" sz="2400" dirty="0">
                <a:solidFill>
                  <a:srgbClr val="000000"/>
                </a:solidFill>
                <a:latin typeface="Calibri" panose="020F0502020204030204" pitchFamily="34" charset="0"/>
                <a:cs typeface="Arial" panose="020B0604020202020204" pitchFamily="34" charset="0"/>
                <a:sym typeface="Calibri" panose="020F0502020204030204" pitchFamily="34" charset="0"/>
              </a:rPr>
              <a:t> Several other TCP projects and other projects will be implemented soon in several African countries.</a:t>
            </a:r>
          </a:p>
          <a:p>
            <a:pPr algn="just">
              <a:lnSpc>
                <a:spcPct val="150000"/>
              </a:lnSpc>
              <a:spcAft>
                <a:spcPct val="0"/>
              </a:spcAft>
              <a:buClr>
                <a:schemeClr val="accent5"/>
              </a:buClr>
              <a:buSzTx/>
              <a:buFont typeface="Calibri" panose="020F0502020204030204" pitchFamily="34" charset="0"/>
              <a:buChar char="●"/>
              <a:defRPr/>
            </a:pPr>
            <a:r>
              <a:rPr lang="en-US" altLang="en-US" sz="2400" b="1" dirty="0">
                <a:solidFill>
                  <a:srgbClr val="000000"/>
                </a:solidFill>
                <a:latin typeface="Calibri" panose="020F0502020204030204" pitchFamily="34" charset="0"/>
                <a:cs typeface="Arial" panose="020B0604020202020204" pitchFamily="34" charset="0"/>
                <a:sym typeface="Calibri" panose="020F0502020204030204" pitchFamily="34" charset="0"/>
              </a:rPr>
              <a:t>Advisory Note, </a:t>
            </a:r>
            <a:r>
              <a:rPr lang="en-US" altLang="en-US" sz="2400" dirty="0">
                <a:solidFill>
                  <a:srgbClr val="000000"/>
                </a:solidFill>
                <a:latin typeface="Calibri" panose="020F0502020204030204" pitchFamily="34" charset="0"/>
                <a:cs typeface="Arial" panose="020B0604020202020204" pitchFamily="34" charset="0"/>
                <a:sym typeface="Calibri" panose="020F0502020204030204" pitchFamily="34" charset="0"/>
              </a:rPr>
              <a:t>on FAO position on the use of pesticides and Genetically Modified (GM) maize (http://www.fao.org/food-chain-crisis/how-we-work/plant-protection/fall-armyworm/en/). </a:t>
            </a:r>
          </a:p>
          <a:p>
            <a:pPr algn="just">
              <a:lnSpc>
                <a:spcPct val="150000"/>
              </a:lnSpc>
              <a:spcAft>
                <a:spcPct val="0"/>
              </a:spcAft>
              <a:buClr>
                <a:srgbClr val="000000"/>
              </a:buClr>
              <a:buSzTx/>
              <a:buFontTx/>
              <a:buChar char="•"/>
              <a:defRPr/>
            </a:pPr>
            <a:endParaRPr lang="en-US" altLang="en-US" sz="2400" dirty="0">
              <a:solidFill>
                <a:srgbClr val="000000"/>
              </a:solidFill>
              <a:latin typeface="Calibri" panose="020F0502020204030204" pitchFamily="34" charset="0"/>
              <a:cs typeface="Arial" panose="020B0604020202020204" pitchFamily="34" charset="0"/>
              <a:sym typeface="Calibri" panose="020F0502020204030204" pitchFamily="34" charset="0"/>
            </a:endParaRPr>
          </a:p>
          <a:p>
            <a:pPr>
              <a:lnSpc>
                <a:spcPct val="150000"/>
              </a:lnSpc>
              <a:spcAft>
                <a:spcPct val="0"/>
              </a:spcAft>
              <a:buClr>
                <a:srgbClr val="000000"/>
              </a:buClr>
              <a:buSzTx/>
              <a:buFontTx/>
              <a:buChar char="•"/>
              <a:defRPr/>
            </a:pPr>
            <a:endParaRPr lang="en-US" altLang="en-US" sz="2400" dirty="0">
              <a:solidFill>
                <a:srgbClr val="000000"/>
              </a:solidFill>
              <a:latin typeface="Calibri" panose="020F0502020204030204" pitchFamily="34" charset="0"/>
              <a:cs typeface="Arial" panose="020B0604020202020204" pitchFamily="34" charset="0"/>
              <a:sym typeface="Calibri" panose="020F0502020204030204" pitchFamily="34" charset="0"/>
            </a:endParaRPr>
          </a:p>
        </p:txBody>
      </p:sp>
      <p:sp>
        <p:nvSpPr>
          <p:cNvPr id="27652" name="Slide Number Placeholder 3"/>
          <p:cNvSpPr>
            <a:spLocks noGrp="1"/>
          </p:cNvSpPr>
          <p:nvPr>
            <p:ph type="sldNum" sz="quarter" idx="13"/>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FC1ECE53-856F-4383-BDD5-F33DBE429280}" type="slidenum">
              <a:rPr lang="en-ZW" altLang="en-US" sz="1200" smtClean="0">
                <a:solidFill>
                  <a:srgbClr val="888888"/>
                </a:solidFill>
                <a:latin typeface="Calibri" panose="020F0502020204030204" pitchFamily="34" charset="0"/>
                <a:sym typeface="Calibri" panose="020F0502020204030204" pitchFamily="34" charset="0"/>
              </a:rPr>
              <a:pPr/>
              <a:t>16</a:t>
            </a:fld>
            <a:endParaRPr lang="en-ZW" altLang="en-US" sz="1200">
              <a:solidFill>
                <a:srgbClr val="888888"/>
              </a:solidFill>
              <a:latin typeface="Calibri" panose="020F0502020204030204" pitchFamily="34" charset="0"/>
              <a:sym typeface="Calibri" panose="020F050202020403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txBox="1">
            <a:spLocks noGrp="1"/>
          </p:cNvSpPr>
          <p:nvPr>
            <p:ph type="title"/>
          </p:nvPr>
        </p:nvSpPr>
        <p:spPr>
          <a:xfrm>
            <a:off x="838200" y="157163"/>
            <a:ext cx="10515600" cy="1325562"/>
          </a:xfrm>
        </p:spPr>
        <p:txBody>
          <a:bodyPr/>
          <a:lstStyle/>
          <a:p>
            <a:pPr>
              <a:spcBef>
                <a:spcPct val="0"/>
              </a:spcBef>
              <a:spcAft>
                <a:spcPct val="0"/>
              </a:spcAft>
              <a:buClr>
                <a:srgbClr val="000000"/>
              </a:buClr>
              <a:buFont typeface="Calibri" panose="020F0502020204030204" pitchFamily="34" charset="0"/>
              <a:buNone/>
            </a:pPr>
            <a:r>
              <a:rPr lang="en-US" altLang="en-US" sz="2800" b="1">
                <a:solidFill>
                  <a:srgbClr val="000000"/>
                </a:solidFill>
                <a:latin typeface="Calibri" panose="020F0502020204030204" pitchFamily="34" charset="0"/>
                <a:cs typeface="Calibri" panose="020F0502020204030204" pitchFamily="34" charset="0"/>
                <a:sym typeface="Calibri" panose="020F0502020204030204" pitchFamily="34" charset="0"/>
              </a:rPr>
              <a:t>FAO actions in response to the FAW</a:t>
            </a:r>
            <a:r>
              <a:rPr lang="en-US" altLang="en-US" sz="2800">
                <a:solidFill>
                  <a:srgbClr val="000000"/>
                </a:solidFill>
                <a:latin typeface="Calibri" panose="020F0502020204030204" pitchFamily="34" charset="0"/>
                <a:cs typeface="Calibri" panose="020F0502020204030204" pitchFamily="34" charset="0"/>
                <a:sym typeface="Calibri" panose="020F0502020204030204" pitchFamily="34" charset="0"/>
              </a:rPr>
              <a:t> </a:t>
            </a:r>
          </a:p>
        </p:txBody>
      </p:sp>
      <p:sp>
        <p:nvSpPr>
          <p:cNvPr id="28675" name="Text Placeholder 2"/>
          <p:cNvSpPr txBox="1">
            <a:spLocks noGrp="1"/>
          </p:cNvSpPr>
          <p:nvPr>
            <p:ph type="body" idx="1"/>
          </p:nvPr>
        </p:nvSpPr>
        <p:spPr>
          <a:xfrm>
            <a:off x="0" y="969963"/>
            <a:ext cx="12192000" cy="6562725"/>
          </a:xfrm>
        </p:spPr>
        <p:txBody>
          <a:bodyPr/>
          <a:lstStyle/>
          <a:p>
            <a:pPr>
              <a:spcAft>
                <a:spcPct val="0"/>
              </a:spcAft>
              <a:buClr>
                <a:srgbClr val="000000"/>
              </a:buClr>
              <a:buSzTx/>
              <a:buFontTx/>
              <a:buChar char="•"/>
              <a:defRPr/>
            </a:pPr>
            <a:endParaRPr lang="en-US" altLang="en-US" dirty="0">
              <a:solidFill>
                <a:srgbClr val="000000"/>
              </a:solidFill>
              <a:latin typeface="Calibri" panose="020F0502020204030204" pitchFamily="34" charset="0"/>
              <a:cs typeface="Arial" panose="020B0604020202020204" pitchFamily="34" charset="0"/>
              <a:sym typeface="Calibri" panose="020F0502020204030204" pitchFamily="34" charset="0"/>
            </a:endParaRPr>
          </a:p>
          <a:p>
            <a:pPr>
              <a:lnSpc>
                <a:spcPct val="150000"/>
              </a:lnSpc>
              <a:spcAft>
                <a:spcPct val="0"/>
              </a:spcAft>
              <a:buClr>
                <a:schemeClr val="accent5"/>
              </a:buClr>
              <a:buSzTx/>
              <a:buFont typeface="Calibri" panose="020F0502020204030204" pitchFamily="34" charset="0"/>
              <a:buChar char="●"/>
              <a:defRPr/>
            </a:pPr>
            <a:r>
              <a:rPr lang="en-US" altLang="en-US" sz="2400" b="1" dirty="0">
                <a:solidFill>
                  <a:srgbClr val="000000"/>
                </a:solidFill>
                <a:latin typeface="Calibri" panose="020F0502020204030204" pitchFamily="34" charset="0"/>
                <a:cs typeface="Arial" panose="020B0604020202020204" pitchFamily="34" charset="0"/>
                <a:sym typeface="Calibri" panose="020F0502020204030204" pitchFamily="34" charset="0"/>
              </a:rPr>
              <a:t>Awareness creation through information leaflets </a:t>
            </a:r>
            <a:r>
              <a:rPr lang="en-US" altLang="en-US" sz="2400" dirty="0">
                <a:solidFill>
                  <a:srgbClr val="000000"/>
                </a:solidFill>
                <a:latin typeface="Calibri" panose="020F0502020204030204" pitchFamily="34" charset="0"/>
                <a:cs typeface="Arial" panose="020B0604020202020204" pitchFamily="34" charset="0"/>
                <a:sym typeface="Calibri" panose="020F0502020204030204" pitchFamily="34" charset="0"/>
              </a:rPr>
              <a:t>targeting farmers and extension workers on FAW management; identification, prevention, monitoring and direct control - being finalized by FAO and CABI. </a:t>
            </a:r>
          </a:p>
          <a:p>
            <a:pPr>
              <a:lnSpc>
                <a:spcPct val="150000"/>
              </a:lnSpc>
              <a:spcAft>
                <a:spcPct val="0"/>
              </a:spcAft>
              <a:buClr>
                <a:schemeClr val="accent5"/>
              </a:buClr>
              <a:buSzTx/>
              <a:buFont typeface="Calibri" panose="020F0502020204030204" pitchFamily="34" charset="0"/>
              <a:buChar char="●"/>
              <a:defRPr/>
            </a:pPr>
            <a:r>
              <a:rPr lang="en-US" altLang="en-US" sz="2400" b="1" dirty="0">
                <a:solidFill>
                  <a:srgbClr val="000000"/>
                </a:solidFill>
                <a:latin typeface="Calibri" panose="020F0502020204030204" pitchFamily="34" charset="0"/>
                <a:cs typeface="Arial" panose="020B0604020202020204" pitchFamily="34" charset="0"/>
                <a:sym typeface="Calibri" panose="020F0502020204030204" pitchFamily="34" charset="0"/>
              </a:rPr>
              <a:t> FAW impact monitoring: </a:t>
            </a:r>
            <a:r>
              <a:rPr lang="en-US" altLang="en-US" sz="2400" dirty="0">
                <a:solidFill>
                  <a:srgbClr val="000000"/>
                </a:solidFill>
                <a:latin typeface="Calibri" panose="020F0502020204030204" pitchFamily="34" charset="0"/>
                <a:cs typeface="Arial" panose="020B0604020202020204" pitchFamily="34" charset="0"/>
                <a:sym typeface="Calibri" panose="020F0502020204030204" pitchFamily="34" charset="0"/>
              </a:rPr>
              <a:t>FAO is working closely with CIMMYT and CABI in  supporting assessment processes in Southern Africa.</a:t>
            </a:r>
          </a:p>
          <a:p>
            <a:pPr>
              <a:lnSpc>
                <a:spcPct val="150000"/>
              </a:lnSpc>
              <a:spcAft>
                <a:spcPct val="0"/>
              </a:spcAft>
              <a:buClr>
                <a:schemeClr val="accent5"/>
              </a:buClr>
              <a:buSzTx/>
              <a:buFont typeface="Calibri" panose="020F0502020204030204" pitchFamily="34" charset="0"/>
              <a:buChar char="●"/>
              <a:defRPr/>
            </a:pPr>
            <a:r>
              <a:rPr lang="en-US" altLang="en-US" sz="2400" b="1" dirty="0">
                <a:solidFill>
                  <a:srgbClr val="000000"/>
                </a:solidFill>
                <a:latin typeface="Calibri" panose="020F0502020204030204" pitchFamily="34" charset="0"/>
                <a:cs typeface="Arial" panose="020B0604020202020204" pitchFamily="34" charset="0"/>
                <a:sym typeface="Calibri" panose="020F0502020204030204" pitchFamily="34" charset="0"/>
              </a:rPr>
              <a:t>FAO has developed qualitative impact assessment case study tools</a:t>
            </a:r>
            <a:r>
              <a:rPr lang="en-US" altLang="en-US" sz="2400" dirty="0">
                <a:solidFill>
                  <a:srgbClr val="000000"/>
                </a:solidFill>
                <a:latin typeface="Calibri" panose="020F0502020204030204" pitchFamily="34" charset="0"/>
                <a:cs typeface="Arial" panose="020B0604020202020204" pitchFamily="34" charset="0"/>
                <a:sym typeface="Calibri" panose="020F0502020204030204" pitchFamily="34" charset="0"/>
              </a:rPr>
              <a:t> for dissemination at the regional level.</a:t>
            </a:r>
          </a:p>
          <a:p>
            <a:pPr>
              <a:lnSpc>
                <a:spcPct val="150000"/>
              </a:lnSpc>
              <a:spcAft>
                <a:spcPct val="0"/>
              </a:spcAft>
              <a:buClr>
                <a:schemeClr val="accent5"/>
              </a:buClr>
              <a:buSzTx/>
              <a:buFont typeface="Calibri" panose="020F0502020204030204" pitchFamily="34" charset="0"/>
              <a:buChar char="●"/>
              <a:defRPr/>
            </a:pPr>
            <a:r>
              <a:rPr lang="en-US" altLang="en-US" sz="2400" b="1" dirty="0">
                <a:solidFill>
                  <a:srgbClr val="000000"/>
                </a:solidFill>
                <a:latin typeface="Calibri" panose="020F0502020204030204" pitchFamily="34" charset="0"/>
                <a:cs typeface="Arial" panose="020B0604020202020204" pitchFamily="34" charset="0"/>
                <a:sym typeface="Calibri" panose="020F0502020204030204" pitchFamily="34" charset="0"/>
              </a:rPr>
              <a:t>Revision of the FFS Curriculum and development of module </a:t>
            </a:r>
            <a:r>
              <a:rPr lang="en-US" altLang="en-US" sz="2400" dirty="0">
                <a:solidFill>
                  <a:srgbClr val="000000"/>
                </a:solidFill>
                <a:latin typeface="Calibri" panose="020F0502020204030204" pitchFamily="34" charset="0"/>
                <a:cs typeface="Arial" panose="020B0604020202020204" pitchFamily="34" charset="0"/>
                <a:sym typeface="Calibri" panose="020F0502020204030204" pitchFamily="34" charset="0"/>
              </a:rPr>
              <a:t>for training Master Trainers of FFS as well as extension agents for training farmers in FAW management.</a:t>
            </a:r>
          </a:p>
          <a:p>
            <a:pPr>
              <a:lnSpc>
                <a:spcPct val="150000"/>
              </a:lnSpc>
              <a:spcAft>
                <a:spcPct val="0"/>
              </a:spcAft>
              <a:buClr>
                <a:schemeClr val="accent5"/>
              </a:buClr>
              <a:buSzTx/>
              <a:buFont typeface="Calibri" panose="020F0502020204030204" pitchFamily="34" charset="0"/>
              <a:buChar char="●"/>
              <a:defRPr/>
            </a:pPr>
            <a:endParaRPr lang="en-US" altLang="en-US" sz="2400" dirty="0">
              <a:solidFill>
                <a:srgbClr val="000000"/>
              </a:solidFill>
              <a:latin typeface="Calibri" panose="020F0502020204030204" pitchFamily="34" charset="0"/>
              <a:cs typeface="Arial" panose="020B0604020202020204" pitchFamily="34" charset="0"/>
              <a:sym typeface="Calibri" panose="020F0502020204030204" pitchFamily="34" charset="0"/>
            </a:endParaRPr>
          </a:p>
          <a:p>
            <a:pPr>
              <a:lnSpc>
                <a:spcPct val="150000"/>
              </a:lnSpc>
              <a:spcAft>
                <a:spcPct val="0"/>
              </a:spcAft>
              <a:buClr>
                <a:srgbClr val="000000"/>
              </a:buClr>
              <a:buSzTx/>
              <a:buFontTx/>
              <a:buNone/>
              <a:defRPr/>
            </a:pPr>
            <a:endParaRPr lang="en-US" altLang="en-US" sz="2400" dirty="0">
              <a:solidFill>
                <a:srgbClr val="000000"/>
              </a:solidFill>
              <a:latin typeface="Calibri" panose="020F0502020204030204" pitchFamily="34" charset="0"/>
              <a:cs typeface="Arial" panose="020B0604020202020204" pitchFamily="34" charset="0"/>
              <a:sym typeface="Calibri" panose="020F0502020204030204" pitchFamily="34" charset="0"/>
            </a:endParaRPr>
          </a:p>
          <a:p>
            <a:pPr>
              <a:spcAft>
                <a:spcPct val="0"/>
              </a:spcAft>
              <a:buClr>
                <a:srgbClr val="000000"/>
              </a:buClr>
              <a:buSzTx/>
              <a:buFontTx/>
              <a:buChar char="•"/>
              <a:defRPr/>
            </a:pPr>
            <a:endParaRPr lang="en-US" altLang="en-US" sz="2400" dirty="0">
              <a:solidFill>
                <a:srgbClr val="000000"/>
              </a:solidFill>
              <a:latin typeface="Calibri" panose="020F0502020204030204" pitchFamily="34" charset="0"/>
              <a:cs typeface="Arial" panose="020B0604020202020204" pitchFamily="34" charset="0"/>
              <a:sym typeface="Calibri" panose="020F0502020204030204" pitchFamily="34" charset="0"/>
            </a:endParaRPr>
          </a:p>
          <a:p>
            <a:pPr>
              <a:spcAft>
                <a:spcPct val="0"/>
              </a:spcAft>
              <a:buClr>
                <a:srgbClr val="000000"/>
              </a:buClr>
              <a:buSzTx/>
              <a:buFontTx/>
              <a:buNone/>
              <a:defRPr/>
            </a:pPr>
            <a:endParaRPr lang="en-US" altLang="en-US" dirty="0">
              <a:solidFill>
                <a:srgbClr val="000000"/>
              </a:solidFill>
              <a:latin typeface="Calibri" panose="020F0502020204030204" pitchFamily="34" charset="0"/>
              <a:cs typeface="Arial" panose="020B0604020202020204" pitchFamily="34" charset="0"/>
              <a:sym typeface="Calibri" panose="020F0502020204030204" pitchFamily="34" charset="0"/>
            </a:endParaRPr>
          </a:p>
        </p:txBody>
      </p:sp>
      <p:sp>
        <p:nvSpPr>
          <p:cNvPr id="28676" name="Slide Number Placeholder 3"/>
          <p:cNvSpPr>
            <a:spLocks noGrp="1"/>
          </p:cNvSpPr>
          <p:nvPr>
            <p:ph type="sldNum" sz="quarter" idx="13"/>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BFB8DD68-AA05-4DF2-8F4C-C641C24C4DDA}" type="slidenum">
              <a:rPr lang="en-ZW" altLang="en-US" sz="1200" smtClean="0">
                <a:solidFill>
                  <a:srgbClr val="888888"/>
                </a:solidFill>
                <a:latin typeface="Calibri" panose="020F0502020204030204" pitchFamily="34" charset="0"/>
                <a:sym typeface="Calibri" panose="020F0502020204030204" pitchFamily="34" charset="0"/>
              </a:rPr>
              <a:pPr/>
              <a:t>17</a:t>
            </a:fld>
            <a:endParaRPr lang="en-ZW" altLang="en-US" sz="1200">
              <a:solidFill>
                <a:srgbClr val="888888"/>
              </a:solidFill>
              <a:latin typeface="Calibri" panose="020F0502020204030204" pitchFamily="34" charset="0"/>
              <a:sym typeface="Calibri" panose="020F050202020403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txBox="1">
            <a:spLocks noGrp="1"/>
          </p:cNvSpPr>
          <p:nvPr>
            <p:ph type="title"/>
          </p:nvPr>
        </p:nvSpPr>
        <p:spPr>
          <a:xfrm>
            <a:off x="838200" y="-14288"/>
            <a:ext cx="10515600" cy="1325563"/>
          </a:xfrm>
        </p:spPr>
        <p:txBody>
          <a:bodyPr/>
          <a:lstStyle/>
          <a:p>
            <a:pPr>
              <a:spcBef>
                <a:spcPct val="0"/>
              </a:spcBef>
              <a:spcAft>
                <a:spcPct val="0"/>
              </a:spcAft>
              <a:buClr>
                <a:srgbClr val="000000"/>
              </a:buClr>
              <a:buFont typeface="Calibri" panose="020F0502020204030204" pitchFamily="34" charset="0"/>
              <a:buNone/>
            </a:pPr>
            <a:br>
              <a:rPr lang="en-US" altLang="en-US">
                <a:solidFill>
                  <a:srgbClr val="000000"/>
                </a:solidFill>
                <a:latin typeface="Calibri" panose="020F0502020204030204" pitchFamily="34" charset="0"/>
                <a:cs typeface="Calibri" panose="020F0502020204030204" pitchFamily="34" charset="0"/>
                <a:sym typeface="Calibri" panose="020F0502020204030204" pitchFamily="34" charset="0"/>
              </a:rPr>
            </a:br>
            <a:r>
              <a:rPr lang="en-US" altLang="en-US" sz="2800" b="1">
                <a:solidFill>
                  <a:srgbClr val="000000"/>
                </a:solidFill>
                <a:latin typeface="Calibri" panose="020F0502020204030204" pitchFamily="34" charset="0"/>
                <a:cs typeface="Calibri" panose="020F0502020204030204" pitchFamily="34" charset="0"/>
                <a:sym typeface="Calibri" panose="020F0502020204030204" pitchFamily="34" charset="0"/>
              </a:rPr>
              <a:t>Specific actions at sub-regional levels </a:t>
            </a:r>
            <a:br>
              <a:rPr lang="en-US" altLang="en-US" sz="2800" b="1">
                <a:solidFill>
                  <a:srgbClr val="000000"/>
                </a:solidFill>
                <a:latin typeface="Calibri" panose="020F0502020204030204" pitchFamily="34" charset="0"/>
                <a:cs typeface="Calibri" panose="020F0502020204030204" pitchFamily="34" charset="0"/>
                <a:sym typeface="Calibri" panose="020F0502020204030204" pitchFamily="34" charset="0"/>
              </a:rPr>
            </a:br>
            <a:endParaRPr lang="en-US" altLang="en-US" sz="2800">
              <a:solidFill>
                <a:srgbClr val="000000"/>
              </a:solidFill>
              <a:latin typeface="Calibri" panose="020F0502020204030204" pitchFamily="34" charset="0"/>
              <a:cs typeface="Calibri" panose="020F0502020204030204" pitchFamily="34" charset="0"/>
              <a:sym typeface="Calibri" panose="020F0502020204030204" pitchFamily="34" charset="0"/>
            </a:endParaRPr>
          </a:p>
        </p:txBody>
      </p:sp>
      <p:sp>
        <p:nvSpPr>
          <p:cNvPr id="19459" name="Text Placeholder 2"/>
          <p:cNvSpPr txBox="1">
            <a:spLocks noGrp="1"/>
          </p:cNvSpPr>
          <p:nvPr>
            <p:ph type="body" idx="1"/>
          </p:nvPr>
        </p:nvSpPr>
        <p:spPr>
          <a:xfrm>
            <a:off x="0" y="1263650"/>
            <a:ext cx="11942763" cy="5397500"/>
          </a:xfrm>
        </p:spPr>
        <p:txBody>
          <a:bodyPr/>
          <a:lstStyle/>
          <a:p>
            <a:pPr algn="just">
              <a:lnSpc>
                <a:spcPct val="150000"/>
              </a:lnSpc>
              <a:spcAft>
                <a:spcPct val="0"/>
              </a:spcAft>
              <a:buClr>
                <a:schemeClr val="accent5"/>
              </a:buClr>
              <a:buSzTx/>
              <a:buFont typeface="Calibri" panose="020F0502020204030204" pitchFamily="34" charset="0"/>
              <a:buChar char="●"/>
              <a:defRPr/>
            </a:pPr>
            <a:r>
              <a:rPr lang="en-US" sz="2400" b="1" dirty="0">
                <a:solidFill>
                  <a:srgbClr val="000000"/>
                </a:solidFill>
                <a:latin typeface="Calibri" pitchFamily="34" charset="0"/>
                <a:cs typeface="Arial" pitchFamily="34" charset="0"/>
                <a:sym typeface="Calibri" pitchFamily="34" charset="0"/>
              </a:rPr>
              <a:t>Central Africa: </a:t>
            </a:r>
            <a:r>
              <a:rPr lang="en-US" sz="2400" dirty="0">
                <a:solidFill>
                  <a:srgbClr val="000000"/>
                </a:solidFill>
                <a:latin typeface="Calibri" pitchFamily="34" charset="0"/>
                <a:cs typeface="Arial" pitchFamily="34" charset="0"/>
                <a:sym typeface="Calibri" pitchFamily="34" charset="0"/>
              </a:rPr>
              <a:t>TCP projects on FAW management are ongoing in Sao Tome and Principe (started in 2016), and in Democratic Republic of Congo (started early 2017).</a:t>
            </a:r>
          </a:p>
          <a:p>
            <a:pPr algn="just">
              <a:lnSpc>
                <a:spcPct val="150000"/>
              </a:lnSpc>
              <a:spcAft>
                <a:spcPct val="0"/>
              </a:spcAft>
              <a:buClr>
                <a:schemeClr val="accent5"/>
              </a:buClr>
              <a:buSzTx/>
              <a:buFont typeface="Calibri" panose="020F0502020204030204" pitchFamily="34" charset="0"/>
              <a:buChar char="●"/>
              <a:defRPr/>
            </a:pPr>
            <a:r>
              <a:rPr lang="en-US" sz="2400" dirty="0">
                <a:solidFill>
                  <a:srgbClr val="000000"/>
                </a:solidFill>
                <a:latin typeface="Calibri" pitchFamily="34" charset="0"/>
                <a:cs typeface="Arial" pitchFamily="34" charset="0"/>
                <a:sym typeface="Calibri" pitchFamily="34" charset="0"/>
              </a:rPr>
              <a:t>FAO held a workshop with key stakeholders (RECs) in Kinshasa, DRC, 11 to 13 July 2017. </a:t>
            </a:r>
          </a:p>
          <a:p>
            <a:pPr algn="just">
              <a:lnSpc>
                <a:spcPct val="150000"/>
              </a:lnSpc>
              <a:spcAft>
                <a:spcPct val="0"/>
              </a:spcAft>
              <a:buClr>
                <a:schemeClr val="accent5"/>
              </a:buClr>
              <a:buSzTx/>
              <a:buFont typeface="Calibri" panose="020F0502020204030204" pitchFamily="34" charset="0"/>
              <a:buChar char="●"/>
              <a:defRPr/>
            </a:pPr>
            <a:endParaRPr lang="en-US" sz="2400" dirty="0">
              <a:solidFill>
                <a:srgbClr val="000000"/>
              </a:solidFill>
              <a:latin typeface="Calibri" pitchFamily="34" charset="0"/>
              <a:cs typeface="Arial" pitchFamily="34" charset="0"/>
              <a:sym typeface="Calibri" pitchFamily="34" charset="0"/>
            </a:endParaRPr>
          </a:p>
        </p:txBody>
      </p:sp>
      <p:sp>
        <p:nvSpPr>
          <p:cNvPr id="29700" name="Slide Number Placeholder 3"/>
          <p:cNvSpPr>
            <a:spLocks noGrp="1"/>
          </p:cNvSpPr>
          <p:nvPr>
            <p:ph type="sldNum" sz="quarter" idx="13"/>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8985EA1D-321E-4276-B399-675BB83C5E4D}" type="slidenum">
              <a:rPr lang="en-ZW" altLang="en-US" sz="1200" smtClean="0">
                <a:solidFill>
                  <a:srgbClr val="888888"/>
                </a:solidFill>
                <a:latin typeface="Calibri" panose="020F0502020204030204" pitchFamily="34" charset="0"/>
                <a:sym typeface="Calibri" panose="020F0502020204030204" pitchFamily="34" charset="0"/>
              </a:rPr>
              <a:pPr/>
              <a:t>18</a:t>
            </a:fld>
            <a:endParaRPr lang="en-ZW" altLang="en-US" sz="1200">
              <a:solidFill>
                <a:srgbClr val="888888"/>
              </a:solidFill>
              <a:latin typeface="Calibri" panose="020F0502020204030204" pitchFamily="34" charset="0"/>
              <a:sym typeface="Calibri" panose="020F050202020403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txBox="1">
            <a:spLocks noGrp="1"/>
          </p:cNvSpPr>
          <p:nvPr>
            <p:ph type="title"/>
          </p:nvPr>
        </p:nvSpPr>
        <p:spPr>
          <a:xfrm>
            <a:off x="838200" y="-184150"/>
            <a:ext cx="10515600" cy="1325563"/>
          </a:xfrm>
        </p:spPr>
        <p:txBody>
          <a:bodyPr/>
          <a:lstStyle/>
          <a:p>
            <a:pPr>
              <a:spcBef>
                <a:spcPct val="0"/>
              </a:spcBef>
              <a:spcAft>
                <a:spcPct val="0"/>
              </a:spcAft>
              <a:buClr>
                <a:srgbClr val="000000"/>
              </a:buClr>
              <a:buFont typeface="Calibri" panose="020F0502020204030204" pitchFamily="34" charset="0"/>
              <a:buNone/>
            </a:pPr>
            <a:r>
              <a:rPr lang="en-US" altLang="en-US" sz="2800" b="1">
                <a:solidFill>
                  <a:srgbClr val="000000"/>
                </a:solidFill>
                <a:latin typeface="Calibri" panose="020F0502020204030204" pitchFamily="34" charset="0"/>
                <a:cs typeface="Calibri" panose="020F0502020204030204" pitchFamily="34" charset="0"/>
                <a:sym typeface="Calibri" panose="020F0502020204030204" pitchFamily="34" charset="0"/>
              </a:rPr>
              <a:t>Specific actions at sub-regional level</a:t>
            </a:r>
            <a:endParaRPr lang="en-US" altLang="en-US" sz="2800">
              <a:solidFill>
                <a:srgbClr val="000000"/>
              </a:solidFill>
              <a:latin typeface="Calibri" panose="020F0502020204030204" pitchFamily="34" charset="0"/>
              <a:cs typeface="Calibri" panose="020F0502020204030204" pitchFamily="34" charset="0"/>
              <a:sym typeface="Calibri" panose="020F0502020204030204" pitchFamily="34" charset="0"/>
            </a:endParaRPr>
          </a:p>
        </p:txBody>
      </p:sp>
      <p:sp>
        <p:nvSpPr>
          <p:cNvPr id="30723" name="Text Placeholder 2"/>
          <p:cNvSpPr txBox="1">
            <a:spLocks noGrp="1"/>
          </p:cNvSpPr>
          <p:nvPr>
            <p:ph type="body" idx="1"/>
          </p:nvPr>
        </p:nvSpPr>
        <p:spPr>
          <a:xfrm>
            <a:off x="838200" y="595313"/>
            <a:ext cx="10707688" cy="6262687"/>
          </a:xfrm>
        </p:spPr>
        <p:txBody>
          <a:bodyPr/>
          <a:lstStyle/>
          <a:p>
            <a:pPr>
              <a:lnSpc>
                <a:spcPct val="150000"/>
              </a:lnSpc>
              <a:spcAft>
                <a:spcPct val="0"/>
              </a:spcAft>
              <a:buClr>
                <a:schemeClr val="accent1"/>
              </a:buClr>
              <a:buSzTx/>
              <a:buFont typeface="Calibri" panose="020F0502020204030204" pitchFamily="34" charset="0"/>
              <a:buChar char="●"/>
            </a:pPr>
            <a:r>
              <a:rPr lang="en-US" altLang="en-US" sz="2400" b="1">
                <a:solidFill>
                  <a:srgbClr val="000000"/>
                </a:solidFill>
                <a:latin typeface="Calibri" panose="020F0502020204030204" pitchFamily="34" charset="0"/>
                <a:cs typeface="Calibri" panose="020F0502020204030204" pitchFamily="34" charset="0"/>
                <a:sym typeface="Calibri" panose="020F0502020204030204" pitchFamily="34" charset="0"/>
              </a:rPr>
              <a:t>Eastern Africa: </a:t>
            </a:r>
            <a:r>
              <a:rPr lang="en-US" altLang="en-US" sz="2400">
                <a:solidFill>
                  <a:srgbClr val="000000"/>
                </a:solidFill>
                <a:latin typeface="Calibri" panose="020F0502020204030204" pitchFamily="34" charset="0"/>
                <a:cs typeface="Calibri" panose="020F0502020204030204" pitchFamily="34" charset="0"/>
                <a:sym typeface="Calibri" panose="020F0502020204030204" pitchFamily="34" charset="0"/>
              </a:rPr>
              <a:t>facilitation of the formulation and implementation of national action plans by member states.</a:t>
            </a:r>
          </a:p>
          <a:p>
            <a:pPr>
              <a:lnSpc>
                <a:spcPct val="150000"/>
              </a:lnSpc>
              <a:spcAft>
                <a:spcPct val="0"/>
              </a:spcAft>
              <a:buClr>
                <a:schemeClr val="accent1"/>
              </a:buClr>
              <a:buSzTx/>
              <a:buFont typeface="Calibri" panose="020F0502020204030204" pitchFamily="34" charset="0"/>
              <a:buChar char="●"/>
            </a:pPr>
            <a:r>
              <a:rPr lang="en-US" altLang="en-US" sz="2400">
                <a:solidFill>
                  <a:srgbClr val="000000"/>
                </a:solidFill>
                <a:latin typeface="Calibri" panose="020F0502020204030204" pitchFamily="34" charset="0"/>
                <a:cs typeface="Calibri" panose="020F0502020204030204" pitchFamily="34" charset="0"/>
                <a:sym typeface="Calibri" panose="020F0502020204030204" pitchFamily="34" charset="0"/>
              </a:rPr>
              <a:t>Facilitation of information and knowledge exchange among countries.</a:t>
            </a:r>
          </a:p>
          <a:p>
            <a:pPr>
              <a:lnSpc>
                <a:spcPct val="150000"/>
              </a:lnSpc>
              <a:spcAft>
                <a:spcPct val="0"/>
              </a:spcAft>
              <a:buClr>
                <a:schemeClr val="accent1"/>
              </a:buClr>
              <a:buSzTx/>
              <a:buFont typeface="Calibri" panose="020F0502020204030204" pitchFamily="34" charset="0"/>
              <a:buChar char="●"/>
            </a:pPr>
            <a:r>
              <a:rPr lang="en-US" altLang="en-US" sz="2400">
                <a:solidFill>
                  <a:schemeClr val="tx1"/>
                </a:solidFill>
                <a:latin typeface="Calibri" panose="020F0502020204030204" pitchFamily="34" charset="0"/>
                <a:cs typeface="Calibri" panose="020F0502020204030204" pitchFamily="34" charset="0"/>
                <a:sym typeface="Calibri" panose="020F0502020204030204" pitchFamily="34" charset="0"/>
              </a:rPr>
              <a:t>Preparation of a project “Establishing an emergency community-based FAW monitoring, forecasting, early warning and management system in eastern Africa” in collaboration with the Desert Locust Control Organization for Eastern Africa, CABI, ICIPE, and Ministries of Agriculture of Eastern African countries. </a:t>
            </a:r>
          </a:p>
          <a:p>
            <a:pPr>
              <a:lnSpc>
                <a:spcPct val="150000"/>
              </a:lnSpc>
              <a:spcAft>
                <a:spcPct val="0"/>
              </a:spcAft>
              <a:buClr>
                <a:schemeClr val="accent1"/>
              </a:buClr>
              <a:buSzTx/>
              <a:buFont typeface="Calibri" panose="020F0502020204030204" pitchFamily="34" charset="0"/>
              <a:buChar char="●"/>
            </a:pPr>
            <a:r>
              <a:rPr lang="en-US" altLang="en-US" sz="2400">
                <a:solidFill>
                  <a:schemeClr val="tx1"/>
                </a:solidFill>
                <a:latin typeface="Calibri" panose="020F0502020204030204" pitchFamily="34" charset="0"/>
                <a:cs typeface="Calibri" panose="020F0502020204030204" pitchFamily="34" charset="0"/>
                <a:sym typeface="Calibri" panose="020F0502020204030204" pitchFamily="34" charset="0"/>
              </a:rPr>
              <a:t>FAO held  ToTs  for FAW management for Southern Africa (26-31 June, Pretoria) and East Africa (24-28 July, Addis Ababa).</a:t>
            </a:r>
          </a:p>
          <a:p>
            <a:pPr>
              <a:lnSpc>
                <a:spcPct val="150000"/>
              </a:lnSpc>
              <a:spcAft>
                <a:spcPct val="0"/>
              </a:spcAft>
              <a:buClr>
                <a:schemeClr val="accent1"/>
              </a:buClr>
              <a:buSzTx/>
              <a:buFont typeface="Calibri" panose="020F0502020204030204" pitchFamily="34" charset="0"/>
              <a:buChar char="●"/>
            </a:pPr>
            <a:r>
              <a:rPr lang="en-US" altLang="en-US" sz="2400">
                <a:solidFill>
                  <a:schemeClr val="tx1"/>
                </a:solidFill>
                <a:latin typeface="Calibri" panose="020F0502020204030204" pitchFamily="34" charset="0"/>
                <a:cs typeface="Calibri" panose="020F0502020204030204" pitchFamily="34" charset="0"/>
                <a:sym typeface="Calibri" panose="020F0502020204030204" pitchFamily="34" charset="0"/>
              </a:rPr>
              <a:t>FAO is co-organizing a regional meeting for the EAC countries with ASARECA in September 2017 in Kampala, Uganda.</a:t>
            </a:r>
          </a:p>
        </p:txBody>
      </p:sp>
      <p:sp>
        <p:nvSpPr>
          <p:cNvPr id="30724" name="Slide Number Placeholder 3"/>
          <p:cNvSpPr>
            <a:spLocks noGrp="1"/>
          </p:cNvSpPr>
          <p:nvPr>
            <p:ph type="sldNum" sz="quarter" idx="13"/>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8945E56B-5E62-4363-9395-D275186FDEEF}" type="slidenum">
              <a:rPr lang="en-ZW" altLang="en-US" sz="1200" smtClean="0">
                <a:solidFill>
                  <a:srgbClr val="888888"/>
                </a:solidFill>
                <a:latin typeface="Calibri" panose="020F0502020204030204" pitchFamily="34" charset="0"/>
                <a:sym typeface="Calibri" panose="020F0502020204030204" pitchFamily="34" charset="0"/>
              </a:rPr>
              <a:pPr/>
              <a:t>19</a:t>
            </a:fld>
            <a:endParaRPr lang="en-ZW" altLang="en-US" sz="1200">
              <a:solidFill>
                <a:srgbClr val="888888"/>
              </a:solidFill>
              <a:latin typeface="Calibri" panose="020F0502020204030204" pitchFamily="34" charset="0"/>
              <a:sym typeface="Calibri" panose="020F050202020403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txBox="1">
            <a:spLocks noGrp="1"/>
          </p:cNvSpPr>
          <p:nvPr>
            <p:ph type="title"/>
          </p:nvPr>
        </p:nvSpPr>
        <p:spPr>
          <a:xfrm>
            <a:off x="239713" y="-304800"/>
            <a:ext cx="10972800" cy="1143000"/>
          </a:xfrm>
        </p:spPr>
        <p:txBody>
          <a:bodyPr/>
          <a:lstStyle/>
          <a:p>
            <a:pPr>
              <a:spcBef>
                <a:spcPct val="0"/>
              </a:spcBef>
              <a:spcAft>
                <a:spcPct val="0"/>
              </a:spcAft>
              <a:buClr>
                <a:srgbClr val="000000"/>
              </a:buClr>
              <a:buFont typeface="Calibri" panose="020F0502020204030204" pitchFamily="34" charset="0"/>
              <a:buNone/>
            </a:pPr>
            <a:r>
              <a:rPr lang="en-US" altLang="en-US" sz="2800" b="1">
                <a:solidFill>
                  <a:srgbClr val="000000"/>
                </a:solidFill>
                <a:latin typeface="Calibri" panose="020F0502020204030204" pitchFamily="34" charset="0"/>
                <a:cs typeface="Calibri" panose="020F0502020204030204" pitchFamily="34" charset="0"/>
                <a:sym typeface="Calibri" panose="020F0502020204030204" pitchFamily="34" charset="0"/>
              </a:rPr>
              <a:t>Introduction</a:t>
            </a:r>
          </a:p>
        </p:txBody>
      </p:sp>
      <p:sp>
        <p:nvSpPr>
          <p:cNvPr id="7171" name="Content Placeholder 2"/>
          <p:cNvSpPr txBox="1">
            <a:spLocks noGrp="1"/>
          </p:cNvSpPr>
          <p:nvPr>
            <p:ph idx="1"/>
          </p:nvPr>
        </p:nvSpPr>
        <p:spPr>
          <a:xfrm>
            <a:off x="0" y="393700"/>
            <a:ext cx="7526338" cy="6097588"/>
          </a:xfrm>
        </p:spPr>
        <p:txBody>
          <a:bodyPr/>
          <a:lstStyle/>
          <a:p>
            <a:pPr algn="just">
              <a:spcAft>
                <a:spcPct val="0"/>
              </a:spcAft>
              <a:buClr>
                <a:srgbClr val="000000"/>
              </a:buClr>
              <a:buSzTx/>
              <a:buFontTx/>
              <a:buChar char="•"/>
              <a:defRPr/>
            </a:pPr>
            <a:endParaRPr lang="en-US" altLang="en-US" sz="2000" dirty="0">
              <a:solidFill>
                <a:srgbClr val="0000CC"/>
              </a:solidFill>
              <a:latin typeface="Calibri" panose="020F0502020204030204" pitchFamily="34" charset="0"/>
              <a:cs typeface="Arial" panose="020B0604020202020204" pitchFamily="34" charset="0"/>
              <a:sym typeface="Calibri" panose="020F0502020204030204" pitchFamily="34" charset="0"/>
            </a:endParaRPr>
          </a:p>
          <a:p>
            <a:pPr algn="just">
              <a:spcAft>
                <a:spcPct val="0"/>
              </a:spcAft>
              <a:buClr>
                <a:srgbClr val="000000"/>
              </a:buClr>
              <a:buSzTx/>
              <a:buFontTx/>
              <a:buChar char="•"/>
              <a:defRPr/>
            </a:pPr>
            <a:r>
              <a:rPr lang="en-US" altLang="en-US" sz="2400" i="1" dirty="0">
                <a:solidFill>
                  <a:srgbClr val="000000"/>
                </a:solidFill>
                <a:latin typeface="Calibri" panose="020F0502020204030204" pitchFamily="34" charset="0"/>
                <a:cs typeface="Arial" panose="020B0604020202020204" pitchFamily="34" charset="0"/>
                <a:sym typeface="Calibri" panose="020F0502020204030204" pitchFamily="34" charset="0"/>
              </a:rPr>
              <a:t>Spodoptera frugiperda</a:t>
            </a:r>
            <a:r>
              <a:rPr lang="en-US" altLang="en-US" sz="2400" i="1" dirty="0">
                <a:solidFill>
                  <a:srgbClr val="0000CC"/>
                </a:solidFill>
                <a:latin typeface="Calibri" panose="020F0502020204030204" pitchFamily="34" charset="0"/>
                <a:cs typeface="Arial" panose="020B0604020202020204" pitchFamily="34" charset="0"/>
                <a:sym typeface="Calibri" panose="020F0502020204030204" pitchFamily="34" charset="0"/>
              </a:rPr>
              <a:t> (J.E.</a:t>
            </a:r>
            <a:r>
              <a:rPr lang="en-US" altLang="en-US" sz="2400" dirty="0">
                <a:solidFill>
                  <a:srgbClr val="0000CC"/>
                </a:solidFill>
                <a:latin typeface="Calibri" panose="020F0502020204030204" pitchFamily="34" charset="0"/>
                <a:cs typeface="Arial" panose="020B0604020202020204" pitchFamily="34" charset="0"/>
                <a:sym typeface="Calibri" panose="020F0502020204030204" pitchFamily="34" charset="0"/>
              </a:rPr>
              <a:t> Smith) (Lepidoptera: </a:t>
            </a:r>
            <a:r>
              <a:rPr lang="en-US" altLang="en-US" sz="2400" dirty="0" err="1">
                <a:solidFill>
                  <a:srgbClr val="0000CC"/>
                </a:solidFill>
                <a:latin typeface="Calibri" panose="020F0502020204030204" pitchFamily="34" charset="0"/>
                <a:cs typeface="Arial" panose="020B0604020202020204" pitchFamily="34" charset="0"/>
                <a:sym typeface="Calibri" panose="020F0502020204030204" pitchFamily="34" charset="0"/>
              </a:rPr>
              <a:t>Noctuidae</a:t>
            </a:r>
            <a:r>
              <a:rPr lang="en-US" altLang="en-US" sz="2400" dirty="0">
                <a:solidFill>
                  <a:srgbClr val="0000CC"/>
                </a:solidFill>
                <a:latin typeface="Calibri" panose="020F0502020204030204" pitchFamily="34" charset="0"/>
                <a:cs typeface="Arial" panose="020B0604020202020204" pitchFamily="34" charset="0"/>
                <a:sym typeface="Calibri" panose="020F0502020204030204" pitchFamily="34" charset="0"/>
              </a:rPr>
              <a:t>) </a:t>
            </a:r>
            <a:endParaRPr lang="en-US" altLang="en-US" sz="2400" i="1" dirty="0">
              <a:solidFill>
                <a:srgbClr val="000000"/>
              </a:solidFill>
              <a:latin typeface="Calibri" panose="020F0502020204030204" pitchFamily="34" charset="0"/>
              <a:cs typeface="Arial" panose="020B0604020202020204" pitchFamily="34" charset="0"/>
              <a:sym typeface="Calibri" panose="020F0502020204030204" pitchFamily="34" charset="0"/>
            </a:endParaRPr>
          </a:p>
          <a:p>
            <a:pPr algn="just">
              <a:spcAft>
                <a:spcPct val="0"/>
              </a:spcAft>
              <a:buClr>
                <a:srgbClr val="000000"/>
              </a:buClr>
              <a:buSzTx/>
              <a:buFontTx/>
              <a:buNone/>
              <a:defRPr/>
            </a:pPr>
            <a:endParaRPr lang="en-US" altLang="en-US" sz="2400" i="1" dirty="0">
              <a:solidFill>
                <a:srgbClr val="000000"/>
              </a:solidFill>
              <a:latin typeface="Calibri" panose="020F0502020204030204" pitchFamily="34" charset="0"/>
              <a:cs typeface="Arial" panose="020B0604020202020204" pitchFamily="34" charset="0"/>
              <a:sym typeface="Calibri" panose="020F0502020204030204" pitchFamily="34" charset="0"/>
            </a:endParaRPr>
          </a:p>
          <a:p>
            <a:pPr algn="just">
              <a:spcAft>
                <a:spcPct val="0"/>
              </a:spcAft>
              <a:buClr>
                <a:srgbClr val="000000"/>
              </a:buClr>
              <a:buSzTx/>
              <a:buFontTx/>
              <a:buChar char="•"/>
              <a:defRPr/>
            </a:pPr>
            <a:r>
              <a:rPr lang="en-US" altLang="en-US" sz="2400" dirty="0">
                <a:solidFill>
                  <a:srgbClr val="0000CC"/>
                </a:solidFill>
                <a:latin typeface="Calibri" panose="020F0502020204030204" pitchFamily="34" charset="0"/>
                <a:cs typeface="Arial" panose="020B0604020202020204" pitchFamily="34" charset="0"/>
                <a:sym typeface="Calibri" panose="020F0502020204030204" pitchFamily="34" charset="0"/>
              </a:rPr>
              <a:t>Migratory pest, n</a:t>
            </a:r>
            <a:r>
              <a:rPr lang="en-US" altLang="en-US" sz="2400" dirty="0">
                <a:solidFill>
                  <a:srgbClr val="000000"/>
                </a:solidFill>
                <a:latin typeface="Calibri" panose="020F0502020204030204" pitchFamily="34" charset="0"/>
                <a:cs typeface="Arial" panose="020B0604020202020204" pitchFamily="34" charset="0"/>
                <a:sym typeface="Calibri" panose="020F0502020204030204" pitchFamily="34" charset="0"/>
              </a:rPr>
              <a:t>ative to Americas -the tropical regions of the Americas from the United States to Argentina and the Caribbean region (</a:t>
            </a:r>
            <a:r>
              <a:rPr lang="en-US" altLang="en-US" sz="2400" dirty="0">
                <a:solidFill>
                  <a:srgbClr val="0000CC"/>
                </a:solidFill>
                <a:latin typeface="Calibri" panose="020F0502020204030204" pitchFamily="34" charset="0"/>
                <a:cs typeface="Arial" panose="020B0604020202020204" pitchFamily="34" charset="0"/>
                <a:sym typeface="Calibri" panose="020F0502020204030204" pitchFamily="34" charset="0"/>
              </a:rPr>
              <a:t>Johnson 1987, </a:t>
            </a:r>
            <a:r>
              <a:rPr lang="en-US" altLang="en-US" sz="2400" dirty="0">
                <a:solidFill>
                  <a:srgbClr val="000000"/>
                </a:solidFill>
                <a:latin typeface="Calibri" panose="020F0502020204030204" pitchFamily="34" charset="0"/>
                <a:cs typeface="Arial" panose="020B0604020202020204" pitchFamily="34" charset="0"/>
                <a:sym typeface="Calibri" panose="020F0502020204030204" pitchFamily="34" charset="0"/>
              </a:rPr>
              <a:t>Pogue, 2002)</a:t>
            </a:r>
          </a:p>
          <a:p>
            <a:pPr algn="just">
              <a:spcAft>
                <a:spcPct val="0"/>
              </a:spcAft>
              <a:buClr>
                <a:srgbClr val="000000"/>
              </a:buClr>
              <a:buSzTx/>
              <a:buFontTx/>
              <a:buNone/>
              <a:defRPr/>
            </a:pPr>
            <a:endParaRPr lang="en-US" altLang="en-US" sz="2400" dirty="0">
              <a:solidFill>
                <a:srgbClr val="000000"/>
              </a:solidFill>
              <a:latin typeface="Calibri" panose="020F0502020204030204" pitchFamily="34" charset="0"/>
              <a:cs typeface="Arial" panose="020B0604020202020204" pitchFamily="34" charset="0"/>
              <a:sym typeface="Calibri" panose="020F0502020204030204" pitchFamily="34" charset="0"/>
            </a:endParaRPr>
          </a:p>
          <a:p>
            <a:pPr algn="just">
              <a:spcAft>
                <a:spcPct val="0"/>
              </a:spcAft>
              <a:buClr>
                <a:srgbClr val="000000"/>
              </a:buClr>
              <a:buSzTx/>
              <a:buFontTx/>
              <a:buChar char="•"/>
              <a:defRPr/>
            </a:pPr>
            <a:r>
              <a:rPr lang="en-US" altLang="en-US" sz="2400" dirty="0">
                <a:solidFill>
                  <a:srgbClr val="000000"/>
                </a:solidFill>
                <a:latin typeface="Calibri" panose="020F0502020204030204" pitchFamily="34" charset="0"/>
                <a:cs typeface="Arial" panose="020B0604020202020204" pitchFamily="34" charset="0"/>
                <a:sym typeface="Calibri" panose="020F0502020204030204" pitchFamily="34" charset="0"/>
              </a:rPr>
              <a:t>Polyphagous; almost </a:t>
            </a:r>
            <a:r>
              <a:rPr lang="en-US" altLang="en-US" sz="2400" dirty="0">
                <a:solidFill>
                  <a:srgbClr val="002060"/>
                </a:solidFill>
                <a:latin typeface="Calibri" panose="020F0502020204030204" pitchFamily="34" charset="0"/>
                <a:cs typeface="Arial" panose="020B0604020202020204" pitchFamily="34" charset="0"/>
                <a:sym typeface="Calibri" panose="020F0502020204030204" pitchFamily="34" charset="0"/>
              </a:rPr>
              <a:t>80 recorded</a:t>
            </a:r>
            <a:r>
              <a:rPr lang="en-US" altLang="en-US" sz="2400" dirty="0">
                <a:solidFill>
                  <a:schemeClr val="tx2"/>
                </a:solidFill>
                <a:latin typeface="Calibri" panose="020F0502020204030204" pitchFamily="34" charset="0"/>
                <a:cs typeface="Arial" panose="020B0604020202020204" pitchFamily="34" charset="0"/>
                <a:sym typeface="Calibri" panose="020F0502020204030204" pitchFamily="34" charset="0"/>
              </a:rPr>
              <a:t> </a:t>
            </a:r>
            <a:r>
              <a:rPr lang="en-US" altLang="en-US" sz="2400" dirty="0">
                <a:solidFill>
                  <a:srgbClr val="000000"/>
                </a:solidFill>
                <a:latin typeface="Calibri" panose="020F0502020204030204" pitchFamily="34" charset="0"/>
                <a:cs typeface="Arial" panose="020B0604020202020204" pitchFamily="34" charset="0"/>
                <a:sym typeface="Calibri" panose="020F0502020204030204" pitchFamily="34" charset="0"/>
              </a:rPr>
              <a:t>host plants in 26 families.</a:t>
            </a:r>
          </a:p>
          <a:p>
            <a:pPr algn="just">
              <a:spcAft>
                <a:spcPct val="0"/>
              </a:spcAft>
              <a:buClr>
                <a:srgbClr val="000000"/>
              </a:buClr>
              <a:buSzTx/>
              <a:buFontTx/>
              <a:buNone/>
              <a:defRPr/>
            </a:pPr>
            <a:endParaRPr lang="en-US" altLang="en-US" sz="2400" dirty="0">
              <a:solidFill>
                <a:srgbClr val="000000"/>
              </a:solidFill>
              <a:latin typeface="Calibri" panose="020F0502020204030204" pitchFamily="34" charset="0"/>
              <a:cs typeface="Arial" panose="020B0604020202020204" pitchFamily="34" charset="0"/>
              <a:sym typeface="Calibri" panose="020F0502020204030204" pitchFamily="34" charset="0"/>
            </a:endParaRPr>
          </a:p>
          <a:p>
            <a:pPr algn="just">
              <a:spcAft>
                <a:spcPct val="0"/>
              </a:spcAft>
              <a:buClr>
                <a:srgbClr val="000000"/>
              </a:buClr>
              <a:buSzTx/>
              <a:buFontTx/>
              <a:buChar char="•"/>
              <a:defRPr/>
            </a:pPr>
            <a:r>
              <a:rPr lang="en-US" altLang="en-US" sz="2400" dirty="0">
                <a:solidFill>
                  <a:srgbClr val="000000"/>
                </a:solidFill>
                <a:latin typeface="Calibri" panose="020F0502020204030204" pitchFamily="34" charset="0"/>
                <a:cs typeface="Arial" panose="020B0604020202020204" pitchFamily="34" charset="0"/>
                <a:sym typeface="Calibri" panose="020F0502020204030204" pitchFamily="34" charset="0"/>
              </a:rPr>
              <a:t>Prefers </a:t>
            </a:r>
            <a:r>
              <a:rPr lang="en-US" altLang="en-US" sz="2400" dirty="0" err="1">
                <a:solidFill>
                  <a:srgbClr val="000000"/>
                </a:solidFill>
                <a:latin typeface="Calibri" panose="020F0502020204030204" pitchFamily="34" charset="0"/>
                <a:cs typeface="Arial" panose="020B0604020202020204" pitchFamily="34" charset="0"/>
                <a:sym typeface="Calibri" panose="020F0502020204030204" pitchFamily="34" charset="0"/>
              </a:rPr>
              <a:t>graminaceous</a:t>
            </a:r>
            <a:r>
              <a:rPr lang="en-US" altLang="en-US" sz="2400" dirty="0">
                <a:solidFill>
                  <a:srgbClr val="000000"/>
                </a:solidFill>
                <a:latin typeface="Calibri" panose="020F0502020204030204" pitchFamily="34" charset="0"/>
                <a:cs typeface="Arial" panose="020B0604020202020204" pitchFamily="34" charset="0"/>
                <a:sym typeface="Calibri" panose="020F0502020204030204" pitchFamily="34" charset="0"/>
              </a:rPr>
              <a:t> plants (grass species), including economically important crops such </a:t>
            </a:r>
            <a:r>
              <a:rPr lang="en-US" altLang="en-US" sz="2400" dirty="0">
                <a:solidFill>
                  <a:srgbClr val="002060"/>
                </a:solidFill>
                <a:latin typeface="Calibri" panose="020F0502020204030204" pitchFamily="34" charset="0"/>
                <a:cs typeface="Arial" panose="020B0604020202020204" pitchFamily="34" charset="0"/>
                <a:sym typeface="Calibri" panose="020F0502020204030204" pitchFamily="34" charset="0"/>
              </a:rPr>
              <a:t>as maize, millet, sorghum, rice, wheat, and sugarcane </a:t>
            </a:r>
            <a:r>
              <a:rPr lang="en-US" altLang="en-US" sz="2400" dirty="0">
                <a:solidFill>
                  <a:srgbClr val="000000"/>
                </a:solidFill>
                <a:latin typeface="Calibri" panose="020F0502020204030204" pitchFamily="34" charset="0"/>
                <a:cs typeface="Arial" panose="020B0604020202020204" pitchFamily="34" charset="0"/>
                <a:sym typeface="Calibri" panose="020F0502020204030204" pitchFamily="34" charset="0"/>
              </a:rPr>
              <a:t>(</a:t>
            </a:r>
            <a:r>
              <a:rPr lang="en-US" altLang="en-US" sz="2400" dirty="0" err="1">
                <a:solidFill>
                  <a:srgbClr val="000000"/>
                </a:solidFill>
                <a:latin typeface="Calibri" panose="020F0502020204030204" pitchFamily="34" charset="0"/>
                <a:cs typeface="Arial" panose="020B0604020202020204" pitchFamily="34" charset="0"/>
                <a:sym typeface="Calibri" panose="020F0502020204030204" pitchFamily="34" charset="0"/>
              </a:rPr>
              <a:t>Capinera</a:t>
            </a:r>
            <a:r>
              <a:rPr lang="en-US" altLang="en-US" sz="2400" dirty="0">
                <a:solidFill>
                  <a:srgbClr val="000000"/>
                </a:solidFill>
                <a:latin typeface="Calibri" panose="020F0502020204030204" pitchFamily="34" charset="0"/>
                <a:cs typeface="Arial" panose="020B0604020202020204" pitchFamily="34" charset="0"/>
                <a:sym typeface="Calibri" panose="020F0502020204030204" pitchFamily="34" charset="0"/>
              </a:rPr>
              <a:t>, 1999; Pogue, 2002; </a:t>
            </a:r>
            <a:r>
              <a:rPr lang="en-US" altLang="en-US" sz="2400" dirty="0" err="1">
                <a:solidFill>
                  <a:srgbClr val="000000"/>
                </a:solidFill>
                <a:latin typeface="Calibri" panose="020F0502020204030204" pitchFamily="34" charset="0"/>
                <a:cs typeface="Arial" panose="020B0604020202020204" pitchFamily="34" charset="0"/>
                <a:sym typeface="Calibri" panose="020F0502020204030204" pitchFamily="34" charset="0"/>
              </a:rPr>
              <a:t>Goergen</a:t>
            </a:r>
            <a:r>
              <a:rPr lang="en-US" altLang="en-US" sz="2400" dirty="0">
                <a:solidFill>
                  <a:srgbClr val="000000"/>
                </a:solidFill>
                <a:latin typeface="Calibri" panose="020F0502020204030204" pitchFamily="34" charset="0"/>
                <a:cs typeface="Arial" panose="020B0604020202020204" pitchFamily="34" charset="0"/>
                <a:sym typeface="Calibri" panose="020F0502020204030204" pitchFamily="34" charset="0"/>
              </a:rPr>
              <a:t> et al., 2016; CABI, 2017). </a:t>
            </a:r>
          </a:p>
          <a:p>
            <a:pPr indent="0" algn="just">
              <a:spcAft>
                <a:spcPct val="0"/>
              </a:spcAft>
              <a:buClr>
                <a:srgbClr val="000000"/>
              </a:buClr>
              <a:buSzTx/>
              <a:buFont typeface="Arial"/>
              <a:buNone/>
              <a:defRPr/>
            </a:pPr>
            <a:endParaRPr lang="en-US" altLang="en-US" sz="2400" dirty="0">
              <a:solidFill>
                <a:srgbClr val="000000"/>
              </a:solidFill>
              <a:latin typeface="Calibri" panose="020F0502020204030204" pitchFamily="34" charset="0"/>
              <a:cs typeface="Arial" panose="020B0604020202020204" pitchFamily="34" charset="0"/>
              <a:sym typeface="Calibri" panose="020F0502020204030204" pitchFamily="34" charset="0"/>
            </a:endParaRPr>
          </a:p>
          <a:p>
            <a:pPr algn="just">
              <a:spcAft>
                <a:spcPct val="0"/>
              </a:spcAft>
              <a:buClr>
                <a:srgbClr val="000000"/>
              </a:buClr>
              <a:buSzTx/>
              <a:buFontTx/>
              <a:buNone/>
              <a:defRPr/>
            </a:pPr>
            <a:endParaRPr lang="en-US" altLang="en-US" sz="1800" dirty="0">
              <a:solidFill>
                <a:srgbClr val="000000"/>
              </a:solidFill>
              <a:latin typeface="Calibri" panose="020F0502020204030204" pitchFamily="34" charset="0"/>
              <a:cs typeface="Arial" panose="020B0604020202020204" pitchFamily="34" charset="0"/>
              <a:sym typeface="Calibri" panose="020F0502020204030204" pitchFamily="34" charset="0"/>
            </a:endParaRPr>
          </a:p>
          <a:p>
            <a:pPr algn="just">
              <a:spcAft>
                <a:spcPct val="0"/>
              </a:spcAft>
              <a:buClr>
                <a:srgbClr val="000000"/>
              </a:buClr>
              <a:buSzTx/>
              <a:buFontTx/>
              <a:buChar char="•"/>
              <a:defRPr/>
            </a:pPr>
            <a:endParaRPr lang="en-US" altLang="en-US" sz="2000" dirty="0">
              <a:solidFill>
                <a:srgbClr val="000000"/>
              </a:solidFill>
              <a:latin typeface="Calibri" panose="020F0502020204030204" pitchFamily="34" charset="0"/>
              <a:cs typeface="Arial" panose="020B0604020202020204" pitchFamily="34" charset="0"/>
              <a:sym typeface="Calibri" panose="020F0502020204030204" pitchFamily="34" charset="0"/>
            </a:endParaRPr>
          </a:p>
          <a:p>
            <a:pPr algn="just">
              <a:spcAft>
                <a:spcPct val="0"/>
              </a:spcAft>
              <a:buClr>
                <a:srgbClr val="000000"/>
              </a:buClr>
              <a:buSzTx/>
              <a:buFontTx/>
              <a:buChar char="•"/>
              <a:defRPr/>
            </a:pPr>
            <a:endParaRPr lang="en-US" altLang="en-US" sz="2000" dirty="0">
              <a:solidFill>
                <a:srgbClr val="000000"/>
              </a:solidFill>
              <a:latin typeface="Calibri" panose="020F0502020204030204" pitchFamily="34" charset="0"/>
              <a:cs typeface="Arial" panose="020B0604020202020204" pitchFamily="34" charset="0"/>
              <a:sym typeface="Calibri" panose="020F0502020204030204" pitchFamily="34" charset="0"/>
            </a:endParaRPr>
          </a:p>
          <a:p>
            <a:pPr algn="just">
              <a:spcAft>
                <a:spcPct val="0"/>
              </a:spcAft>
              <a:buClr>
                <a:srgbClr val="000000"/>
              </a:buClr>
              <a:buSzTx/>
              <a:buFontTx/>
              <a:buNone/>
              <a:defRPr/>
            </a:pPr>
            <a:endParaRPr lang="en-US" altLang="en-US" sz="2000" dirty="0">
              <a:solidFill>
                <a:srgbClr val="000000"/>
              </a:solidFill>
              <a:latin typeface="Calibri" panose="020F0502020204030204" pitchFamily="34" charset="0"/>
              <a:cs typeface="Arial" panose="020B0604020202020204" pitchFamily="34" charset="0"/>
              <a:sym typeface="Calibri" panose="020F0502020204030204" pitchFamily="34" charset="0"/>
            </a:endParaRPr>
          </a:p>
          <a:p>
            <a:pPr algn="just">
              <a:spcAft>
                <a:spcPct val="0"/>
              </a:spcAft>
              <a:buClr>
                <a:srgbClr val="000000"/>
              </a:buClr>
              <a:buSzTx/>
              <a:buFontTx/>
              <a:buNone/>
              <a:defRPr/>
            </a:pPr>
            <a:endParaRPr lang="en-US" altLang="en-US" sz="2000" dirty="0">
              <a:solidFill>
                <a:srgbClr val="000000"/>
              </a:solidFill>
              <a:latin typeface="Calibri" panose="020F0502020204030204" pitchFamily="34" charset="0"/>
              <a:cs typeface="Arial" panose="020B0604020202020204" pitchFamily="34" charset="0"/>
              <a:sym typeface="Calibri" panose="020F0502020204030204" pitchFamily="34" charset="0"/>
            </a:endParaRPr>
          </a:p>
        </p:txBody>
      </p:sp>
      <p:pic>
        <p:nvPicPr>
          <p:cNvPr id="717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15288" y="276225"/>
            <a:ext cx="3476625" cy="621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3" name="Rectangle 5"/>
          <p:cNvSpPr>
            <a:spLocks noChangeArrowheads="1"/>
          </p:cNvSpPr>
          <p:nvPr/>
        </p:nvSpPr>
        <p:spPr bwMode="auto">
          <a:xfrm>
            <a:off x="8088313" y="5964238"/>
            <a:ext cx="332105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en-US" altLang="en-US"/>
          </a:p>
          <a:p>
            <a:pPr eaLnBrk="1" hangingPunct="1"/>
            <a:r>
              <a:rPr lang="en-US" altLang="en-US"/>
              <a:t> </a:t>
            </a:r>
            <a:r>
              <a:rPr lang="en-US" altLang="en-US" sz="2000"/>
              <a:t>@F</a:t>
            </a:r>
            <a:r>
              <a:rPr lang="en-US" altLang="en-US" sz="2000" i="1"/>
              <a:t>AO/Edward Ogolla </a:t>
            </a:r>
            <a:endParaRPr lang="en-US" altLang="en-US" sz="20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txBox="1">
            <a:spLocks noGrp="1"/>
          </p:cNvSpPr>
          <p:nvPr>
            <p:ph type="title"/>
          </p:nvPr>
        </p:nvSpPr>
        <p:spPr>
          <a:xfrm>
            <a:off x="452438" y="500063"/>
            <a:ext cx="10515600" cy="1325562"/>
          </a:xfrm>
        </p:spPr>
        <p:txBody>
          <a:bodyPr/>
          <a:lstStyle/>
          <a:p>
            <a:pPr>
              <a:spcBef>
                <a:spcPct val="0"/>
              </a:spcBef>
              <a:spcAft>
                <a:spcPct val="0"/>
              </a:spcAft>
              <a:buClr>
                <a:srgbClr val="000000"/>
              </a:buClr>
              <a:buFont typeface="Calibri" panose="020F0502020204030204" pitchFamily="34" charset="0"/>
              <a:buNone/>
            </a:pPr>
            <a:r>
              <a:rPr lang="en-US" altLang="en-US" sz="2800" b="1">
                <a:solidFill>
                  <a:srgbClr val="000000"/>
                </a:solidFill>
                <a:latin typeface="Calibri" panose="020F0502020204030204" pitchFamily="34" charset="0"/>
                <a:cs typeface="Calibri" panose="020F0502020204030204" pitchFamily="34" charset="0"/>
                <a:sym typeface="Calibri" panose="020F0502020204030204" pitchFamily="34" charset="0"/>
              </a:rPr>
              <a:t>Southern Africa- sub region</a:t>
            </a:r>
          </a:p>
        </p:txBody>
      </p:sp>
      <p:sp>
        <p:nvSpPr>
          <p:cNvPr id="3" name="Text Placeholder 2"/>
          <p:cNvSpPr>
            <a:spLocks noGrp="1"/>
          </p:cNvSpPr>
          <p:nvPr>
            <p:ph type="body" idx="1"/>
          </p:nvPr>
        </p:nvSpPr>
        <p:spPr>
          <a:xfrm>
            <a:off x="838200" y="1825625"/>
            <a:ext cx="10515600" cy="4351338"/>
          </a:xfrm>
        </p:spPr>
        <p:txBody>
          <a:bodyPr/>
          <a:lstStyle/>
          <a:p>
            <a:pPr>
              <a:buClr>
                <a:schemeClr val="accent5"/>
              </a:buClr>
              <a:buFont typeface="Calibri" panose="020F0502020204030204" pitchFamily="34" charset="0"/>
              <a:buChar char="●"/>
              <a:defRPr/>
            </a:pPr>
            <a:r>
              <a:rPr lang="en-US" dirty="0"/>
              <a:t>Geo-political policy buy-in and commitment:</a:t>
            </a:r>
          </a:p>
          <a:p>
            <a:pPr>
              <a:buClr>
                <a:schemeClr val="accent5"/>
              </a:buClr>
              <a:buFont typeface="Calibri" panose="020F0502020204030204" pitchFamily="34" charset="0"/>
              <a:buChar char="●"/>
              <a:defRPr/>
            </a:pPr>
            <a:r>
              <a:rPr lang="en-US" dirty="0"/>
              <a:t>SADC Council of Ministers resolutions on FAW;</a:t>
            </a:r>
          </a:p>
          <a:p>
            <a:pPr>
              <a:buClr>
                <a:schemeClr val="accent5"/>
              </a:buClr>
              <a:buFont typeface="Calibri" panose="020F0502020204030204" pitchFamily="34" charset="0"/>
              <a:buChar char="●"/>
              <a:defRPr/>
            </a:pPr>
            <a:r>
              <a:rPr lang="en-US" dirty="0"/>
              <a:t>FAO and SADC secretariat to lead the co-ordination of FAW response in the sub-region.</a:t>
            </a:r>
          </a:p>
          <a:p>
            <a:pPr>
              <a:buClr>
                <a:schemeClr val="accent5"/>
              </a:buClr>
              <a:buFont typeface="Calibri" panose="020F0502020204030204" pitchFamily="34" charset="0"/>
              <a:buChar char="●"/>
              <a:defRPr/>
            </a:pPr>
            <a:r>
              <a:rPr lang="en-US" dirty="0"/>
              <a:t>South Africa to provide leadership in research on FAW.</a:t>
            </a:r>
          </a:p>
        </p:txBody>
      </p:sp>
      <p:sp>
        <p:nvSpPr>
          <p:cNvPr id="31748" name="Slide Number Placeholder 3"/>
          <p:cNvSpPr>
            <a:spLocks noGrp="1"/>
          </p:cNvSpPr>
          <p:nvPr>
            <p:ph type="sldNum" sz="quarter" idx="13"/>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582BC00B-1316-42E5-BE8F-6207BB7E9183}" type="slidenum">
              <a:rPr lang="en-ZW" altLang="en-US" sz="1200" smtClean="0">
                <a:solidFill>
                  <a:srgbClr val="888888"/>
                </a:solidFill>
                <a:latin typeface="Calibri" panose="020F0502020204030204" pitchFamily="34" charset="0"/>
                <a:sym typeface="Calibri" panose="020F0502020204030204" pitchFamily="34" charset="0"/>
              </a:rPr>
              <a:pPr/>
              <a:t>20</a:t>
            </a:fld>
            <a:endParaRPr lang="en-ZW" altLang="en-US" sz="1200">
              <a:solidFill>
                <a:srgbClr val="888888"/>
              </a:solidFill>
              <a:latin typeface="Calibri" panose="020F0502020204030204" pitchFamily="34" charset="0"/>
              <a:sym typeface="Calibri" panose="020F0502020204030204"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txBox="1">
            <a:spLocks noGrp="1"/>
          </p:cNvSpPr>
          <p:nvPr>
            <p:ph type="title"/>
          </p:nvPr>
        </p:nvSpPr>
        <p:spPr>
          <a:xfrm>
            <a:off x="838200" y="-169863"/>
            <a:ext cx="10515600" cy="1325563"/>
          </a:xfrm>
        </p:spPr>
        <p:txBody>
          <a:bodyPr/>
          <a:lstStyle/>
          <a:p>
            <a:pPr>
              <a:spcBef>
                <a:spcPct val="0"/>
              </a:spcBef>
              <a:spcAft>
                <a:spcPct val="0"/>
              </a:spcAft>
              <a:buClr>
                <a:srgbClr val="000000"/>
              </a:buClr>
              <a:buFont typeface="Calibri" panose="020F0502020204030204" pitchFamily="34" charset="0"/>
              <a:buNone/>
            </a:pPr>
            <a:r>
              <a:rPr lang="en-US" altLang="en-US" sz="2800" b="1">
                <a:solidFill>
                  <a:srgbClr val="000000"/>
                </a:solidFill>
                <a:latin typeface="Calibri" panose="020F0502020204030204" pitchFamily="34" charset="0"/>
                <a:cs typeface="Calibri" panose="020F0502020204030204" pitchFamily="34" charset="0"/>
                <a:sym typeface="Calibri" panose="020F0502020204030204" pitchFamily="34" charset="0"/>
              </a:rPr>
              <a:t>Specific actions at sub-regional level</a:t>
            </a:r>
            <a:endParaRPr lang="en-US" altLang="en-US" sz="2800">
              <a:solidFill>
                <a:srgbClr val="000000"/>
              </a:solidFill>
              <a:latin typeface="Calibri" panose="020F0502020204030204" pitchFamily="34" charset="0"/>
              <a:cs typeface="Calibri" panose="020F0502020204030204" pitchFamily="34" charset="0"/>
              <a:sym typeface="Calibri" panose="020F0502020204030204" pitchFamily="34" charset="0"/>
            </a:endParaRPr>
          </a:p>
        </p:txBody>
      </p:sp>
      <p:sp>
        <p:nvSpPr>
          <p:cNvPr id="20483" name="Text Placeholder 2"/>
          <p:cNvSpPr txBox="1">
            <a:spLocks noGrp="1"/>
          </p:cNvSpPr>
          <p:nvPr>
            <p:ph type="body" idx="1"/>
          </p:nvPr>
        </p:nvSpPr>
        <p:spPr>
          <a:xfrm>
            <a:off x="838200" y="984250"/>
            <a:ext cx="10515600" cy="5500688"/>
          </a:xfrm>
        </p:spPr>
        <p:txBody>
          <a:bodyPr/>
          <a:lstStyle/>
          <a:p>
            <a:pPr algn="just">
              <a:lnSpc>
                <a:spcPct val="150000"/>
              </a:lnSpc>
              <a:spcAft>
                <a:spcPct val="0"/>
              </a:spcAft>
              <a:buClr>
                <a:schemeClr val="accent5"/>
              </a:buClr>
              <a:buSzTx/>
              <a:buFont typeface="Calibri" panose="020F0502020204030204" pitchFamily="34" charset="0"/>
              <a:buChar char="●"/>
              <a:defRPr/>
            </a:pPr>
            <a:r>
              <a:rPr lang="en-US" sz="2400" b="1" dirty="0">
                <a:solidFill>
                  <a:srgbClr val="000000"/>
                </a:solidFill>
                <a:latin typeface="Calibri" pitchFamily="34" charset="0"/>
                <a:cs typeface="Arial" pitchFamily="34" charset="0"/>
                <a:sym typeface="Calibri" pitchFamily="34" charset="0"/>
              </a:rPr>
              <a:t>Southern Africa: </a:t>
            </a:r>
            <a:r>
              <a:rPr lang="en-US" sz="2400" dirty="0">
                <a:solidFill>
                  <a:srgbClr val="000000"/>
                </a:solidFill>
                <a:latin typeface="Calibri" pitchFamily="34" charset="0"/>
                <a:cs typeface="Arial" pitchFamily="34" charset="0"/>
                <a:sym typeface="Calibri" pitchFamily="34" charset="0"/>
              </a:rPr>
              <a:t>FAO is supporting conducting of household level FAW food security and livelihood impact assessments in six countries (MOZ, NAM, ZAM, ZIM).</a:t>
            </a:r>
          </a:p>
          <a:p>
            <a:pPr algn="just">
              <a:lnSpc>
                <a:spcPct val="150000"/>
              </a:lnSpc>
              <a:spcAft>
                <a:spcPct val="0"/>
              </a:spcAft>
              <a:buClr>
                <a:schemeClr val="accent5"/>
              </a:buClr>
              <a:buSzTx/>
              <a:buFont typeface="Calibri" panose="020F0502020204030204" pitchFamily="34" charset="0"/>
              <a:buChar char="●"/>
              <a:defRPr/>
            </a:pPr>
            <a:r>
              <a:rPr lang="en-US" sz="2400" dirty="0">
                <a:solidFill>
                  <a:srgbClr val="000000"/>
                </a:solidFill>
                <a:latin typeface="Calibri" pitchFamily="34" charset="0"/>
                <a:cs typeface="Arial" pitchFamily="34" charset="0"/>
                <a:sym typeface="Calibri" pitchFamily="34" charset="0"/>
              </a:rPr>
              <a:t> FAO provided a regional FAW training for SADC in South Africa in collaboration with the Agricultural Research Council  (ARC) of South Africa, 26-30 June 2017.</a:t>
            </a:r>
          </a:p>
          <a:p>
            <a:pPr algn="just">
              <a:lnSpc>
                <a:spcPct val="150000"/>
              </a:lnSpc>
              <a:spcAft>
                <a:spcPct val="0"/>
              </a:spcAft>
              <a:buClr>
                <a:schemeClr val="accent5"/>
              </a:buClr>
              <a:buSzTx/>
              <a:buFont typeface="Calibri" panose="020F0502020204030204" pitchFamily="34" charset="0"/>
              <a:buChar char="●"/>
              <a:defRPr/>
            </a:pPr>
            <a:r>
              <a:rPr lang="en-US" sz="2400" dirty="0">
                <a:solidFill>
                  <a:srgbClr val="000000"/>
                </a:solidFill>
                <a:latin typeface="Calibri" pitchFamily="34" charset="0"/>
                <a:cs typeface="Arial" pitchFamily="34" charset="0"/>
                <a:sym typeface="Calibri" pitchFamily="34" charset="0"/>
              </a:rPr>
              <a:t> FAO is Setting up a FAW pheromone trap based regional mobile application surveillance system.</a:t>
            </a:r>
          </a:p>
          <a:p>
            <a:pPr algn="just">
              <a:lnSpc>
                <a:spcPct val="150000"/>
              </a:lnSpc>
              <a:spcAft>
                <a:spcPct val="0"/>
              </a:spcAft>
              <a:buClr>
                <a:schemeClr val="accent5"/>
              </a:buClr>
              <a:buSzTx/>
              <a:buFont typeface="Calibri" panose="020F0502020204030204" pitchFamily="34" charset="0"/>
              <a:buChar char="•"/>
              <a:defRPr/>
            </a:pPr>
            <a:r>
              <a:rPr lang="en-US" sz="2400" dirty="0">
                <a:solidFill>
                  <a:srgbClr val="000000"/>
                </a:solidFill>
                <a:latin typeface="Calibri" pitchFamily="34" charset="0"/>
                <a:cs typeface="Arial" pitchFamily="34" charset="0"/>
                <a:sym typeface="Calibri" pitchFamily="34" charset="0"/>
              </a:rPr>
              <a:t>FAO procured 2500 FAW pheromone traps and lures for distribution to countries to provide the anchor for this surveillance system. </a:t>
            </a:r>
          </a:p>
          <a:p>
            <a:pPr>
              <a:spcAft>
                <a:spcPct val="0"/>
              </a:spcAft>
              <a:buClr>
                <a:schemeClr val="accent5"/>
              </a:buClr>
              <a:buSzTx/>
              <a:buFont typeface="Calibri" panose="020F0502020204030204" pitchFamily="34" charset="0"/>
              <a:buChar char="•"/>
              <a:defRPr/>
            </a:pPr>
            <a:endParaRPr lang="en-US" dirty="0">
              <a:solidFill>
                <a:srgbClr val="000000"/>
              </a:solidFill>
              <a:latin typeface="Calibri" pitchFamily="34" charset="0"/>
              <a:cs typeface="Arial" pitchFamily="34" charset="0"/>
              <a:sym typeface="Calibri" pitchFamily="34" charset="0"/>
            </a:endParaRPr>
          </a:p>
        </p:txBody>
      </p:sp>
      <p:sp>
        <p:nvSpPr>
          <p:cNvPr id="32772" name="Slide Number Placeholder 3"/>
          <p:cNvSpPr>
            <a:spLocks noGrp="1"/>
          </p:cNvSpPr>
          <p:nvPr>
            <p:ph type="sldNum" sz="quarter" idx="13"/>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FEFD07C8-C5EF-44E3-B6EE-319283E2D17E}" type="slidenum">
              <a:rPr lang="en-ZW" altLang="en-US" sz="1200" smtClean="0">
                <a:solidFill>
                  <a:srgbClr val="888888"/>
                </a:solidFill>
                <a:latin typeface="Calibri" panose="020F0502020204030204" pitchFamily="34" charset="0"/>
                <a:sym typeface="Calibri" panose="020F0502020204030204" pitchFamily="34" charset="0"/>
              </a:rPr>
              <a:pPr/>
              <a:t>21</a:t>
            </a:fld>
            <a:endParaRPr lang="en-ZW" altLang="en-US" sz="1200">
              <a:solidFill>
                <a:srgbClr val="888888"/>
              </a:solidFill>
              <a:latin typeface="Calibri" panose="020F0502020204030204" pitchFamily="34" charset="0"/>
              <a:sym typeface="Calibri" panose="020F0502020204030204"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txBox="1">
            <a:spLocks noGrp="1"/>
          </p:cNvSpPr>
          <p:nvPr>
            <p:ph type="title"/>
          </p:nvPr>
        </p:nvSpPr>
        <p:spPr>
          <a:xfrm>
            <a:off x="838200" y="365125"/>
            <a:ext cx="10515600" cy="1325563"/>
          </a:xfrm>
        </p:spPr>
        <p:txBody>
          <a:bodyPr/>
          <a:lstStyle/>
          <a:p>
            <a:pPr>
              <a:spcBef>
                <a:spcPct val="0"/>
              </a:spcBef>
              <a:spcAft>
                <a:spcPct val="0"/>
              </a:spcAft>
              <a:buClr>
                <a:srgbClr val="000000"/>
              </a:buClr>
              <a:buFont typeface="Calibri" panose="020F0502020204030204" pitchFamily="34" charset="0"/>
              <a:buNone/>
            </a:pPr>
            <a:r>
              <a:rPr lang="en-US" altLang="en-US" sz="2800" b="1">
                <a:solidFill>
                  <a:srgbClr val="000000"/>
                </a:solidFill>
                <a:latin typeface="Calibri" panose="020F0502020204030204" pitchFamily="34" charset="0"/>
                <a:cs typeface="Calibri" panose="020F0502020204030204" pitchFamily="34" charset="0"/>
                <a:sym typeface="Calibri" panose="020F0502020204030204" pitchFamily="34" charset="0"/>
              </a:rPr>
              <a:t>Specific actions at sub-regional level</a:t>
            </a:r>
            <a:endParaRPr lang="en-US" altLang="en-US" sz="2800">
              <a:solidFill>
                <a:srgbClr val="000000"/>
              </a:solidFill>
              <a:latin typeface="Calibri" panose="020F0502020204030204" pitchFamily="34" charset="0"/>
              <a:cs typeface="Calibri" panose="020F0502020204030204" pitchFamily="34" charset="0"/>
              <a:sym typeface="Calibri" panose="020F0502020204030204" pitchFamily="34" charset="0"/>
            </a:endParaRPr>
          </a:p>
        </p:txBody>
      </p:sp>
      <p:sp>
        <p:nvSpPr>
          <p:cNvPr id="32771" name="Text Placeholder 2"/>
          <p:cNvSpPr txBox="1">
            <a:spLocks noGrp="1"/>
          </p:cNvSpPr>
          <p:nvPr>
            <p:ph type="body" idx="1"/>
          </p:nvPr>
        </p:nvSpPr>
        <p:spPr>
          <a:xfrm>
            <a:off x="838200" y="1825625"/>
            <a:ext cx="10515600" cy="4351338"/>
          </a:xfrm>
        </p:spPr>
        <p:txBody>
          <a:bodyPr/>
          <a:lstStyle/>
          <a:p>
            <a:pPr algn="just">
              <a:lnSpc>
                <a:spcPct val="150000"/>
              </a:lnSpc>
              <a:spcAft>
                <a:spcPct val="0"/>
              </a:spcAft>
              <a:buClr>
                <a:schemeClr val="accent5"/>
              </a:buClr>
              <a:buSzTx/>
              <a:buFont typeface="Calibri" panose="020F0502020204030204" pitchFamily="34" charset="0"/>
              <a:buChar char="●"/>
              <a:defRPr/>
            </a:pPr>
            <a:r>
              <a:rPr lang="en-US" altLang="en-US" sz="2400" b="1" dirty="0">
                <a:solidFill>
                  <a:srgbClr val="000000"/>
                </a:solidFill>
                <a:latin typeface="Calibri" panose="020F0502020204030204" pitchFamily="34" charset="0"/>
                <a:cs typeface="Arial" panose="020B0604020202020204" pitchFamily="34" charset="0"/>
                <a:sym typeface="Calibri" panose="020F0502020204030204" pitchFamily="34" charset="0"/>
              </a:rPr>
              <a:t>Western Africa: </a:t>
            </a:r>
            <a:r>
              <a:rPr lang="en-US" altLang="en-US" sz="2400" dirty="0">
                <a:solidFill>
                  <a:srgbClr val="000000"/>
                </a:solidFill>
                <a:latin typeface="Calibri" panose="020F0502020204030204" pitchFamily="34" charset="0"/>
                <a:cs typeface="Arial" panose="020B0604020202020204" pitchFamily="34" charset="0"/>
                <a:sym typeface="Calibri" panose="020F0502020204030204" pitchFamily="34" charset="0"/>
              </a:rPr>
              <a:t>Ghana has put in place a task force for FAW management. FAO is member of that task force and is providing advice on management measures. A rapid assessment of the situation started on 5 June 2017.</a:t>
            </a:r>
          </a:p>
          <a:p>
            <a:pPr algn="just">
              <a:lnSpc>
                <a:spcPct val="150000"/>
              </a:lnSpc>
              <a:spcAft>
                <a:spcPct val="0"/>
              </a:spcAft>
              <a:buClr>
                <a:schemeClr val="accent5"/>
              </a:buClr>
              <a:buSzTx/>
              <a:buFont typeface="Calibri" panose="020F0502020204030204" pitchFamily="34" charset="0"/>
              <a:buChar char="●"/>
              <a:defRPr/>
            </a:pPr>
            <a:r>
              <a:rPr lang="en-US" altLang="en-US" sz="2400" dirty="0">
                <a:solidFill>
                  <a:srgbClr val="000000"/>
                </a:solidFill>
                <a:latin typeface="Calibri" panose="020F0502020204030204" pitchFamily="34" charset="0"/>
                <a:cs typeface="Arial" panose="020B0604020202020204" pitchFamily="34" charset="0"/>
                <a:sym typeface="Calibri" panose="020F0502020204030204" pitchFamily="34" charset="0"/>
              </a:rPr>
              <a:t>FAO is organizing a </a:t>
            </a:r>
            <a:r>
              <a:rPr lang="en-US" altLang="en-US" sz="2400" dirty="0" err="1">
                <a:solidFill>
                  <a:srgbClr val="000000"/>
                </a:solidFill>
                <a:latin typeface="Calibri" panose="020F0502020204030204" pitchFamily="34" charset="0"/>
                <a:cs typeface="Arial" panose="020B0604020202020204" pitchFamily="34" charset="0"/>
                <a:sym typeface="Calibri" panose="020F0502020204030204" pitchFamily="34" charset="0"/>
              </a:rPr>
              <a:t>ToT</a:t>
            </a:r>
            <a:r>
              <a:rPr lang="en-US" altLang="en-US" sz="2400" dirty="0">
                <a:solidFill>
                  <a:srgbClr val="000000"/>
                </a:solidFill>
                <a:latin typeface="Calibri" panose="020F0502020204030204" pitchFamily="34" charset="0"/>
                <a:cs typeface="Arial" panose="020B0604020202020204" pitchFamily="34" charset="0"/>
                <a:sym typeface="Calibri" panose="020F0502020204030204" pitchFamily="34" charset="0"/>
              </a:rPr>
              <a:t> workshop for West Africa to combine training of NPPOs and FFS Master Trainers Training in Nigeria from 4-14 September. </a:t>
            </a:r>
          </a:p>
          <a:p>
            <a:pPr>
              <a:spcAft>
                <a:spcPct val="0"/>
              </a:spcAft>
              <a:buClr>
                <a:srgbClr val="000000"/>
              </a:buClr>
              <a:buSzTx/>
              <a:buFontTx/>
              <a:buNone/>
              <a:defRPr/>
            </a:pPr>
            <a:endParaRPr lang="en-US" altLang="en-US" dirty="0">
              <a:solidFill>
                <a:srgbClr val="000000"/>
              </a:solidFill>
              <a:latin typeface="Calibri" panose="020F0502020204030204" pitchFamily="34" charset="0"/>
              <a:cs typeface="Arial" panose="020B0604020202020204" pitchFamily="34" charset="0"/>
              <a:sym typeface="Calibri" panose="020F0502020204030204" pitchFamily="34" charset="0"/>
            </a:endParaRPr>
          </a:p>
        </p:txBody>
      </p:sp>
      <p:sp>
        <p:nvSpPr>
          <p:cNvPr id="33796" name="Slide Number Placeholder 3"/>
          <p:cNvSpPr>
            <a:spLocks noGrp="1"/>
          </p:cNvSpPr>
          <p:nvPr>
            <p:ph type="sldNum" sz="quarter" idx="13"/>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C2DB400C-96AB-4199-B31F-C6745C6344F0}" type="slidenum">
              <a:rPr lang="en-ZW" altLang="en-US" sz="1200" smtClean="0">
                <a:solidFill>
                  <a:srgbClr val="888888"/>
                </a:solidFill>
                <a:latin typeface="Calibri" panose="020F0502020204030204" pitchFamily="34" charset="0"/>
                <a:sym typeface="Calibri" panose="020F0502020204030204" pitchFamily="34" charset="0"/>
              </a:rPr>
              <a:pPr/>
              <a:t>22</a:t>
            </a:fld>
            <a:endParaRPr lang="en-ZW" altLang="en-US" sz="1200">
              <a:solidFill>
                <a:srgbClr val="888888"/>
              </a:solidFill>
              <a:latin typeface="Calibri" panose="020F0502020204030204" pitchFamily="34" charset="0"/>
              <a:sym typeface="Calibri" panose="020F050202020403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txBox="1">
            <a:spLocks noGrp="1"/>
          </p:cNvSpPr>
          <p:nvPr>
            <p:ph type="title"/>
          </p:nvPr>
        </p:nvSpPr>
        <p:spPr>
          <a:xfrm>
            <a:off x="838200" y="0"/>
            <a:ext cx="10515600" cy="1325563"/>
          </a:xfrm>
        </p:spPr>
        <p:txBody>
          <a:bodyPr/>
          <a:lstStyle/>
          <a:p>
            <a:pPr>
              <a:spcBef>
                <a:spcPct val="0"/>
              </a:spcBef>
              <a:spcAft>
                <a:spcPct val="0"/>
              </a:spcAft>
              <a:buClr>
                <a:srgbClr val="000000"/>
              </a:buClr>
              <a:buFont typeface="Calibri" panose="020F0502020204030204" pitchFamily="34" charset="0"/>
              <a:buNone/>
            </a:pPr>
            <a:r>
              <a:rPr lang="en-US" altLang="en-US" sz="2800" b="1">
                <a:solidFill>
                  <a:srgbClr val="000000"/>
                </a:solidFill>
                <a:latin typeface="Calibri" panose="020F0502020204030204" pitchFamily="34" charset="0"/>
                <a:cs typeface="Calibri" panose="020F0502020204030204" pitchFamily="34" charset="0"/>
                <a:sym typeface="Calibri" panose="020F0502020204030204" pitchFamily="34" charset="0"/>
              </a:rPr>
              <a:t>Immediate actions for remainder of 2017 workplan- Southern Africa</a:t>
            </a:r>
          </a:p>
        </p:txBody>
      </p:sp>
      <p:sp>
        <p:nvSpPr>
          <p:cNvPr id="30723" name="Text Placeholder 2"/>
          <p:cNvSpPr txBox="1">
            <a:spLocks noGrp="1"/>
          </p:cNvSpPr>
          <p:nvPr>
            <p:ph type="body" idx="1"/>
          </p:nvPr>
        </p:nvSpPr>
        <p:spPr>
          <a:xfrm>
            <a:off x="660400" y="1230313"/>
            <a:ext cx="10693400" cy="5302250"/>
          </a:xfrm>
        </p:spPr>
        <p:txBody>
          <a:bodyPr/>
          <a:lstStyle/>
          <a:p>
            <a:pPr>
              <a:spcAft>
                <a:spcPct val="0"/>
              </a:spcAft>
              <a:buClr>
                <a:schemeClr val="accent5"/>
              </a:buClr>
              <a:buSzTx/>
              <a:buFont typeface="Calibri" panose="020F0502020204030204" pitchFamily="34" charset="0"/>
              <a:buChar char="●"/>
              <a:defRPr/>
            </a:pPr>
            <a:r>
              <a:rPr lang="en-US" altLang="en-US" sz="2400" dirty="0">
                <a:solidFill>
                  <a:srgbClr val="000000"/>
                </a:solidFill>
                <a:latin typeface="Calibri" panose="020F0502020204030204" pitchFamily="34" charset="0"/>
                <a:cs typeface="Aparajita" panose="020B0604020202020204" pitchFamily="34" charset="0"/>
                <a:sym typeface="Calibri" panose="020F0502020204030204" pitchFamily="34" charset="0"/>
              </a:rPr>
              <a:t>Mass communication materials and campaigns prioritized by crop calendar and FAW status.</a:t>
            </a:r>
          </a:p>
          <a:p>
            <a:pPr>
              <a:spcAft>
                <a:spcPct val="0"/>
              </a:spcAft>
              <a:buClr>
                <a:schemeClr val="accent5"/>
              </a:buClr>
              <a:buSzTx/>
              <a:buFont typeface="Calibri" panose="020F0502020204030204" pitchFamily="34" charset="0"/>
              <a:buChar char="●"/>
              <a:defRPr/>
            </a:pPr>
            <a:r>
              <a:rPr lang="en-US" altLang="en-US" sz="2400" dirty="0">
                <a:solidFill>
                  <a:srgbClr val="000000"/>
                </a:solidFill>
                <a:latin typeface="Calibri" panose="020F0502020204030204" pitchFamily="34" charset="0"/>
                <a:cs typeface="Aparajita" panose="020B0604020202020204" pitchFamily="34" charset="0"/>
                <a:sym typeface="Calibri" panose="020F0502020204030204" pitchFamily="34" charset="0"/>
              </a:rPr>
              <a:t> Sub-regional TOT for FFS Master Trainers and extension staff on newly developed module- 20-27 August, 2017, Blantyre, Malawi</a:t>
            </a:r>
          </a:p>
          <a:p>
            <a:pPr>
              <a:spcAft>
                <a:spcPct val="0"/>
              </a:spcAft>
              <a:buClr>
                <a:schemeClr val="accent5"/>
              </a:buClr>
              <a:buSzTx/>
              <a:buFont typeface="Calibri" panose="020F0502020204030204" pitchFamily="34" charset="0"/>
              <a:buChar char="●"/>
              <a:defRPr/>
            </a:pPr>
            <a:r>
              <a:rPr lang="en-US" altLang="en-US" sz="2400" dirty="0">
                <a:solidFill>
                  <a:srgbClr val="000000"/>
                </a:solidFill>
                <a:latin typeface="Calibri" panose="020F0502020204030204" pitchFamily="34" charset="0"/>
                <a:cs typeface="Aparajita" panose="020B0604020202020204" pitchFamily="34" charset="0"/>
                <a:sym typeface="Calibri" panose="020F0502020204030204" pitchFamily="34" charset="0"/>
              </a:rPr>
              <a:t>Country level TOTs on FAW management</a:t>
            </a:r>
          </a:p>
          <a:p>
            <a:pPr>
              <a:spcAft>
                <a:spcPct val="0"/>
              </a:spcAft>
              <a:buClr>
                <a:schemeClr val="accent5"/>
              </a:buClr>
              <a:buSzTx/>
              <a:buFont typeface="Calibri" panose="020F0502020204030204" pitchFamily="34" charset="0"/>
              <a:buChar char="●"/>
              <a:defRPr/>
            </a:pPr>
            <a:r>
              <a:rPr lang="en-ZA" altLang="en-US" sz="2400" dirty="0">
                <a:solidFill>
                  <a:srgbClr val="FF0000"/>
                </a:solidFill>
                <a:latin typeface="Calibri" panose="020F0502020204030204" pitchFamily="34" charset="0"/>
                <a:cs typeface="Aparajita" panose="020B0604020202020204" pitchFamily="34" charset="0"/>
                <a:sym typeface="Calibri" panose="020F0502020204030204" pitchFamily="34" charset="0"/>
              </a:rPr>
              <a:t>Early warning</a:t>
            </a:r>
            <a:r>
              <a:rPr lang="en-ZA" altLang="en-US" sz="2400" dirty="0">
                <a:solidFill>
                  <a:srgbClr val="000000"/>
                </a:solidFill>
                <a:latin typeface="Calibri" panose="020F0502020204030204" pitchFamily="34" charset="0"/>
                <a:cs typeface="Aparajita" panose="020B0604020202020204" pitchFamily="34" charset="0"/>
                <a:sym typeface="Calibri" panose="020F0502020204030204" pitchFamily="34" charset="0"/>
              </a:rPr>
              <a:t>: National training on mobile application based FAW pheromone traps surveillance system in all SADC countries </a:t>
            </a:r>
          </a:p>
          <a:p>
            <a:pPr>
              <a:spcAft>
                <a:spcPct val="0"/>
              </a:spcAft>
              <a:buClr>
                <a:schemeClr val="accent5"/>
              </a:buClr>
              <a:buSzTx/>
              <a:buFont typeface="Calibri" panose="020F0502020204030204" pitchFamily="34" charset="0"/>
              <a:buChar char="●"/>
              <a:defRPr/>
            </a:pPr>
            <a:r>
              <a:rPr lang="en-ZA" altLang="en-US" sz="2400" dirty="0">
                <a:solidFill>
                  <a:srgbClr val="000000"/>
                </a:solidFill>
                <a:latin typeface="Calibri" panose="020F0502020204030204" pitchFamily="34" charset="0"/>
                <a:cs typeface="Aparajita" panose="020B0604020202020204" pitchFamily="34" charset="0"/>
                <a:sym typeface="Calibri" panose="020F0502020204030204" pitchFamily="34" charset="0"/>
              </a:rPr>
              <a:t>Activation and monitoring of the </a:t>
            </a:r>
            <a:r>
              <a:rPr lang="en-ZA" altLang="en-US" sz="2400" dirty="0">
                <a:solidFill>
                  <a:srgbClr val="FF0000"/>
                </a:solidFill>
                <a:latin typeface="Calibri" panose="020F0502020204030204" pitchFamily="34" charset="0"/>
                <a:cs typeface="Aparajita" panose="020B0604020202020204" pitchFamily="34" charset="0"/>
                <a:sym typeface="Calibri" panose="020F0502020204030204" pitchFamily="34" charset="0"/>
              </a:rPr>
              <a:t>regional </a:t>
            </a:r>
            <a:r>
              <a:rPr lang="en-ZA" altLang="en-US" sz="2400" dirty="0">
                <a:solidFill>
                  <a:srgbClr val="000000"/>
                </a:solidFill>
                <a:latin typeface="Calibri" panose="020F0502020204030204" pitchFamily="34" charset="0"/>
                <a:cs typeface="Aparajita" panose="020B0604020202020204" pitchFamily="34" charset="0"/>
                <a:sym typeface="Calibri" panose="020F0502020204030204" pitchFamily="34" charset="0"/>
              </a:rPr>
              <a:t>mobile application based FAW pheromone traps surveillance system across SADC</a:t>
            </a:r>
          </a:p>
          <a:p>
            <a:pPr>
              <a:spcAft>
                <a:spcPct val="0"/>
              </a:spcAft>
              <a:buClr>
                <a:schemeClr val="accent5"/>
              </a:buClr>
              <a:buSzTx/>
              <a:buFont typeface="Calibri" panose="020F0502020204030204" pitchFamily="34" charset="0"/>
              <a:buChar char="●"/>
              <a:defRPr/>
            </a:pPr>
            <a:r>
              <a:rPr lang="en-ZA" altLang="en-US" sz="2400" dirty="0">
                <a:solidFill>
                  <a:srgbClr val="000000"/>
                </a:solidFill>
                <a:latin typeface="Calibri" panose="020F0502020204030204" pitchFamily="34" charset="0"/>
                <a:cs typeface="Aparajita" panose="020B0604020202020204" pitchFamily="34" charset="0"/>
                <a:sym typeface="Calibri" panose="020F0502020204030204" pitchFamily="34" charset="0"/>
              </a:rPr>
              <a:t>Cross boarder information sharing and issuing of pest alerts</a:t>
            </a:r>
          </a:p>
          <a:p>
            <a:pPr>
              <a:spcAft>
                <a:spcPct val="0"/>
              </a:spcAft>
              <a:buClr>
                <a:srgbClr val="000000"/>
              </a:buClr>
              <a:buSzTx/>
              <a:buFontTx/>
              <a:buChar char="•"/>
              <a:defRPr/>
            </a:pPr>
            <a:endParaRPr lang="en-US" altLang="en-US" sz="2400" dirty="0">
              <a:solidFill>
                <a:srgbClr val="000000"/>
              </a:solidFill>
              <a:latin typeface="Calibri" panose="020F0502020204030204" pitchFamily="34" charset="0"/>
              <a:cs typeface="Aparajita" panose="020B0604020202020204" pitchFamily="34" charset="0"/>
              <a:sym typeface="Calibri" panose="020F0502020204030204" pitchFamily="34" charset="0"/>
            </a:endParaRPr>
          </a:p>
          <a:p>
            <a:pPr indent="0">
              <a:spcAft>
                <a:spcPct val="0"/>
              </a:spcAft>
              <a:buClr>
                <a:srgbClr val="000000"/>
              </a:buClr>
              <a:buSzTx/>
              <a:buFont typeface="Arial"/>
              <a:buNone/>
              <a:defRPr/>
            </a:pPr>
            <a:endParaRPr lang="en-US" altLang="en-US" dirty="0">
              <a:solidFill>
                <a:srgbClr val="000000"/>
              </a:solidFill>
              <a:latin typeface="Calibri" panose="020F0502020204030204" pitchFamily="34" charset="0"/>
              <a:cs typeface="Arial" panose="020B0604020202020204" pitchFamily="34" charset="0"/>
              <a:sym typeface="Calibri" panose="020F0502020204030204" pitchFamily="34" charset="0"/>
            </a:endParaRPr>
          </a:p>
        </p:txBody>
      </p:sp>
      <p:sp>
        <p:nvSpPr>
          <p:cNvPr id="34820" name="Slide Number Placeholder 3"/>
          <p:cNvSpPr>
            <a:spLocks noGrp="1"/>
          </p:cNvSpPr>
          <p:nvPr>
            <p:ph type="sldNum" sz="quarter" idx="13"/>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86A6EE71-65CB-4CCC-9685-55E5DFA251CF}" type="slidenum">
              <a:rPr lang="en-ZW" altLang="en-US" sz="1200" smtClean="0">
                <a:solidFill>
                  <a:srgbClr val="888888"/>
                </a:solidFill>
                <a:latin typeface="Calibri" panose="020F0502020204030204" pitchFamily="34" charset="0"/>
                <a:sym typeface="Calibri" panose="020F0502020204030204" pitchFamily="34" charset="0"/>
              </a:rPr>
              <a:pPr/>
              <a:t>23</a:t>
            </a:fld>
            <a:endParaRPr lang="en-ZW" altLang="en-US" sz="1200">
              <a:solidFill>
                <a:srgbClr val="888888"/>
              </a:solidFill>
              <a:latin typeface="Calibri" panose="020F0502020204030204" pitchFamily="34" charset="0"/>
              <a:sym typeface="Calibri" panose="020F050202020403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 name="Shape 417"/>
          <p:cNvSpPr txBox="1">
            <a:spLocks noGrp="1"/>
          </p:cNvSpPr>
          <p:nvPr>
            <p:ph type="body" idx="4294967295"/>
          </p:nvPr>
        </p:nvSpPr>
        <p:spPr>
          <a:xfrm>
            <a:off x="0" y="1135063"/>
            <a:ext cx="10637838" cy="5848350"/>
          </a:xfrm>
        </p:spPr>
        <p:txBody>
          <a:bodyPr lIns="396000" tIns="45700" bIns="45700">
            <a:noAutofit/>
          </a:bodyPr>
          <a:lstStyle/>
          <a:p>
            <a:pPr eaLnBrk="1" fontAlgn="auto" hangingPunct="1">
              <a:buSzPct val="25000"/>
              <a:defRPr/>
            </a:pPr>
            <a:r>
              <a:rPr lang="en-ZA" sz="2800" b="1" dirty="0">
                <a:solidFill>
                  <a:schemeClr val="tx1"/>
                </a:solidFill>
              </a:rPr>
              <a:t>Conclusion</a:t>
            </a:r>
          </a:p>
          <a:p>
            <a:pPr eaLnBrk="1" fontAlgn="auto" hangingPunct="1">
              <a:buSzPct val="25000"/>
              <a:defRPr/>
            </a:pPr>
            <a:endParaRPr lang="en-ZA" sz="2800" b="1" dirty="0">
              <a:solidFill>
                <a:schemeClr val="tx1"/>
              </a:solidFill>
            </a:endParaRPr>
          </a:p>
          <a:p>
            <a:pPr eaLnBrk="1" fontAlgn="auto" hangingPunct="1">
              <a:buSzPct val="25000"/>
              <a:defRPr/>
            </a:pPr>
            <a:r>
              <a:rPr lang="en-ZA" sz="2400" dirty="0">
                <a:solidFill>
                  <a:schemeClr val="tx1"/>
                </a:solidFill>
              </a:rPr>
              <a:t>The FAW may have found a new home in Africa, thus:</a:t>
            </a:r>
            <a:endParaRPr sz="2400" dirty="0">
              <a:solidFill>
                <a:schemeClr val="tx1"/>
              </a:solidFill>
            </a:endParaRPr>
          </a:p>
          <a:p>
            <a:pPr marL="457200" indent="-457200" eaLnBrk="1" fontAlgn="auto" hangingPunct="1">
              <a:buClr>
                <a:schemeClr val="accent5"/>
              </a:buClr>
              <a:buSzPct val="100000"/>
              <a:buFont typeface="Calibri" panose="020F0502020204030204" pitchFamily="34" charset="0"/>
              <a:buChar char="●"/>
              <a:defRPr/>
            </a:pPr>
            <a:r>
              <a:rPr lang="en-ZW" sz="2800" dirty="0">
                <a:solidFill>
                  <a:schemeClr val="tx1"/>
                </a:solidFill>
                <a:latin typeface="Calibri" panose="020F0502020204030204" pitchFamily="34" charset="0"/>
              </a:rPr>
              <a:t>Strengthen surveillance and monitoring systems</a:t>
            </a:r>
          </a:p>
          <a:p>
            <a:pPr marL="457200" lvl="2" indent="-457200" eaLnBrk="1" fontAlgn="auto" hangingPunct="1">
              <a:buClr>
                <a:schemeClr val="accent5"/>
              </a:buClr>
              <a:buSzPct val="100000"/>
              <a:buFont typeface="Calibri" panose="020F0502020204030204" pitchFamily="34" charset="0"/>
              <a:buChar char="●"/>
              <a:defRPr/>
            </a:pPr>
            <a:r>
              <a:rPr lang="en-ZW" sz="2800" dirty="0">
                <a:solidFill>
                  <a:schemeClr val="tx1"/>
                </a:solidFill>
                <a:latin typeface="Calibri" panose="020F0502020204030204" pitchFamily="34" charset="0"/>
              </a:rPr>
              <a:t>Develop sustainable management options based on an integrated pest management approach, and this will require:</a:t>
            </a:r>
            <a:endParaRPr lang="en-ZW" sz="2400" dirty="0">
              <a:solidFill>
                <a:schemeClr val="tx1"/>
              </a:solidFill>
              <a:latin typeface="Calibri" panose="020F0502020204030204" pitchFamily="34" charset="0"/>
            </a:endParaRPr>
          </a:p>
          <a:p>
            <a:pPr eaLnBrk="1" fontAlgn="auto" hangingPunct="1">
              <a:buClr>
                <a:schemeClr val="accent5"/>
              </a:buClr>
              <a:buFont typeface="Calibri" panose="020F0502020204030204" pitchFamily="34" charset="0"/>
              <a:buChar char="●"/>
              <a:defRPr/>
            </a:pPr>
            <a:r>
              <a:rPr lang="en-ZW" sz="2400" dirty="0">
                <a:solidFill>
                  <a:schemeClr val="tx1"/>
                </a:solidFill>
                <a:latin typeface="Calibri" panose="020F0502020204030204" pitchFamily="34" charset="0"/>
              </a:rPr>
              <a:t>Inve</a:t>
            </a:r>
            <a:r>
              <a:rPr lang="en-ZW" sz="2400" dirty="0">
                <a:solidFill>
                  <a:schemeClr val="tx1"/>
                </a:solidFill>
              </a:rPr>
              <a:t>stment in coordinated research on the pest</a:t>
            </a:r>
          </a:p>
          <a:p>
            <a:pPr lvl="4" eaLnBrk="1" fontAlgn="auto" hangingPunct="1">
              <a:buClr>
                <a:schemeClr val="accent5"/>
              </a:buClr>
              <a:buFont typeface="Calibri" panose="020F0502020204030204" pitchFamily="34" charset="0"/>
              <a:buChar char="●"/>
              <a:defRPr/>
            </a:pPr>
            <a:r>
              <a:rPr lang="en-ZW" sz="2400" dirty="0">
                <a:solidFill>
                  <a:schemeClr val="tx1"/>
                </a:solidFill>
              </a:rPr>
              <a:t>Strengthened coordination and information sharing among Member States and other stakeholders</a:t>
            </a:r>
          </a:p>
          <a:p>
            <a:pPr lvl="4" eaLnBrk="1" fontAlgn="auto" hangingPunct="1">
              <a:buClr>
                <a:schemeClr val="accent5"/>
              </a:buClr>
              <a:buFont typeface="Calibri" panose="020F0502020204030204" pitchFamily="34" charset="0"/>
              <a:buChar char="●"/>
              <a:defRPr/>
            </a:pPr>
            <a:r>
              <a:rPr lang="en-ZW" sz="2400" dirty="0">
                <a:solidFill>
                  <a:schemeClr val="tx1"/>
                </a:solidFill>
              </a:rPr>
              <a:t>Lessons learning and exchange of expertise from other regions (Americas) on FAW management</a:t>
            </a:r>
          </a:p>
          <a:p>
            <a:pPr eaLnBrk="1" fontAlgn="auto" hangingPunct="1">
              <a:buClr>
                <a:schemeClr val="accent5"/>
              </a:buClr>
              <a:buFont typeface="Calibri" panose="020F0502020204030204" pitchFamily="34" charset="0"/>
              <a:buChar char="●"/>
              <a:defRPr/>
            </a:pPr>
            <a:r>
              <a:rPr lang="en-ZW" sz="2400" dirty="0">
                <a:solidFill>
                  <a:schemeClr val="tx1"/>
                </a:solidFill>
              </a:rPr>
              <a:t>Will the FAW spread to North Africa, the middle East and Southern Europe?- the million dollar question</a:t>
            </a:r>
            <a:r>
              <a:rPr lang="en-ZW" dirty="0">
                <a:solidFill>
                  <a:schemeClr val="tx1"/>
                </a:solidFill>
              </a:rPr>
              <a:t>!</a:t>
            </a:r>
          </a:p>
        </p:txBody>
      </p:sp>
      <p:pic>
        <p:nvPicPr>
          <p:cNvPr id="36867" name="Shape 319"/>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827338"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hape 446"/>
          <p:cNvSpPr txBox="1">
            <a:spLocks noChangeArrowheads="1"/>
          </p:cNvSpPr>
          <p:nvPr/>
        </p:nvSpPr>
        <p:spPr bwMode="auto">
          <a:xfrm>
            <a:off x="3184124" y="576263"/>
            <a:ext cx="4627562" cy="5551487"/>
          </a:xfrm>
          <a:prstGeom prst="rect">
            <a:avLst/>
          </a:prstGeom>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style>
          <a:lnRef idx="1">
            <a:schemeClr val="accent6"/>
          </a:lnRef>
          <a:fillRef idx="3">
            <a:schemeClr val="accent6"/>
          </a:fillRef>
          <a:effectRef idx="2">
            <a:schemeClr val="accent6"/>
          </a:effectRef>
          <a:fontRef idx="minor">
            <a:schemeClr val="lt1"/>
          </a:fontRef>
        </p:style>
        <p:txBody>
          <a:bodyPr lIns="91425" tIns="45700" rIns="91425" bIns="45700"/>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00"/>
              </a:buClr>
              <a:buSzPct val="25000"/>
              <a:buFont typeface="Calibri" panose="020F0502020204030204" pitchFamily="34" charset="0"/>
              <a:buNone/>
              <a:defRPr/>
            </a:pPr>
            <a:r>
              <a:rPr lang="en-ZW" altLang="en-US" sz="4800" dirty="0">
                <a:latin typeface="Calibri" panose="020F0502020204030204" pitchFamily="34" charset="0"/>
                <a:sym typeface="Calibri" panose="020F0502020204030204" pitchFamily="34" charset="0"/>
              </a:rPr>
              <a:t>Shukraan jazilaan</a:t>
            </a:r>
            <a:r>
              <a:rPr lang="en-ZW" altLang="en-US" sz="6000" dirty="0">
                <a:latin typeface="Calibri" panose="020F0502020204030204" pitchFamily="34" charset="0"/>
                <a:sym typeface="Calibri" panose="020F0502020204030204" pitchFamily="34" charset="0"/>
              </a:rPr>
              <a:t>! </a:t>
            </a:r>
          </a:p>
          <a:p>
            <a:pPr algn="ctr" eaLnBrk="1" hangingPunct="1">
              <a:buClr>
                <a:srgbClr val="000000"/>
              </a:buClr>
              <a:buSzPct val="25000"/>
              <a:defRPr/>
            </a:pPr>
            <a:r>
              <a:rPr lang="en-ZW" altLang="en-US" sz="4800" dirty="0">
                <a:latin typeface="Calibri" panose="020F0502020204030204" pitchFamily="34" charset="0"/>
                <a:sym typeface="Calibri" panose="020F0502020204030204" pitchFamily="34" charset="0"/>
              </a:rPr>
              <a:t>Merci beaucoup!</a:t>
            </a:r>
          </a:p>
          <a:p>
            <a:pPr algn="ctr" eaLnBrk="1" hangingPunct="1">
              <a:buClr>
                <a:srgbClr val="000000"/>
              </a:buClr>
              <a:buSzPct val="25000"/>
              <a:defRPr/>
            </a:pPr>
            <a:r>
              <a:rPr lang="en-ZW" altLang="en-US" sz="4800" dirty="0">
                <a:latin typeface="Calibri" panose="020F0502020204030204" pitchFamily="34" charset="0"/>
                <a:sym typeface="Calibri" panose="020F0502020204030204" pitchFamily="34" charset="0"/>
              </a:rPr>
              <a:t>Thank you very much!</a:t>
            </a:r>
          </a:p>
          <a:p>
            <a:pPr algn="ctr" eaLnBrk="1" hangingPunct="1">
              <a:buClr>
                <a:srgbClr val="000000"/>
              </a:buClr>
              <a:buSzPct val="25000"/>
              <a:buFont typeface="Calibri" panose="020F0502020204030204" pitchFamily="34" charset="0"/>
              <a:buNone/>
              <a:defRPr/>
            </a:pPr>
            <a:endParaRPr lang="en-ZW" altLang="en-US" sz="6000" dirty="0">
              <a:latin typeface="Calibri" panose="020F0502020204030204" pitchFamily="34" charset="0"/>
              <a:sym typeface="Calibri" panose="020F0502020204030204" pitchFamily="34" charset="0"/>
            </a:endParaRPr>
          </a:p>
        </p:txBody>
      </p:sp>
      <p:pic>
        <p:nvPicPr>
          <p:cNvPr id="38915" name="Shape 319"/>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827338"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hape 333"/>
          <p:cNvSpPr txBox="1">
            <a:spLocks noGrp="1"/>
          </p:cNvSpPr>
          <p:nvPr>
            <p:ph type="title"/>
          </p:nvPr>
        </p:nvSpPr>
        <p:spPr>
          <a:xfrm>
            <a:off x="0" y="17463"/>
            <a:ext cx="12192000" cy="1068387"/>
          </a:xfrm>
        </p:spPr>
        <p:txBody>
          <a:bodyPr tIns="45700" bIns="45700"/>
          <a:lstStyle/>
          <a:p>
            <a:pPr eaLnBrk="1" hangingPunct="1">
              <a:spcBef>
                <a:spcPct val="0"/>
              </a:spcBef>
              <a:spcAft>
                <a:spcPct val="0"/>
              </a:spcAft>
              <a:buSzPct val="25000"/>
              <a:buFontTx/>
              <a:buNone/>
            </a:pPr>
            <a:r>
              <a:rPr lang="en-ZW" altLang="en-US" sz="2800">
                <a:latin typeface="Arial" panose="020B0604020202020204" pitchFamily="34" charset="0"/>
                <a:cs typeface="Arial" panose="020B0604020202020204" pitchFamily="34" charset="0"/>
                <a:sym typeface="Arial" panose="020B0604020202020204" pitchFamily="34" charset="0"/>
              </a:rPr>
              <a:t>The Fall armyworm</a:t>
            </a:r>
          </a:p>
        </p:txBody>
      </p:sp>
      <p:pic>
        <p:nvPicPr>
          <p:cNvPr id="8195" name="Shape 334" descr="Caterpillar of S. frugiperda and feeding damage on corn"/>
          <p:cNvPicPr preferRelativeResize="0">
            <a:picLocks noGrp="1"/>
          </p:cNvPicPr>
          <p:nvPr>
            <p:ph type="body" idx="2"/>
          </p:nvPr>
        </p:nvPicPr>
        <p:blipFill>
          <a:blip r:embed="rId3">
            <a:extLst>
              <a:ext uri="{28A0092B-C50C-407E-A947-70E740481C1C}">
                <a14:useLocalDpi xmlns:a14="http://schemas.microsoft.com/office/drawing/2010/main" val="0"/>
              </a:ext>
            </a:extLst>
          </a:blip>
          <a:srcRect/>
          <a:stretch>
            <a:fillRect/>
          </a:stretch>
        </p:blipFill>
        <p:spPr>
          <a:xfrm>
            <a:off x="6821488" y="900113"/>
            <a:ext cx="4489450" cy="2673350"/>
          </a:xfrm>
        </p:spPr>
      </p:pic>
      <p:pic>
        <p:nvPicPr>
          <p:cNvPr id="8196" name="Shape 335"/>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5313" y="1289050"/>
            <a:ext cx="3948112"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Shape 336"/>
          <p:cNvSpPr txBox="1">
            <a:spLocks noChangeArrowheads="1"/>
          </p:cNvSpPr>
          <p:nvPr/>
        </p:nvSpPr>
        <p:spPr bwMode="auto">
          <a:xfrm>
            <a:off x="1662113" y="3629025"/>
            <a:ext cx="20939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000000"/>
              </a:buClr>
              <a:buSzPct val="25000"/>
              <a:buFont typeface="Calibri" panose="020F0502020204030204" pitchFamily="34" charset="0"/>
              <a:buNone/>
            </a:pPr>
            <a:r>
              <a:rPr lang="en-ZW" altLang="en-US" sz="2000">
                <a:latin typeface="Calibri" panose="020F0502020204030204" pitchFamily="34" charset="0"/>
                <a:sym typeface="Calibri" panose="020F0502020204030204" pitchFamily="34" charset="0"/>
              </a:rPr>
              <a:t>The adult phase </a:t>
            </a:r>
          </a:p>
        </p:txBody>
      </p:sp>
      <p:sp>
        <p:nvSpPr>
          <p:cNvPr id="8198" name="Shape 337"/>
          <p:cNvSpPr txBox="1">
            <a:spLocks noChangeArrowheads="1"/>
          </p:cNvSpPr>
          <p:nvPr/>
        </p:nvSpPr>
        <p:spPr bwMode="auto">
          <a:xfrm>
            <a:off x="6724650" y="3643313"/>
            <a:ext cx="43513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000000"/>
              </a:buClr>
              <a:buSzPct val="25000"/>
              <a:buFont typeface="Calibri" panose="020F0502020204030204" pitchFamily="34" charset="0"/>
              <a:buNone/>
            </a:pPr>
            <a:r>
              <a:rPr lang="en-ZW" altLang="en-US" sz="2000">
                <a:latin typeface="Calibri" panose="020F0502020204030204" pitchFamily="34" charset="0"/>
                <a:sym typeface="Calibri" panose="020F0502020204030204" pitchFamily="34" charset="0"/>
              </a:rPr>
              <a:t>The larval stage – the damaging phase </a:t>
            </a:r>
          </a:p>
        </p:txBody>
      </p:sp>
      <p:sp>
        <p:nvSpPr>
          <p:cNvPr id="338" name="Shape 338"/>
          <p:cNvSpPr txBox="1"/>
          <p:nvPr/>
        </p:nvSpPr>
        <p:spPr>
          <a:xfrm>
            <a:off x="334850" y="3951245"/>
            <a:ext cx="11186590" cy="2808279"/>
          </a:xfrm>
          <a:prstGeom prst="rect">
            <a:avLst/>
          </a:prstGeom>
          <a:noFill/>
          <a:ln>
            <a:noFill/>
          </a:ln>
        </p:spPr>
        <p:txBody>
          <a:bodyPr lIns="91425" tIns="45700" rIns="91425" bIns="45700"/>
          <a:lstStyle/>
          <a:p>
            <a:pPr marL="342900" indent="-342900" eaLnBrk="1" fontAlgn="auto" hangingPunct="1">
              <a:spcBef>
                <a:spcPts val="0"/>
              </a:spcBef>
              <a:spcAft>
                <a:spcPts val="0"/>
              </a:spcAft>
              <a:buClr>
                <a:srgbClr val="000000"/>
              </a:buClr>
              <a:buSzPct val="100000"/>
              <a:buFont typeface="Arial"/>
              <a:buChar char="•"/>
              <a:defRPr/>
            </a:pPr>
            <a:r>
              <a:rPr lang="en-ZW" sz="2400" b="1" kern="0" dirty="0">
                <a:solidFill>
                  <a:schemeClr val="tx1"/>
                </a:solidFill>
                <a:latin typeface="Cambria" pitchFamily="18" charset="0"/>
                <a:ea typeface="Arial"/>
                <a:cs typeface="Arial"/>
                <a:sym typeface="Arial"/>
              </a:rPr>
              <a:t>The FAW can fly long distances – </a:t>
            </a:r>
            <a:r>
              <a:rPr lang="en-ZW" sz="2400" b="1" kern="0" dirty="0">
                <a:solidFill>
                  <a:srgbClr val="FF0000"/>
                </a:solidFill>
                <a:latin typeface="Cambria" pitchFamily="18" charset="0"/>
                <a:ea typeface="Arial"/>
                <a:cs typeface="Arial"/>
                <a:sym typeface="Arial"/>
              </a:rPr>
              <a:t>100km per night,  2000km </a:t>
            </a:r>
            <a:r>
              <a:rPr lang="en-ZW" sz="2400" b="1" kern="0" dirty="0">
                <a:solidFill>
                  <a:schemeClr val="tx1"/>
                </a:solidFill>
                <a:latin typeface="Cambria" pitchFamily="18" charset="0"/>
                <a:ea typeface="Arial"/>
                <a:cs typeface="Arial"/>
                <a:sym typeface="Arial"/>
              </a:rPr>
              <a:t>per lifetime,</a:t>
            </a:r>
          </a:p>
          <a:p>
            <a:pPr marL="342900" indent="-342900" eaLnBrk="1" fontAlgn="auto" hangingPunct="1">
              <a:spcBef>
                <a:spcPts val="0"/>
              </a:spcBef>
              <a:spcAft>
                <a:spcPts val="0"/>
              </a:spcAft>
              <a:buClr>
                <a:srgbClr val="000000"/>
              </a:buClr>
              <a:buSzPct val="100000"/>
              <a:buFont typeface="Arial"/>
              <a:buChar char="•"/>
              <a:defRPr/>
            </a:pPr>
            <a:r>
              <a:rPr lang="en-ZW" sz="2400" b="1" kern="0" dirty="0">
                <a:solidFill>
                  <a:schemeClr val="tx1"/>
                </a:solidFill>
                <a:latin typeface="Cambria" pitchFamily="18" charset="0"/>
                <a:ea typeface="Arial"/>
                <a:cs typeface="Arial"/>
                <a:sym typeface="Arial"/>
              </a:rPr>
              <a:t>Six larval instars,</a:t>
            </a:r>
          </a:p>
          <a:p>
            <a:pPr marL="342900" indent="-342900" eaLnBrk="1" fontAlgn="auto" hangingPunct="1">
              <a:spcBef>
                <a:spcPts val="0"/>
              </a:spcBef>
              <a:spcAft>
                <a:spcPts val="0"/>
              </a:spcAft>
              <a:buClr>
                <a:srgbClr val="000000"/>
              </a:buClr>
              <a:buSzPct val="100000"/>
              <a:buFont typeface="Arial"/>
              <a:buChar char="•"/>
              <a:defRPr/>
            </a:pPr>
            <a:r>
              <a:rPr lang="en-ZW" sz="2400" b="1" kern="0" dirty="0">
                <a:solidFill>
                  <a:schemeClr val="tx1"/>
                </a:solidFill>
                <a:latin typeface="Cambria" pitchFamily="18" charset="0"/>
                <a:ea typeface="Arial"/>
                <a:cs typeface="Arial"/>
                <a:sym typeface="Arial"/>
              </a:rPr>
              <a:t>Larva period is usually</a:t>
            </a:r>
            <a:r>
              <a:rPr lang="en-US" sz="2400" b="1" kern="0" dirty="0">
                <a:solidFill>
                  <a:schemeClr val="tx2"/>
                </a:solidFill>
                <a:latin typeface="Cambria" pitchFamily="18" charset="0"/>
                <a:ea typeface="Arial"/>
                <a:cs typeface="Arial"/>
                <a:sym typeface="Arial"/>
              </a:rPr>
              <a:t> </a:t>
            </a:r>
            <a:r>
              <a:rPr lang="en-US" sz="2400" b="1" kern="0" dirty="0">
                <a:solidFill>
                  <a:schemeClr val="accent1">
                    <a:lumMod val="50000"/>
                  </a:schemeClr>
                </a:solidFill>
                <a:latin typeface="Cambria" pitchFamily="18" charset="0"/>
                <a:ea typeface="Arial"/>
                <a:cs typeface="Arial"/>
                <a:sym typeface="Arial"/>
              </a:rPr>
              <a:t>14-28 days.</a:t>
            </a:r>
            <a:endParaRPr lang="en-ZW" sz="2400" b="1" kern="0" dirty="0">
              <a:solidFill>
                <a:schemeClr val="tx1"/>
              </a:solidFill>
              <a:latin typeface="Cambria" pitchFamily="18" charset="0"/>
              <a:ea typeface="Arial"/>
              <a:cs typeface="Arial"/>
              <a:sym typeface="Arial"/>
            </a:endParaRPr>
          </a:p>
          <a:p>
            <a:pPr marL="342900" indent="-342900" eaLnBrk="1" fontAlgn="auto" hangingPunct="1">
              <a:spcBef>
                <a:spcPts val="0"/>
              </a:spcBef>
              <a:spcAft>
                <a:spcPts val="0"/>
              </a:spcAft>
              <a:buClr>
                <a:srgbClr val="0000FF"/>
              </a:buClr>
              <a:buSzPct val="100000"/>
              <a:buFont typeface="Arial"/>
              <a:buChar char="•"/>
              <a:defRPr/>
            </a:pPr>
            <a:r>
              <a:rPr lang="en-ZW" sz="2400" b="1" kern="0" dirty="0">
                <a:solidFill>
                  <a:schemeClr val="tx1"/>
                </a:solidFill>
                <a:highlight>
                  <a:srgbClr val="FFFFFF"/>
                </a:highlight>
                <a:latin typeface="Cambria" pitchFamily="18" charset="0"/>
                <a:ea typeface="Arial"/>
                <a:cs typeface="Arial"/>
                <a:sym typeface="Arial"/>
              </a:rPr>
              <a:t>Females lay eggs in clusters of fifty to a few hundred and one can lay up to </a:t>
            </a:r>
            <a:r>
              <a:rPr lang="en-ZW" sz="2400" b="1" kern="0" dirty="0">
                <a:solidFill>
                  <a:srgbClr val="FF0000"/>
                </a:solidFill>
                <a:highlight>
                  <a:srgbClr val="FFFFFF"/>
                </a:highlight>
                <a:latin typeface="Cambria" pitchFamily="18" charset="0"/>
                <a:ea typeface="Arial"/>
                <a:cs typeface="Arial"/>
                <a:sym typeface="Arial"/>
              </a:rPr>
              <a:t>2000</a:t>
            </a:r>
            <a:r>
              <a:rPr lang="en-ZW" sz="2400" b="1" kern="0" dirty="0">
                <a:solidFill>
                  <a:schemeClr val="tx1"/>
                </a:solidFill>
                <a:highlight>
                  <a:srgbClr val="FFFFFF"/>
                </a:highlight>
                <a:latin typeface="Cambria" pitchFamily="18" charset="0"/>
                <a:ea typeface="Arial"/>
                <a:cs typeface="Arial"/>
                <a:sym typeface="Arial"/>
              </a:rPr>
              <a:t> eggs in a lifetime.</a:t>
            </a:r>
          </a:p>
          <a:p>
            <a:pPr marL="342900" indent="-342900" eaLnBrk="1" fontAlgn="auto" hangingPunct="1">
              <a:spcBef>
                <a:spcPts val="0"/>
              </a:spcBef>
              <a:spcAft>
                <a:spcPts val="0"/>
              </a:spcAft>
              <a:buClr>
                <a:srgbClr val="000000"/>
              </a:buClr>
              <a:buSzPct val="100000"/>
              <a:buFont typeface="Arial"/>
              <a:buChar char="•"/>
              <a:defRPr/>
            </a:pPr>
            <a:r>
              <a:rPr lang="en-ZW" sz="2400" b="1" kern="0" dirty="0">
                <a:solidFill>
                  <a:srgbClr val="FF0000"/>
                </a:solidFill>
                <a:latin typeface="Cambria" pitchFamily="18" charset="0"/>
                <a:ea typeface="Arial"/>
                <a:cs typeface="Arial"/>
                <a:sym typeface="Arial"/>
              </a:rPr>
              <a:t>6 - 12 </a:t>
            </a:r>
            <a:r>
              <a:rPr lang="en-ZW" sz="2400" b="1" kern="0" dirty="0">
                <a:latin typeface="Cambria" pitchFamily="18" charset="0"/>
                <a:ea typeface="Arial"/>
                <a:cs typeface="Arial"/>
                <a:sym typeface="Arial"/>
              </a:rPr>
              <a:t>generations per season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txBox="1">
            <a:spLocks noGrp="1"/>
          </p:cNvSpPr>
          <p:nvPr>
            <p:ph type="title"/>
          </p:nvPr>
        </p:nvSpPr>
        <p:spPr>
          <a:xfrm>
            <a:off x="0" y="-166688"/>
            <a:ext cx="12192000" cy="1069976"/>
          </a:xfrm>
        </p:spPr>
        <p:txBody>
          <a:bodyPr/>
          <a:lstStyle/>
          <a:p>
            <a:pPr>
              <a:spcBef>
                <a:spcPct val="0"/>
              </a:spcBef>
              <a:spcAft>
                <a:spcPct val="0"/>
              </a:spcAft>
              <a:buFontTx/>
              <a:buNone/>
            </a:pPr>
            <a:r>
              <a:rPr lang="en-ZW" altLang="en-US" sz="2800">
                <a:latin typeface="Arial" panose="020B0604020202020204" pitchFamily="34" charset="0"/>
                <a:cs typeface="Arial" panose="020B0604020202020204" pitchFamily="34" charset="0"/>
                <a:sym typeface="Arial" panose="020B0604020202020204" pitchFamily="34" charset="0"/>
              </a:rPr>
              <a:t>Fall armyworm threat and spread</a:t>
            </a:r>
            <a:endParaRPr lang="en-US" altLang="en-US" sz="2800">
              <a:latin typeface="Arial" panose="020B0604020202020204" pitchFamily="34" charset="0"/>
              <a:cs typeface="Arial" panose="020B0604020202020204" pitchFamily="34" charset="0"/>
              <a:sym typeface="Arial" panose="020B0604020202020204" pitchFamily="34" charset="0"/>
            </a:endParaRPr>
          </a:p>
        </p:txBody>
      </p:sp>
      <p:sp>
        <p:nvSpPr>
          <p:cNvPr id="10243" name="Text Placeholder 3"/>
          <p:cNvSpPr txBox="1">
            <a:spLocks noGrp="1"/>
          </p:cNvSpPr>
          <p:nvPr>
            <p:ph type="body" idx="2"/>
          </p:nvPr>
        </p:nvSpPr>
        <p:spPr>
          <a:xfrm>
            <a:off x="0" y="858838"/>
            <a:ext cx="11596688" cy="5710237"/>
          </a:xfrm>
        </p:spPr>
        <p:txBody>
          <a:bodyPr/>
          <a:lstStyle/>
          <a:p>
            <a:pPr>
              <a:spcAft>
                <a:spcPct val="0"/>
              </a:spcAft>
              <a:buFontTx/>
              <a:buChar char="•"/>
            </a:pPr>
            <a:r>
              <a:rPr lang="en-US" altLang="en-US" sz="2400">
                <a:latin typeface="Calibri" panose="020F0502020204030204" pitchFamily="34" charset="0"/>
                <a:cs typeface="Calibri" panose="020F0502020204030204" pitchFamily="34" charset="0"/>
                <a:sym typeface="Calibri" panose="020F0502020204030204" pitchFamily="34" charset="0"/>
              </a:rPr>
              <a:t> Detected in </a:t>
            </a:r>
            <a:r>
              <a:rPr lang="en-US" altLang="en-US" sz="2400">
                <a:solidFill>
                  <a:srgbClr val="002060"/>
                </a:solidFill>
                <a:latin typeface="Calibri" panose="020F0502020204030204" pitchFamily="34" charset="0"/>
                <a:cs typeface="Calibri" panose="020F0502020204030204" pitchFamily="34" charset="0"/>
                <a:sym typeface="Calibri" panose="020F0502020204030204" pitchFamily="34" charset="0"/>
              </a:rPr>
              <a:t>Central and Western Africa in early 2016 </a:t>
            </a:r>
            <a:r>
              <a:rPr lang="en-US" altLang="en-US" sz="2400">
                <a:latin typeface="Calibri" panose="020F0502020204030204" pitchFamily="34" charset="0"/>
                <a:cs typeface="Calibri" panose="020F0502020204030204" pitchFamily="34" charset="0"/>
                <a:sym typeface="Calibri" panose="020F0502020204030204" pitchFamily="34" charset="0"/>
              </a:rPr>
              <a:t>(Benin, Nigeria, Sao Tome and Principe, and Togo) </a:t>
            </a:r>
          </a:p>
          <a:p>
            <a:pPr>
              <a:spcAft>
                <a:spcPct val="0"/>
              </a:spcAft>
              <a:buFontTx/>
              <a:buChar char="•"/>
            </a:pPr>
            <a:r>
              <a:rPr lang="en-US" altLang="en-US" sz="2400">
                <a:latin typeface="Calibri" panose="020F0502020204030204" pitchFamily="34" charset="0"/>
                <a:cs typeface="Calibri" panose="020F0502020204030204" pitchFamily="34" charset="0"/>
                <a:sym typeface="Calibri" panose="020F0502020204030204" pitchFamily="34" charset="0"/>
              </a:rPr>
              <a:t>Late 2016 in Southern Africa and by April 2017, had covered the whole  mainland </a:t>
            </a:r>
            <a:r>
              <a:rPr lang="en-US" altLang="en-US" sz="2400">
                <a:solidFill>
                  <a:srgbClr val="002060"/>
                </a:solidFill>
                <a:latin typeface="Calibri" panose="020F0502020204030204" pitchFamily="34" charset="0"/>
                <a:cs typeface="Calibri" panose="020F0502020204030204" pitchFamily="34" charset="0"/>
                <a:sym typeface="Calibri" panose="020F0502020204030204" pitchFamily="34" charset="0"/>
              </a:rPr>
              <a:t>Southern Africa </a:t>
            </a:r>
            <a:r>
              <a:rPr lang="en-US" altLang="en-US" sz="2400">
                <a:latin typeface="Calibri" panose="020F0502020204030204" pitchFamily="34" charset="0"/>
                <a:cs typeface="Calibri" panose="020F0502020204030204" pitchFamily="34" charset="0"/>
                <a:sym typeface="Calibri" panose="020F0502020204030204" pitchFamily="34" charset="0"/>
              </a:rPr>
              <a:t>(except for Lesotho and the Island States)</a:t>
            </a:r>
          </a:p>
          <a:p>
            <a:pPr>
              <a:spcAft>
                <a:spcPct val="0"/>
              </a:spcAft>
              <a:buFontTx/>
              <a:buChar char="•"/>
            </a:pPr>
            <a:r>
              <a:rPr lang="en-US" altLang="en-US" sz="2400">
                <a:latin typeface="Calibri" panose="020F0502020204030204" pitchFamily="34" charset="0"/>
                <a:cs typeface="Calibri" panose="020F0502020204030204" pitchFamily="34" charset="0"/>
                <a:sym typeface="Calibri" panose="020F0502020204030204" pitchFamily="34" charset="0"/>
              </a:rPr>
              <a:t> The pest is reported to be present in Cameroon, Ghana, and Ethiopia, Kenya, Uganda, Burundi and Rwanda. </a:t>
            </a:r>
          </a:p>
          <a:p>
            <a:pPr>
              <a:spcAft>
                <a:spcPct val="0"/>
              </a:spcAft>
              <a:buFontTx/>
              <a:buChar char="•"/>
            </a:pPr>
            <a:r>
              <a:rPr lang="en-US" altLang="en-US" sz="2400">
                <a:latin typeface="Calibri" panose="020F0502020204030204" pitchFamily="34" charset="0"/>
                <a:cs typeface="Calibri" panose="020F0502020204030204" pitchFamily="34" charset="0"/>
                <a:sym typeface="Calibri" panose="020F0502020204030204" pitchFamily="34" charset="0"/>
              </a:rPr>
              <a:t> </a:t>
            </a:r>
            <a:r>
              <a:rPr lang="en-US" altLang="en-US" sz="2400">
                <a:solidFill>
                  <a:srgbClr val="FF0000"/>
                </a:solidFill>
                <a:latin typeface="Calibri" panose="020F0502020204030204" pitchFamily="34" charset="0"/>
                <a:cs typeface="Calibri" panose="020F0502020204030204" pitchFamily="34" charset="0"/>
                <a:sym typeface="Calibri" panose="020F0502020204030204" pitchFamily="34" charset="0"/>
              </a:rPr>
              <a:t>Two strains </a:t>
            </a:r>
            <a:r>
              <a:rPr lang="en-US" altLang="en-US" sz="2400">
                <a:latin typeface="Calibri" panose="020F0502020204030204" pitchFamily="34" charset="0"/>
                <a:cs typeface="Calibri" panose="020F0502020204030204" pitchFamily="34" charset="0"/>
                <a:sym typeface="Calibri" panose="020F0502020204030204" pitchFamily="34" charset="0"/>
              </a:rPr>
              <a:t>(Maize and Rice strains) have been confirmed in DNA analysis done on collections from South Africa and Zambia</a:t>
            </a:r>
          </a:p>
          <a:p>
            <a:pPr>
              <a:spcAft>
                <a:spcPct val="0"/>
              </a:spcAft>
              <a:buFontTx/>
              <a:buChar char="•"/>
            </a:pPr>
            <a:r>
              <a:rPr lang="en-US" altLang="en-US" sz="2400">
                <a:latin typeface="Calibri" panose="020F0502020204030204" pitchFamily="34" charset="0"/>
                <a:cs typeface="Calibri" panose="020F0502020204030204" pitchFamily="34" charset="0"/>
                <a:sym typeface="Calibri" panose="020F0502020204030204" pitchFamily="34" charset="0"/>
              </a:rPr>
              <a:t>Its modality of </a:t>
            </a:r>
            <a:r>
              <a:rPr lang="en-US" altLang="en-US" sz="2400">
                <a:solidFill>
                  <a:srgbClr val="002060"/>
                </a:solidFill>
                <a:latin typeface="Calibri" panose="020F0502020204030204" pitchFamily="34" charset="0"/>
                <a:cs typeface="Calibri" panose="020F0502020204030204" pitchFamily="34" charset="0"/>
                <a:sym typeface="Calibri" panose="020F0502020204030204" pitchFamily="34" charset="0"/>
              </a:rPr>
              <a:t>introduction and spread to Africa and adjustments </a:t>
            </a:r>
            <a:r>
              <a:rPr lang="en-US" altLang="en-US" sz="2400">
                <a:latin typeface="Calibri" panose="020F0502020204030204" pitchFamily="34" charset="0"/>
                <a:cs typeface="Calibri" panose="020F0502020204030204" pitchFamily="34" charset="0"/>
                <a:sym typeface="Calibri" panose="020F0502020204030204" pitchFamily="34" charset="0"/>
              </a:rPr>
              <a:t>of its bio-ecology are still speculative. </a:t>
            </a:r>
          </a:p>
          <a:p>
            <a:pPr>
              <a:spcAft>
                <a:spcPct val="0"/>
              </a:spcAft>
              <a:buFontTx/>
              <a:buChar char="•"/>
            </a:pPr>
            <a:r>
              <a:rPr lang="en-US" altLang="en-US" sz="2400">
                <a:latin typeface="Calibri" panose="020F0502020204030204" pitchFamily="34" charset="0"/>
                <a:cs typeface="Calibri" panose="020F0502020204030204" pitchFamily="34" charset="0"/>
                <a:sym typeface="Calibri" panose="020F0502020204030204" pitchFamily="34" charset="0"/>
              </a:rPr>
              <a:t>The pest is reported  to be </a:t>
            </a:r>
            <a:r>
              <a:rPr lang="en-US" altLang="en-US" sz="2400">
                <a:solidFill>
                  <a:srgbClr val="FF0000"/>
                </a:solidFill>
                <a:latin typeface="Calibri" panose="020F0502020204030204" pitchFamily="34" charset="0"/>
                <a:cs typeface="Calibri" panose="020F0502020204030204" pitchFamily="34" charset="0"/>
                <a:sym typeface="Calibri" panose="020F0502020204030204" pitchFamily="34" charset="0"/>
              </a:rPr>
              <a:t>resistant</a:t>
            </a:r>
            <a:r>
              <a:rPr lang="en-US" altLang="en-US" sz="2400">
                <a:latin typeface="Calibri" panose="020F0502020204030204" pitchFamily="34" charset="0"/>
                <a:cs typeface="Calibri" panose="020F0502020204030204" pitchFamily="34" charset="0"/>
                <a:sym typeface="Calibri" panose="020F0502020204030204" pitchFamily="34" charset="0"/>
              </a:rPr>
              <a:t> to some common pesticides including  </a:t>
            </a:r>
            <a:r>
              <a:rPr lang="en-US" altLang="en-US" sz="2400">
                <a:solidFill>
                  <a:srgbClr val="FF0000"/>
                </a:solidFill>
                <a:latin typeface="Calibri" panose="020F0502020204030204" pitchFamily="34" charset="0"/>
                <a:cs typeface="Calibri" panose="020F0502020204030204" pitchFamily="34" charset="0"/>
                <a:sym typeface="Calibri" panose="020F0502020204030204" pitchFamily="34" charset="0"/>
              </a:rPr>
              <a:t>pyrethroids</a:t>
            </a:r>
          </a:p>
          <a:p>
            <a:pPr>
              <a:spcAft>
                <a:spcPct val="0"/>
              </a:spcAft>
              <a:buFontTx/>
              <a:buChar char="•"/>
            </a:pPr>
            <a:r>
              <a:rPr lang="en-US" altLang="en-US" sz="2400">
                <a:latin typeface="Calibri" panose="020F0502020204030204" pitchFamily="34" charset="0"/>
                <a:cs typeface="Calibri" panose="020F0502020204030204" pitchFamily="34" charset="0"/>
                <a:sym typeface="Calibri" panose="020F0502020204030204" pitchFamily="34" charset="0"/>
              </a:rPr>
              <a:t> Experience from elsewhere indicates that  the most sustainable way to manage it is through an Integrated Pest Management approach (IPM).</a:t>
            </a:r>
          </a:p>
          <a:p>
            <a:pPr>
              <a:spcAft>
                <a:spcPct val="0"/>
              </a:spcAft>
              <a:buFontTx/>
              <a:buChar char="•"/>
            </a:pPr>
            <a:r>
              <a:rPr lang="en-US" altLang="en-US" sz="2400">
                <a:latin typeface="Calibri" panose="020F0502020204030204" pitchFamily="34" charset="0"/>
                <a:cs typeface="Calibri" panose="020F0502020204030204" pitchFamily="34" charset="0"/>
                <a:sym typeface="Calibri" panose="020F0502020204030204" pitchFamily="34" charset="0"/>
              </a:rPr>
              <a:t>Pesticides should be used  only when </a:t>
            </a:r>
            <a:r>
              <a:rPr lang="en-US" altLang="en-US" sz="2400">
                <a:solidFill>
                  <a:srgbClr val="FF0000"/>
                </a:solidFill>
                <a:latin typeface="Calibri" panose="020F0502020204030204" pitchFamily="34" charset="0"/>
                <a:cs typeface="Calibri" panose="020F0502020204030204" pitchFamily="34" charset="0"/>
                <a:sym typeface="Calibri" panose="020F0502020204030204" pitchFamily="34" charset="0"/>
              </a:rPr>
              <a:t>absolutely</a:t>
            </a:r>
            <a:r>
              <a:rPr lang="en-US" altLang="en-US" sz="2400">
                <a:latin typeface="Calibri" panose="020F0502020204030204" pitchFamily="34" charset="0"/>
                <a:cs typeface="Calibri" panose="020F0502020204030204" pitchFamily="34" charset="0"/>
                <a:sym typeface="Calibri" panose="020F0502020204030204" pitchFamily="34" charset="0"/>
              </a:rPr>
              <a:t> necessary and in an </a:t>
            </a:r>
            <a:r>
              <a:rPr lang="en-US" altLang="en-US" sz="2400">
                <a:solidFill>
                  <a:srgbClr val="FF0000"/>
                </a:solidFill>
                <a:latin typeface="Calibri" panose="020F0502020204030204" pitchFamily="34" charset="0"/>
                <a:cs typeface="Calibri" panose="020F0502020204030204" pitchFamily="34" charset="0"/>
                <a:sym typeface="Calibri" panose="020F0502020204030204" pitchFamily="34" charset="0"/>
              </a:rPr>
              <a:t>appropriate </a:t>
            </a:r>
            <a:r>
              <a:rPr lang="en-US" altLang="en-US" sz="2400">
                <a:latin typeface="Calibri" panose="020F0502020204030204" pitchFamily="34" charset="0"/>
                <a:cs typeface="Calibri" panose="020F0502020204030204" pitchFamily="34" charset="0"/>
                <a:sym typeface="Calibri" panose="020F0502020204030204" pitchFamily="34" charset="0"/>
              </a:rPr>
              <a:t>way.</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Shape 343"/>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2950" y="608013"/>
            <a:ext cx="10610850" cy="524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txBox="1">
            <a:spLocks noGrp="1"/>
          </p:cNvSpPr>
          <p:nvPr>
            <p:ph type="title"/>
          </p:nvPr>
        </p:nvSpPr>
        <p:spPr>
          <a:xfrm>
            <a:off x="838200" y="-366713"/>
            <a:ext cx="10515600" cy="1325563"/>
          </a:xfrm>
        </p:spPr>
        <p:txBody>
          <a:bodyPr/>
          <a:lstStyle/>
          <a:p>
            <a:pPr>
              <a:spcBef>
                <a:spcPct val="0"/>
              </a:spcBef>
              <a:spcAft>
                <a:spcPct val="0"/>
              </a:spcAft>
              <a:buClr>
                <a:srgbClr val="000000"/>
              </a:buClr>
              <a:buFont typeface="Calibri" panose="020F0502020204030204" pitchFamily="34" charset="0"/>
              <a:buNone/>
            </a:pPr>
            <a:r>
              <a:rPr lang="en-US" altLang="en-US" sz="2800" b="1">
                <a:solidFill>
                  <a:srgbClr val="000000"/>
                </a:solidFill>
                <a:latin typeface="Calibri" panose="020F0502020204030204" pitchFamily="34" charset="0"/>
                <a:cs typeface="Calibri" panose="020F0502020204030204" pitchFamily="34" charset="0"/>
                <a:sym typeface="Calibri" panose="020F0502020204030204" pitchFamily="34" charset="0"/>
              </a:rPr>
              <a:t>Map of areas affected by Fall Armyworms (June 2017) </a:t>
            </a:r>
            <a:endParaRPr lang="en-US" altLang="en-US" sz="2800">
              <a:solidFill>
                <a:srgbClr val="000000"/>
              </a:solidFill>
              <a:latin typeface="Calibri" panose="020F0502020204030204" pitchFamily="34" charset="0"/>
              <a:cs typeface="Calibri" panose="020F0502020204030204" pitchFamily="34" charset="0"/>
              <a:sym typeface="Calibri" panose="020F0502020204030204" pitchFamily="34" charset="0"/>
            </a:endParaRPr>
          </a:p>
        </p:txBody>
      </p:sp>
      <p:sp>
        <p:nvSpPr>
          <p:cNvPr id="12291" name="Text Placeholder 2"/>
          <p:cNvSpPr txBox="1">
            <a:spLocks noGrp="1"/>
          </p:cNvSpPr>
          <p:nvPr>
            <p:ph type="body" idx="1"/>
          </p:nvPr>
        </p:nvSpPr>
        <p:spPr>
          <a:xfrm>
            <a:off x="838200" y="1825625"/>
            <a:ext cx="10515600" cy="4351338"/>
          </a:xfrm>
        </p:spPr>
        <p:txBody>
          <a:bodyPr/>
          <a:lstStyle/>
          <a:p>
            <a:pPr>
              <a:spcAft>
                <a:spcPct val="0"/>
              </a:spcAft>
              <a:buClr>
                <a:srgbClr val="000000"/>
              </a:buClr>
              <a:buSzTx/>
              <a:buFontTx/>
              <a:buNone/>
            </a:pPr>
            <a:r>
              <a:rPr lang="en-US" altLang="en-US">
                <a:solidFill>
                  <a:srgbClr val="000000"/>
                </a:solidFill>
                <a:latin typeface="Calibri" panose="020F0502020204030204" pitchFamily="34" charset="0"/>
                <a:cs typeface="Calibri" panose="020F0502020204030204" pitchFamily="34" charset="0"/>
                <a:sym typeface="Calibri" panose="020F0502020204030204" pitchFamily="34" charset="0"/>
              </a:rPr>
              <a:t>Africa</a:t>
            </a:r>
          </a:p>
        </p:txBody>
      </p:sp>
      <p:sp>
        <p:nvSpPr>
          <p:cNvPr id="12292" name="Slide Number Placeholder 3"/>
          <p:cNvSpPr>
            <a:spLocks noGrp="1"/>
          </p:cNvSpPr>
          <p:nvPr>
            <p:ph type="sldNum" sz="quarter" idx="13"/>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80EEBAFA-2F82-49AD-A556-498C7FEF3F42}" type="slidenum">
              <a:rPr lang="en-ZW" altLang="en-US" sz="1200" smtClean="0">
                <a:solidFill>
                  <a:srgbClr val="888888"/>
                </a:solidFill>
                <a:latin typeface="Calibri" panose="020F0502020204030204" pitchFamily="34" charset="0"/>
                <a:sym typeface="Calibri" panose="020F0502020204030204" pitchFamily="34" charset="0"/>
              </a:rPr>
              <a:pPr/>
              <a:t>6</a:t>
            </a:fld>
            <a:endParaRPr lang="en-ZW" altLang="en-US" sz="1200">
              <a:solidFill>
                <a:srgbClr val="888888"/>
              </a:solidFill>
              <a:latin typeface="Calibri" panose="020F0502020204030204" pitchFamily="34" charset="0"/>
              <a:sym typeface="Calibri" panose="020F0502020204030204" pitchFamily="34" charset="0"/>
            </a:endParaRPr>
          </a:p>
        </p:txBody>
      </p:sp>
      <p:pic>
        <p:nvPicPr>
          <p:cNvPr id="1229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46350" y="836613"/>
            <a:ext cx="6035675" cy="6021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4"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177213" y="768350"/>
            <a:ext cx="3643312" cy="313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txBox="1">
            <a:spLocks noGrp="1"/>
          </p:cNvSpPr>
          <p:nvPr>
            <p:ph type="title" idx="4294967295"/>
          </p:nvPr>
        </p:nvSpPr>
        <p:spPr>
          <a:xfrm>
            <a:off x="209550" y="365125"/>
            <a:ext cx="10306050" cy="744538"/>
          </a:xfrm>
        </p:spPr>
        <p:txBody>
          <a:bodyPr/>
          <a:lstStyle/>
          <a:p>
            <a:r>
              <a:rPr lang="en-ZA" altLang="en-US" sz="2800">
                <a:latin typeface="Arial" panose="020B0604020202020204" pitchFamily="34" charset="0"/>
                <a:cs typeface="Arial" panose="020B0604020202020204" pitchFamily="34" charset="0"/>
              </a:rPr>
              <a:t>Crops affected by the fall armyworm in Zimbabwe: maize preference</a:t>
            </a:r>
          </a:p>
        </p:txBody>
      </p:sp>
      <p:sp>
        <p:nvSpPr>
          <p:cNvPr id="13315" name="Slide Number Placeholder 3"/>
          <p:cNvSpPr>
            <a:spLocks noGrp="1"/>
          </p:cNvSpPr>
          <p:nvPr>
            <p:ph type="sldNum" sz="quarter" idx="12"/>
          </p:nvPr>
        </p:nvSpPr>
        <p:spPr>
          <a:xfrm>
            <a:off x="9448800" y="6356350"/>
            <a:ext cx="2743200" cy="3651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A5FD4631-BE45-4B74-8C97-7F8788C550A9}" type="slidenum">
              <a:rPr lang="en-ZW" altLang="en-US" sz="1200" smtClean="0">
                <a:solidFill>
                  <a:srgbClr val="888888"/>
                </a:solidFill>
                <a:latin typeface="Calibri" panose="020F0502020204030204" pitchFamily="34" charset="0"/>
                <a:sym typeface="Calibri" panose="020F0502020204030204" pitchFamily="34" charset="0"/>
              </a:rPr>
              <a:pPr/>
              <a:t>7</a:t>
            </a:fld>
            <a:endParaRPr lang="en-ZW" altLang="en-US" sz="1200">
              <a:solidFill>
                <a:srgbClr val="888888"/>
              </a:solidFill>
              <a:latin typeface="Calibri" panose="020F0502020204030204" pitchFamily="34" charset="0"/>
              <a:sym typeface="Calibri" panose="020F0502020204030204" pitchFamily="34" charset="0"/>
            </a:endParaRPr>
          </a:p>
        </p:txBody>
      </p:sp>
      <p:graphicFrame>
        <p:nvGraphicFramePr>
          <p:cNvPr id="13316" name="Content Placeholder 3"/>
          <p:cNvGraphicFramePr>
            <a:graphicFrameLocks/>
          </p:cNvGraphicFramePr>
          <p:nvPr/>
        </p:nvGraphicFramePr>
        <p:xfrm>
          <a:off x="158750" y="1506538"/>
          <a:ext cx="10617200" cy="4452937"/>
        </p:xfrm>
        <a:graphic>
          <a:graphicData uri="http://schemas.openxmlformats.org/presentationml/2006/ole">
            <mc:AlternateContent xmlns:mc="http://schemas.openxmlformats.org/markup-compatibility/2006">
              <mc:Choice xmlns:v="urn:schemas-microsoft-com:vml" Requires="v">
                <p:oleObj spid="_x0000_s13318" name="Chart" r:id="rId3" imgW="10620152" imgH="4456562" progId="Excel.Chart.8">
                  <p:embed/>
                </p:oleObj>
              </mc:Choice>
              <mc:Fallback>
                <p:oleObj name="Chart" r:id="rId3" imgW="10620152" imgH="4456562" progId="Excel.Chart.8">
                  <p:embed/>
                  <p:pic>
                    <p:nvPicPr>
                      <p:cNvPr id="0" name="Content Placeholder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750" y="1506538"/>
                        <a:ext cx="10617200" cy="445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317" name="TextBox 8"/>
          <p:cNvSpPr txBox="1">
            <a:spLocks noChangeArrowheads="1"/>
          </p:cNvSpPr>
          <p:nvPr/>
        </p:nvSpPr>
        <p:spPr bwMode="auto">
          <a:xfrm>
            <a:off x="858838" y="6356350"/>
            <a:ext cx="40798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r>
              <a:rPr lang="en-ZA" altLang="en-US"/>
              <a:t>Zimbabwe Vulnerability Assessment Report 2017</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hape 350"/>
          <p:cNvSpPr txBox="1">
            <a:spLocks noGrp="1"/>
          </p:cNvSpPr>
          <p:nvPr>
            <p:ph type="title"/>
          </p:nvPr>
        </p:nvSpPr>
        <p:spPr>
          <a:xfrm>
            <a:off x="838200" y="-30163"/>
            <a:ext cx="10515600" cy="1325563"/>
          </a:xfrm>
        </p:spPr>
        <p:txBody>
          <a:bodyPr tIns="45700" bIns="45700"/>
          <a:lstStyle/>
          <a:p>
            <a:pPr eaLnBrk="1" hangingPunct="1">
              <a:spcBef>
                <a:spcPct val="0"/>
              </a:spcBef>
              <a:spcAft>
                <a:spcPct val="0"/>
              </a:spcAft>
              <a:buClr>
                <a:srgbClr val="000000"/>
              </a:buClr>
              <a:buSzPct val="25000"/>
              <a:buFont typeface="Calibri" panose="020F0502020204030204" pitchFamily="34" charset="0"/>
              <a:buNone/>
            </a:pPr>
            <a:r>
              <a:rPr lang="en-ZW" altLang="en-US" sz="2800" b="1">
                <a:solidFill>
                  <a:srgbClr val="000000"/>
                </a:solidFill>
                <a:latin typeface="Calibri" panose="020F0502020204030204" pitchFamily="34" charset="0"/>
                <a:cs typeface="Calibri" panose="020F0502020204030204" pitchFamily="34" charset="0"/>
                <a:sym typeface="Calibri" panose="020F0502020204030204" pitchFamily="34" charset="0"/>
              </a:rPr>
              <a:t>Damage – has preference for maize  </a:t>
            </a:r>
          </a:p>
        </p:txBody>
      </p:sp>
      <p:pic>
        <p:nvPicPr>
          <p:cNvPr id="14339" name="Shape 351" descr="Spotted stemborer damage.jpg"/>
          <p:cNvPicPr preferRelativeResize="0">
            <a:picLocks noGrp="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1981200" y="1227138"/>
            <a:ext cx="1981200" cy="1905000"/>
          </a:xfrm>
        </p:spPr>
      </p:pic>
      <p:pic>
        <p:nvPicPr>
          <p:cNvPr id="14340" name="Shape 352" descr="C:\Users\User\Desktop\Fall Armyworm\2016-11-30-4908.jpg"/>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1200" y="3962400"/>
            <a:ext cx="19812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1" name="Shape 353"/>
          <p:cNvSpPr txBox="1">
            <a:spLocks noChangeArrowheads="1"/>
          </p:cNvSpPr>
          <p:nvPr/>
        </p:nvSpPr>
        <p:spPr bwMode="auto">
          <a:xfrm>
            <a:off x="1981200" y="3429000"/>
            <a:ext cx="21336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000000"/>
              </a:buClr>
              <a:buSzPct val="25000"/>
              <a:buFont typeface="Calibri" panose="020F0502020204030204" pitchFamily="34" charset="0"/>
              <a:buNone/>
            </a:pPr>
            <a:r>
              <a:rPr lang="en-ZW" altLang="en-US" sz="1800">
                <a:latin typeface="Calibri" panose="020F0502020204030204" pitchFamily="34" charset="0"/>
                <a:sym typeface="Calibri" panose="020F0502020204030204" pitchFamily="34" charset="0"/>
              </a:rPr>
              <a:t>Windowing</a:t>
            </a:r>
          </a:p>
        </p:txBody>
      </p:sp>
      <p:sp>
        <p:nvSpPr>
          <p:cNvPr id="14342" name="Shape 354"/>
          <p:cNvSpPr txBox="1">
            <a:spLocks noChangeArrowheads="1"/>
          </p:cNvSpPr>
          <p:nvPr/>
        </p:nvSpPr>
        <p:spPr bwMode="auto">
          <a:xfrm>
            <a:off x="1981200" y="6172200"/>
            <a:ext cx="21336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000000"/>
              </a:buClr>
              <a:buSzPct val="25000"/>
              <a:buFont typeface="Calibri" panose="020F0502020204030204" pitchFamily="34" charset="0"/>
              <a:buNone/>
            </a:pPr>
            <a:r>
              <a:rPr lang="en-ZW" altLang="en-US" sz="1800">
                <a:latin typeface="Calibri" panose="020F0502020204030204" pitchFamily="34" charset="0"/>
                <a:sym typeface="Calibri" panose="020F0502020204030204" pitchFamily="34" charset="0"/>
              </a:rPr>
              <a:t>Shot holes</a:t>
            </a:r>
          </a:p>
        </p:txBody>
      </p:sp>
      <p:sp>
        <p:nvSpPr>
          <p:cNvPr id="14343" name="Shape 355"/>
          <p:cNvSpPr txBox="1">
            <a:spLocks noChangeArrowheads="1"/>
          </p:cNvSpPr>
          <p:nvPr/>
        </p:nvSpPr>
        <p:spPr bwMode="auto">
          <a:xfrm>
            <a:off x="4724400" y="3352800"/>
            <a:ext cx="2209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000000"/>
              </a:buClr>
              <a:buSzPct val="25000"/>
              <a:buFont typeface="Calibri" panose="020F0502020204030204" pitchFamily="34" charset="0"/>
              <a:buNone/>
            </a:pPr>
            <a:r>
              <a:rPr lang="en-ZW" altLang="en-US" sz="1800">
                <a:latin typeface="Calibri" panose="020F0502020204030204" pitchFamily="34" charset="0"/>
                <a:sym typeface="Calibri" panose="020F0502020204030204" pitchFamily="34" charset="0"/>
              </a:rPr>
              <a:t>Skeletonised leaves</a:t>
            </a:r>
          </a:p>
        </p:txBody>
      </p:sp>
      <p:pic>
        <p:nvPicPr>
          <p:cNvPr id="14344" name="Shape 356" descr="2016-12-02-4999.jpg"/>
          <p:cNvPicPr preferRelativeResize="0">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29200" y="4038600"/>
            <a:ext cx="16002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5" name="Shape 357"/>
          <p:cNvSpPr txBox="1">
            <a:spLocks noChangeArrowheads="1"/>
          </p:cNvSpPr>
          <p:nvPr/>
        </p:nvSpPr>
        <p:spPr bwMode="auto">
          <a:xfrm>
            <a:off x="4876800" y="6248400"/>
            <a:ext cx="19812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000000"/>
              </a:buClr>
              <a:buSzPct val="25000"/>
              <a:buFont typeface="Calibri" panose="020F0502020204030204" pitchFamily="34" charset="0"/>
              <a:buNone/>
            </a:pPr>
            <a:r>
              <a:rPr lang="en-ZW" altLang="en-US" sz="1800">
                <a:latin typeface="Calibri" panose="020F0502020204030204" pitchFamily="34" charset="0"/>
                <a:sym typeface="Calibri" panose="020F0502020204030204" pitchFamily="34" charset="0"/>
              </a:rPr>
              <a:t>Tassel damage</a:t>
            </a:r>
          </a:p>
        </p:txBody>
      </p:sp>
      <p:sp>
        <p:nvSpPr>
          <p:cNvPr id="14346" name="Shape 358"/>
          <p:cNvSpPr txBox="1">
            <a:spLocks noChangeArrowheads="1"/>
          </p:cNvSpPr>
          <p:nvPr/>
        </p:nvSpPr>
        <p:spPr bwMode="auto">
          <a:xfrm>
            <a:off x="7772400" y="3581400"/>
            <a:ext cx="1752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000000"/>
              </a:buClr>
              <a:buSzPct val="25000"/>
              <a:buFont typeface="Calibri" panose="020F0502020204030204" pitchFamily="34" charset="0"/>
              <a:buNone/>
            </a:pPr>
            <a:r>
              <a:rPr lang="en-ZW" altLang="en-US" sz="1800">
                <a:latin typeface="Calibri" panose="020F0502020204030204" pitchFamily="34" charset="0"/>
                <a:sym typeface="Calibri" panose="020F0502020204030204" pitchFamily="34" charset="0"/>
              </a:rPr>
              <a:t>Cob damage</a:t>
            </a:r>
          </a:p>
        </p:txBody>
      </p:sp>
      <p:pic>
        <p:nvPicPr>
          <p:cNvPr id="14347" name="Shape 359" descr="2017-01-28-5332.jpg"/>
          <p:cNvPicPr preferRelativeResize="0">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67600" y="4114800"/>
            <a:ext cx="23622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8" name="Shape 360"/>
          <p:cNvSpPr txBox="1">
            <a:spLocks noChangeArrowheads="1"/>
          </p:cNvSpPr>
          <p:nvPr/>
        </p:nvSpPr>
        <p:spPr bwMode="auto">
          <a:xfrm>
            <a:off x="7696200" y="6248400"/>
            <a:ext cx="2133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000000"/>
              </a:buClr>
              <a:buSzPct val="25000"/>
              <a:buFont typeface="Calibri" panose="020F0502020204030204" pitchFamily="34" charset="0"/>
              <a:buNone/>
            </a:pPr>
            <a:r>
              <a:rPr lang="en-ZW" altLang="en-US" sz="1800">
                <a:latin typeface="Calibri" panose="020F0502020204030204" pitchFamily="34" charset="0"/>
                <a:sym typeface="Calibri" panose="020F0502020204030204" pitchFamily="34" charset="0"/>
              </a:rPr>
              <a:t>Grain damage</a:t>
            </a:r>
          </a:p>
        </p:txBody>
      </p:sp>
      <p:pic>
        <p:nvPicPr>
          <p:cNvPr id="14349" name="Shape 361"/>
          <p:cNvPicPr preferRelativeResize="0">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05400" y="1227138"/>
            <a:ext cx="1362075" cy="2036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50" name="Shape 362"/>
          <p:cNvSpPr>
            <a:spLocks noGrp="1"/>
          </p:cNvSpPr>
          <p:nvPr>
            <p:ph type="sldNum" sz="quarter" idx="13"/>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BC9DDD57-A40D-4716-A74A-91DE83D33323}" type="slidenum">
              <a:rPr lang="en-ZW" altLang="en-US" sz="1200" smtClean="0">
                <a:solidFill>
                  <a:srgbClr val="888888"/>
                </a:solidFill>
                <a:latin typeface="Calibri" panose="020F0502020204030204" pitchFamily="34" charset="0"/>
                <a:sym typeface="Calibri" panose="020F0502020204030204" pitchFamily="34" charset="0"/>
              </a:rPr>
              <a:pPr/>
              <a:t>8</a:t>
            </a:fld>
            <a:endParaRPr lang="en-ZW" altLang="en-US" sz="1200">
              <a:solidFill>
                <a:srgbClr val="888888"/>
              </a:solidFill>
              <a:latin typeface="Calibri" panose="020F0502020204030204" pitchFamily="34" charset="0"/>
              <a:sym typeface="Calibri" panose="020F0502020204030204" pitchFamily="34" charset="0"/>
            </a:endParaRPr>
          </a:p>
        </p:txBody>
      </p:sp>
      <p:pic>
        <p:nvPicPr>
          <p:cNvPr id="14351" name="Shape 363"/>
          <p:cNvPicPr preferRelativeResize="0">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43800" y="1295400"/>
            <a:ext cx="1968500" cy="205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txBox="1">
            <a:spLocks noGrp="1"/>
          </p:cNvSpPr>
          <p:nvPr>
            <p:ph type="title"/>
          </p:nvPr>
        </p:nvSpPr>
        <p:spPr>
          <a:xfrm>
            <a:off x="881063" y="365125"/>
            <a:ext cx="10472737" cy="681038"/>
          </a:xfrm>
        </p:spPr>
        <p:txBody>
          <a:bodyPr/>
          <a:lstStyle/>
          <a:p>
            <a:pPr>
              <a:spcBef>
                <a:spcPct val="0"/>
              </a:spcBef>
              <a:spcAft>
                <a:spcPct val="0"/>
              </a:spcAft>
              <a:buClr>
                <a:srgbClr val="000000"/>
              </a:buClr>
              <a:buFont typeface="Calibri" panose="020F0502020204030204" pitchFamily="34" charset="0"/>
              <a:buNone/>
            </a:pPr>
            <a:r>
              <a:rPr lang="en-ZA" altLang="en-US" sz="2800" b="1">
                <a:solidFill>
                  <a:srgbClr val="000000"/>
                </a:solidFill>
                <a:latin typeface="Calibri" panose="020F0502020204030204" pitchFamily="34" charset="0"/>
                <a:cs typeface="Calibri" panose="020F0502020204030204" pitchFamily="34" charset="0"/>
                <a:sym typeface="Calibri" panose="020F0502020204030204" pitchFamily="34" charset="0"/>
              </a:rPr>
              <a:t>Socio-economic impact </a:t>
            </a:r>
          </a:p>
        </p:txBody>
      </p:sp>
      <p:sp>
        <p:nvSpPr>
          <p:cNvPr id="16387" name="Text Placeholder 2"/>
          <p:cNvSpPr txBox="1">
            <a:spLocks noGrp="1"/>
          </p:cNvSpPr>
          <p:nvPr>
            <p:ph type="body" idx="1"/>
          </p:nvPr>
        </p:nvSpPr>
        <p:spPr>
          <a:xfrm>
            <a:off x="727075" y="1046163"/>
            <a:ext cx="10626725" cy="5541962"/>
          </a:xfrm>
        </p:spPr>
        <p:txBody>
          <a:bodyPr/>
          <a:lstStyle/>
          <a:p>
            <a:pPr>
              <a:spcAft>
                <a:spcPct val="0"/>
              </a:spcAft>
              <a:buClr>
                <a:schemeClr val="accent1"/>
              </a:buClr>
              <a:buSzTx/>
              <a:buFont typeface="Calibri" panose="020F0502020204030204" pitchFamily="34" charset="0"/>
              <a:buChar char="●"/>
            </a:pPr>
            <a:r>
              <a:rPr lang="en-ZA" altLang="en-US" sz="2400">
                <a:solidFill>
                  <a:srgbClr val="000000"/>
                </a:solidFill>
                <a:latin typeface="Calibri" panose="020F0502020204030204" pitchFamily="34" charset="0"/>
                <a:cs typeface="Calibri" panose="020F0502020204030204" pitchFamily="34" charset="0"/>
                <a:sym typeface="Calibri" panose="020F0502020204030204" pitchFamily="34" charset="0"/>
              </a:rPr>
              <a:t> ‘’Socio impact’’-maize is an emotive crop in Southern Africa -panicky response, media and  political conotations.  </a:t>
            </a:r>
          </a:p>
          <a:p>
            <a:pPr>
              <a:spcAft>
                <a:spcPct val="0"/>
              </a:spcAft>
              <a:buClr>
                <a:schemeClr val="accent1"/>
              </a:buClr>
              <a:buSzTx/>
              <a:buFont typeface="Calibri" panose="020F0502020204030204" pitchFamily="34" charset="0"/>
              <a:buChar char="●"/>
            </a:pPr>
            <a:r>
              <a:rPr lang="en-ZA" altLang="en-US" sz="2400">
                <a:solidFill>
                  <a:srgbClr val="000000"/>
                </a:solidFill>
                <a:latin typeface="Calibri" panose="020F0502020204030204" pitchFamily="34" charset="0"/>
                <a:cs typeface="Calibri" panose="020F0502020204030204" pitchFamily="34" charset="0"/>
                <a:sym typeface="Calibri" panose="020F0502020204030204" pitchFamily="34" charset="0"/>
              </a:rPr>
              <a:t>Resulted in </a:t>
            </a:r>
            <a:r>
              <a:rPr lang="en-ZA" altLang="en-US" sz="2400">
                <a:solidFill>
                  <a:srgbClr val="FF0000"/>
                </a:solidFill>
                <a:latin typeface="Calibri" panose="020F0502020204030204" pitchFamily="34" charset="0"/>
                <a:cs typeface="Calibri" panose="020F0502020204030204" pitchFamily="34" charset="0"/>
                <a:sym typeface="Calibri" panose="020F0502020204030204" pitchFamily="34" charset="0"/>
              </a:rPr>
              <a:t>massive</a:t>
            </a:r>
            <a:r>
              <a:rPr lang="en-ZA" altLang="en-US" sz="2400">
                <a:solidFill>
                  <a:srgbClr val="000000"/>
                </a:solidFill>
                <a:latin typeface="Calibri" panose="020F0502020204030204" pitchFamily="34" charset="0"/>
                <a:cs typeface="Calibri" panose="020F0502020204030204" pitchFamily="34" charset="0"/>
                <a:sym typeface="Calibri" panose="020F0502020204030204" pitchFamily="34" charset="0"/>
              </a:rPr>
              <a:t> and unprecented use of pesticides.</a:t>
            </a:r>
          </a:p>
          <a:p>
            <a:pPr>
              <a:spcAft>
                <a:spcPct val="0"/>
              </a:spcAft>
              <a:buClr>
                <a:schemeClr val="accent1"/>
              </a:buClr>
              <a:buSzTx/>
              <a:buFont typeface="Calibri" panose="020F0502020204030204" pitchFamily="34" charset="0"/>
              <a:buChar char="●"/>
            </a:pPr>
            <a:r>
              <a:rPr lang="en-ZA" altLang="en-US" sz="2400">
                <a:solidFill>
                  <a:srgbClr val="000000"/>
                </a:solidFill>
                <a:latin typeface="Calibri" panose="020F0502020204030204" pitchFamily="34" charset="0"/>
                <a:cs typeface="Calibri" panose="020F0502020204030204" pitchFamily="34" charset="0"/>
                <a:sym typeface="Calibri" panose="020F0502020204030204" pitchFamily="34" charset="0"/>
              </a:rPr>
              <a:t> Quantified data on affected hactarage and production losses is rather limited- partly  due to lack of appropriate assessment tools, coupled with other factors.</a:t>
            </a:r>
          </a:p>
          <a:p>
            <a:pPr>
              <a:spcAft>
                <a:spcPct val="0"/>
              </a:spcAft>
              <a:buClr>
                <a:schemeClr val="accent1"/>
              </a:buClr>
              <a:buSzTx/>
              <a:buFont typeface="Calibri" panose="020F0502020204030204" pitchFamily="34" charset="0"/>
              <a:buChar char="●"/>
            </a:pPr>
            <a:r>
              <a:rPr lang="en-ZA" altLang="en-US" sz="2400">
                <a:solidFill>
                  <a:srgbClr val="000000"/>
                </a:solidFill>
                <a:latin typeface="Calibri" panose="020F0502020204030204" pitchFamily="34" charset="0"/>
                <a:cs typeface="Calibri" panose="020F0502020204030204" pitchFamily="34" charset="0"/>
                <a:sym typeface="Calibri" panose="020F0502020204030204" pitchFamily="34" charset="0"/>
              </a:rPr>
              <a:t> FAO is currently supporting, a  number of countries (Namibia, Mozambique, Zambia and Zimbabwe) to finalize some impact assessments/case studies</a:t>
            </a:r>
          </a:p>
          <a:p>
            <a:pPr>
              <a:spcAft>
                <a:spcPct val="0"/>
              </a:spcAft>
              <a:buClr>
                <a:srgbClr val="5B9BD5"/>
              </a:buClr>
              <a:buSzTx/>
              <a:buFont typeface="Calibri" panose="020F0502020204030204" pitchFamily="34" charset="0"/>
              <a:buChar char="●"/>
            </a:pPr>
            <a:r>
              <a:rPr lang="en-ZA" altLang="en-US" sz="2400">
                <a:solidFill>
                  <a:srgbClr val="000000"/>
                </a:solidFill>
                <a:latin typeface="Calibri" panose="020F0502020204030204" pitchFamily="34" charset="0"/>
                <a:cs typeface="Calibri" panose="020F0502020204030204" pitchFamily="34" charset="0"/>
                <a:sym typeface="Calibri" panose="020F0502020204030204" pitchFamily="34" charset="0"/>
              </a:rPr>
              <a:t>A Commercial venture in Namibia has a comprehensive report indicating yield reductions from an expected 8 MT/Ha to 2 MT /Ha due to a combination of FAW and the Bollworm (</a:t>
            </a:r>
            <a:r>
              <a:rPr lang="en-ZA" altLang="en-US" sz="2400" i="1">
                <a:solidFill>
                  <a:srgbClr val="000000"/>
                </a:solidFill>
                <a:latin typeface="Calibri" panose="020F0502020204030204" pitchFamily="34" charset="0"/>
                <a:cs typeface="Calibri" panose="020F0502020204030204" pitchFamily="34" charset="0"/>
                <a:sym typeface="Calibri" panose="020F0502020204030204" pitchFamily="34" charset="0"/>
              </a:rPr>
              <a:t>H. armigera</a:t>
            </a:r>
            <a:r>
              <a:rPr lang="en-ZA" altLang="en-US" sz="2400">
                <a:solidFill>
                  <a:srgbClr val="000000"/>
                </a:solidFill>
                <a:latin typeface="Calibri" panose="020F0502020204030204" pitchFamily="34" charset="0"/>
                <a:cs typeface="Calibri" panose="020F0502020204030204" pitchFamily="34" charset="0"/>
                <a:sym typeface="Calibri" panose="020F0502020204030204" pitchFamily="34" charset="0"/>
              </a:rPr>
              <a:t>).</a:t>
            </a:r>
          </a:p>
          <a:p>
            <a:pPr>
              <a:spcAft>
                <a:spcPct val="0"/>
              </a:spcAft>
              <a:buClr>
                <a:srgbClr val="5B9BD5"/>
              </a:buClr>
              <a:buSzTx/>
              <a:buFont typeface="Calibri" panose="020F0502020204030204" pitchFamily="34" charset="0"/>
              <a:buChar char="●"/>
            </a:pPr>
            <a:r>
              <a:rPr lang="en-ZA" altLang="en-US" sz="2400">
                <a:solidFill>
                  <a:srgbClr val="000000"/>
                </a:solidFill>
                <a:latin typeface="Calibri" panose="020F0502020204030204" pitchFamily="34" charset="0"/>
                <a:cs typeface="Calibri" panose="020F0502020204030204" pitchFamily="34" charset="0"/>
                <a:sym typeface="Calibri" panose="020F0502020204030204" pitchFamily="34" charset="0"/>
              </a:rPr>
              <a:t> The South African government reportedly spent about USD 3.9 million in operational response, while Zambia indicates an expenditure of USD 3 million</a:t>
            </a:r>
          </a:p>
          <a:p>
            <a:pPr>
              <a:spcAft>
                <a:spcPct val="0"/>
              </a:spcAft>
              <a:buClr>
                <a:srgbClr val="5B9BD5"/>
              </a:buClr>
              <a:buSzTx/>
              <a:buFont typeface="Calibri" panose="020F0502020204030204" pitchFamily="34" charset="0"/>
              <a:buChar char="●"/>
            </a:pPr>
            <a:r>
              <a:rPr lang="en-ZA" altLang="en-US" sz="2400">
                <a:solidFill>
                  <a:srgbClr val="000000"/>
                </a:solidFill>
                <a:latin typeface="Calibri" panose="020F0502020204030204" pitchFamily="34" charset="0"/>
                <a:cs typeface="Calibri" panose="020F0502020204030204" pitchFamily="34" charset="0"/>
                <a:sym typeface="Calibri" panose="020F0502020204030204" pitchFamily="34" charset="0"/>
              </a:rPr>
              <a:t>The above expenditures do not include amounts spent directly by individual farmers to contain the pest.</a:t>
            </a:r>
          </a:p>
        </p:txBody>
      </p:sp>
      <p:sp>
        <p:nvSpPr>
          <p:cNvPr id="16388" name="Slide Number Placeholder 3"/>
          <p:cNvSpPr>
            <a:spLocks noGrp="1"/>
          </p:cNvSpPr>
          <p:nvPr>
            <p:ph type="sldNum" sz="quarter" idx="13"/>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42BFCA01-5578-4B4D-9174-D5F0BD775CA7}" type="slidenum">
              <a:rPr lang="en-ZW" altLang="en-US" sz="1200" smtClean="0">
                <a:solidFill>
                  <a:srgbClr val="888888"/>
                </a:solidFill>
                <a:latin typeface="Calibri" panose="020F0502020204030204" pitchFamily="34" charset="0"/>
                <a:sym typeface="Calibri" panose="020F0502020204030204" pitchFamily="34" charset="0"/>
              </a:rPr>
              <a:pPr/>
              <a:t>9</a:t>
            </a:fld>
            <a:endParaRPr lang="en-ZW" altLang="en-US" sz="1200">
              <a:solidFill>
                <a:srgbClr val="888888"/>
              </a:solidFill>
              <a:latin typeface="Calibri" panose="020F0502020204030204" pitchFamily="34" charset="0"/>
              <a:sym typeface="Calibri" panose="020F0502020204030204"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2080</TotalTime>
  <Words>1972</Words>
  <Application>Microsoft Office PowerPoint</Application>
  <PresentationFormat>Widescreen</PresentationFormat>
  <Paragraphs>188</Paragraphs>
  <Slides>25</Slides>
  <Notes>10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25</vt:i4>
      </vt:variant>
    </vt:vector>
  </HeadingPairs>
  <TitlesOfParts>
    <vt:vector size="32" baseType="lpstr">
      <vt:lpstr>Arial</vt:lpstr>
      <vt:lpstr>Calibri</vt:lpstr>
      <vt:lpstr>Cambria</vt:lpstr>
      <vt:lpstr>Noto Sans Symbols</vt:lpstr>
      <vt:lpstr>Aparajita</vt:lpstr>
      <vt:lpstr>Office Theme</vt:lpstr>
      <vt:lpstr>Microsoft Excel Chart</vt:lpstr>
      <vt:lpstr>PowerPoint Presentation</vt:lpstr>
      <vt:lpstr>Introduction</vt:lpstr>
      <vt:lpstr>The Fall armyworm</vt:lpstr>
      <vt:lpstr>Fall armyworm threat and spread</vt:lpstr>
      <vt:lpstr>PowerPoint Presentation</vt:lpstr>
      <vt:lpstr>Map of areas affected by Fall Armyworms (June 2017) </vt:lpstr>
      <vt:lpstr>Crops affected by the fall armyworm in Zimbabwe: maize preference</vt:lpstr>
      <vt:lpstr>Damage – has preference for maize  </vt:lpstr>
      <vt:lpstr>Socio-economic impact </vt:lpstr>
      <vt:lpstr> RESPONSE ACTIONS: FAO Coordination Role in FAW Management </vt:lpstr>
      <vt:lpstr>RESPONSE ACTIONS: FAO Coordination  Role in FAW Management</vt:lpstr>
      <vt:lpstr>RESPONSE ACTIONS: FAO Coordination Role in FAW Management</vt:lpstr>
      <vt:lpstr>RESPONSE ACTIONS: FAO Coordination Role in FAW Management </vt:lpstr>
      <vt:lpstr>RESPONSE ACTIONS: FAO Role in Coordination of FAW management – current status</vt:lpstr>
      <vt:lpstr>RESPONSE ACTIONS: FAO actions in response to the FAW</vt:lpstr>
      <vt:lpstr>RESPONSE ACTIONS: FAO actions in response to FAW </vt:lpstr>
      <vt:lpstr>FAO actions in response to the FAW </vt:lpstr>
      <vt:lpstr> Specific actions at sub-regional levels  </vt:lpstr>
      <vt:lpstr>Specific actions at sub-regional level</vt:lpstr>
      <vt:lpstr>Southern Africa- sub region</vt:lpstr>
      <vt:lpstr>Specific actions at sub-regional level</vt:lpstr>
      <vt:lpstr>Specific actions at sub-regional level</vt:lpstr>
      <vt:lpstr>Immediate actions for remainder of 2017 workplan- Southern Africa</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Hammond</dc:creator>
  <cp:lastModifiedBy>Maged</cp:lastModifiedBy>
  <cp:revision>194</cp:revision>
  <dcterms:modified xsi:type="dcterms:W3CDTF">2017-08-24T09:04:24Z</dcterms:modified>
</cp:coreProperties>
</file>