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6858000" cx="9144000"/>
  <p:notesSz cx="6797675" cy="9928225"/>
  <p:embeddedFontLst>
    <p:embeddedFont>
      <p:font typeface="Tahoma"/>
      <p:regular r:id="rId16"/>
      <p:bold r:id="rId17"/>
    </p:embeddedFont>
  </p:embeddedFontLst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4E3CCB38-ED3F-4991-9C1F-BA5460D438CA}">
  <a:tblStyle styleId="{4E3CCB38-ED3F-4991-9C1F-BA5460D438CA}" styleName="Table_0">
    <a:wholeTbl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med" w="med" type="none"/>
              <a:tailEnd len="med" w="med" type="none"/>
            </a:ln>
          </a:insideV>
        </a:tcBdr>
      </a:tcStyle>
    </a:wholeTbl>
  </a:tblStyle>
</a:tblStyleLst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Tahoma-bold.fntdata"/><Relationship Id="rId16" Type="http://schemas.openxmlformats.org/officeDocument/2006/relationships/font" Target="fonts/Tahoma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rgbClr val="000000"/>
        </a:solidFill>
      </p:bgPr>
    </p:bg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 txBox="1"/>
          <p:nvPr>
            <p:ph idx="2" type="hdr"/>
          </p:nvPr>
        </p:nvSpPr>
        <p:spPr>
          <a:xfrm>
            <a:off x="0" y="0"/>
            <a:ext cx="2946399" cy="4968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" name="Shape 3"/>
          <p:cNvSpPr txBox="1"/>
          <p:nvPr>
            <p:ph idx="10" type="dt"/>
          </p:nvPr>
        </p:nvSpPr>
        <p:spPr>
          <a:xfrm>
            <a:off x="3849687" y="0"/>
            <a:ext cx="2946399" cy="4968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Shape 4"/>
          <p:cNvSpPr/>
          <p:nvPr>
            <p:ph idx="3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/>
            <a:headEnd len="med" w="med" type="none"/>
            <a:tailEnd len="med" w="med" type="none"/>
          </a:ln>
        </p:spPr>
      </p:sp>
      <p:sp>
        <p:nvSpPr>
          <p:cNvPr id="5" name="Shape 5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6" name="Shape 6"/>
          <p:cNvSpPr txBox="1"/>
          <p:nvPr>
            <p:ph idx="11" type="ftr"/>
          </p:nvPr>
        </p:nvSpPr>
        <p:spPr>
          <a:xfrm>
            <a:off x="0" y="9429750"/>
            <a:ext cx="2946399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2" type="sldNum"/>
          </p:nvPr>
        </p:nvSpPr>
        <p:spPr>
          <a:xfrm>
            <a:off x="3849687" y="9429750"/>
            <a:ext cx="2946399" cy="496886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8" name="Shape 88"/>
          <p:cNvSpPr/>
          <p:nvPr>
            <p:ph idx="2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4" name="Shape 164"/>
          <p:cNvSpPr/>
          <p:nvPr>
            <p:ph idx="2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6" name="Shape 96"/>
          <p:cNvSpPr/>
          <p:nvPr>
            <p:ph idx="2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3" name="Shape 103"/>
          <p:cNvSpPr/>
          <p:nvPr>
            <p:ph idx="2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0" name="Shape 110"/>
          <p:cNvSpPr/>
          <p:nvPr>
            <p:ph idx="2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8" name="Shape 118"/>
          <p:cNvSpPr/>
          <p:nvPr>
            <p:ph idx="2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 txBox="1"/>
          <p:nvPr>
            <p:ph idx="1" type="body"/>
          </p:nvPr>
        </p:nvSpPr>
        <p:spPr>
          <a:xfrm>
            <a:off x="679450" y="4716462"/>
            <a:ext cx="5438774" cy="4467224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6" name="Shape 126"/>
          <p:cNvSpPr/>
          <p:nvPr>
            <p:ph idx="2" type="sldImg"/>
          </p:nvPr>
        </p:nvSpPr>
        <p:spPr>
          <a:xfrm>
            <a:off x="915987" y="744537"/>
            <a:ext cx="4965700" cy="3722686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1" type="body"/>
          </p:nvPr>
        </p:nvSpPr>
        <p:spPr>
          <a:xfrm>
            <a:off x="679450" y="4716462"/>
            <a:ext cx="5438699" cy="44672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/>
          <p:nvPr>
            <p:ph idx="2" type="sldImg"/>
          </p:nvPr>
        </p:nvSpPr>
        <p:spPr>
          <a:xfrm>
            <a:off x="915987" y="744537"/>
            <a:ext cx="4965600" cy="37227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/>
          <p:nvPr>
            <p:ph idx="1" type="body"/>
          </p:nvPr>
        </p:nvSpPr>
        <p:spPr>
          <a:xfrm>
            <a:off x="679450" y="4716462"/>
            <a:ext cx="5438699" cy="44672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42" name="Shape 142"/>
          <p:cNvSpPr/>
          <p:nvPr>
            <p:ph idx="2" type="sldImg"/>
          </p:nvPr>
        </p:nvSpPr>
        <p:spPr>
          <a:xfrm>
            <a:off x="915987" y="744537"/>
            <a:ext cx="4965600" cy="37227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Shape 149"/>
          <p:cNvSpPr txBox="1"/>
          <p:nvPr>
            <p:ph idx="1" type="body"/>
          </p:nvPr>
        </p:nvSpPr>
        <p:spPr>
          <a:xfrm>
            <a:off x="679450" y="4716462"/>
            <a:ext cx="5438699" cy="4467299"/>
          </a:xfrm>
          <a:prstGeom prst="rect">
            <a:avLst/>
          </a:prstGeom>
        </p:spPr>
        <p:txBody>
          <a:bodyPr anchorCtr="0" anchor="ctr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0" name="Shape 150"/>
          <p:cNvSpPr/>
          <p:nvPr>
            <p:ph idx="2" type="sldImg"/>
          </p:nvPr>
        </p:nvSpPr>
        <p:spPr>
          <a:xfrm>
            <a:off x="915987" y="744537"/>
            <a:ext cx="4965600" cy="37227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hape 15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3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8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4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baseline="0" i="0" sz="20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7" name="Shape 1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18" name="Shape 1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Two Conte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72" name="Shape 72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800"/>
            </a:lvl1pPr>
            <a:lvl2pPr rtl="0">
              <a:spcBef>
                <a:spcPts val="0"/>
              </a:spcBef>
              <a:defRPr sz="2400"/>
            </a:lvl2pPr>
            <a:lvl3pPr rtl="0">
              <a:spcBef>
                <a:spcPts val="0"/>
              </a:spcBef>
              <a:defRPr sz="2000"/>
            </a:lvl3pPr>
            <a:lvl4pPr rtl="0">
              <a:spcBef>
                <a:spcPts val="0"/>
              </a:spcBef>
              <a:defRPr sz="1800"/>
            </a:lvl4pPr>
            <a:lvl5pPr rtl="0">
              <a:spcBef>
                <a:spcPts val="0"/>
              </a:spcBef>
              <a:defRPr sz="1800"/>
            </a:lvl5pPr>
            <a:lvl6pPr rtl="0">
              <a:spcBef>
                <a:spcPts val="0"/>
              </a:spcBef>
              <a:defRPr sz="1800"/>
            </a:lvl6pPr>
            <a:lvl7pPr rtl="0">
              <a:spcBef>
                <a:spcPts val="0"/>
              </a:spcBef>
              <a:defRPr sz="1800"/>
            </a:lvl7pPr>
            <a:lvl8pPr rtl="0">
              <a:spcBef>
                <a:spcPts val="0"/>
              </a:spcBef>
              <a:defRPr sz="1800"/>
            </a:lvl8pPr>
            <a:lvl9pPr rtl="0">
              <a:spcBef>
                <a:spcPts val="0"/>
              </a:spcBef>
              <a:defRPr sz="1800"/>
            </a:lvl9pPr>
          </a:lstStyle>
          <a:p/>
        </p:txBody>
      </p:sp>
      <p:sp>
        <p:nvSpPr>
          <p:cNvPr id="73" name="Shape 73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74" name="Shape 74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5" name="Shape 75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Section Header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Shape 77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 algn="l">
              <a:spcBef>
                <a:spcPts val="0"/>
              </a:spcBef>
              <a:defRPr b="1" sz="4000" cap="none"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2000">
                <a:solidFill>
                  <a:srgbClr val="888888"/>
                </a:solidFill>
              </a:defRPr>
            </a:lvl1pPr>
            <a:lvl2pPr indent="0" marL="457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800">
                <a:solidFill>
                  <a:srgbClr val="888888"/>
                </a:solidFill>
              </a:defRPr>
            </a:lvl2pPr>
            <a:lvl3pPr indent="0" marL="914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600">
                <a:solidFill>
                  <a:srgbClr val="888888"/>
                </a:solidFill>
              </a:defRPr>
            </a:lvl3pPr>
            <a:lvl4pPr indent="0" marL="1371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4pPr>
            <a:lvl5pPr indent="0" marL="18288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5pPr>
            <a:lvl6pPr indent="0" marL="22860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6pPr>
            <a:lvl7pPr indent="0" marL="27432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7pPr>
            <a:lvl8pPr indent="0" marL="32004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8pPr>
            <a:lvl9pPr indent="0" marL="365760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 sz="1400">
                <a:solidFill>
                  <a:srgbClr val="888888"/>
                </a:solidFill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80" name="Shape 80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1" name="Shape 81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En blanco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2" name="Shape 2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Title and Content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27" name="Shape 2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8" name="Shape 2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Vertical Title and 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3" name="Shape 3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" name="Shape 3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Title and Vertical Text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" type="body"/>
          </p:nvPr>
        </p:nvSpPr>
        <p:spPr>
          <a:xfrm rot="5400000">
            <a:off x="2309018" y="-251619"/>
            <a:ext cx="4525961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3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sz="2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39" name="Shape 3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" name="Shape 4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Picture with Caption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 b="1" sz="2000"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" name="Shape 43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marR="0" rtl="0" algn="l">
              <a:spcBef>
                <a:spcPts val="0"/>
              </a:spcBef>
              <a:buClr>
                <a:srgbClr val="898989"/>
              </a:buClr>
              <a:buFont typeface="Arial"/>
              <a:buNone/>
              <a:defRPr b="0" baseline="0" i="0" sz="3200" u="none" cap="none" strike="noStrike">
                <a:solidFill>
                  <a:srgbClr val="898989"/>
                </a:solidFill>
              </a:defRPr>
            </a:lvl1pPr>
            <a:lvl2pPr indent="0" marL="457200" marR="0" rtl="0" algn="l">
              <a:spcBef>
                <a:spcPts val="0"/>
              </a:spcBef>
              <a:buFont typeface="Arial"/>
              <a:buNone/>
              <a:defRPr b="0" baseline="0" i="0" sz="2800" u="none" cap="none" strike="noStrike"/>
            </a:lvl2pPr>
            <a:lvl3pPr indent="0" marL="914400" marR="0" rtl="0" algn="l">
              <a:spcBef>
                <a:spcPts val="0"/>
              </a:spcBef>
              <a:buFont typeface="Arial"/>
              <a:buNone/>
              <a:defRPr b="0" baseline="0" i="0" sz="2400" u="none" cap="none" strike="noStrike"/>
            </a:lvl3pPr>
            <a:lvl4pPr indent="0" marL="13716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4pPr>
            <a:lvl5pPr indent="0" marL="18288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5pPr>
            <a:lvl6pPr indent="0" marL="22860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6pPr>
            <a:lvl7pPr indent="0" marL="27432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7pPr>
            <a:lvl8pPr indent="0" marL="32004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8pPr>
            <a:lvl9pPr indent="0" marL="3657600" marR="0" rtl="0" algn="l">
              <a:spcBef>
                <a:spcPts val="0"/>
              </a:spcBef>
              <a:buFont typeface="Arial"/>
              <a:buNone/>
              <a:defRPr b="0" baseline="0" i="0" sz="2000" u="none" cap="none" strike="noStrike"/>
            </a:lvl9pPr>
          </a:lstStyle>
          <a:p/>
        </p:txBody>
      </p:sp>
      <p:sp>
        <p:nvSpPr>
          <p:cNvPr id="44" name="Shape 44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sz="1400"/>
            </a:lvl1pPr>
            <a:lvl2pPr indent="0" marL="457200" rtl="0">
              <a:spcBef>
                <a:spcPts val="0"/>
              </a:spcBef>
              <a:buFont typeface="Calibri"/>
              <a:buNone/>
              <a:defRPr sz="1200"/>
            </a:lvl2pPr>
            <a:lvl3pPr indent="0" marL="914400" rtl="0">
              <a:spcBef>
                <a:spcPts val="0"/>
              </a:spcBef>
              <a:buFont typeface="Calibri"/>
              <a:buNone/>
              <a:defRPr sz="1000"/>
            </a:lvl3pPr>
            <a:lvl4pPr indent="0" marL="1371600" rtl="0">
              <a:spcBef>
                <a:spcPts val="0"/>
              </a:spcBef>
              <a:buFont typeface="Calibri"/>
              <a:buNone/>
              <a:defRPr sz="900"/>
            </a:lvl4pPr>
            <a:lvl5pPr indent="0" marL="1828800" rtl="0">
              <a:spcBef>
                <a:spcPts val="0"/>
              </a:spcBef>
              <a:buFont typeface="Calibri"/>
              <a:buNone/>
              <a:defRPr sz="900"/>
            </a:lvl5pPr>
            <a:lvl6pPr indent="0" marL="2286000" rtl="0">
              <a:spcBef>
                <a:spcPts val="0"/>
              </a:spcBef>
              <a:buFont typeface="Calibri"/>
              <a:buNone/>
              <a:defRPr sz="900"/>
            </a:lvl6pPr>
            <a:lvl7pPr indent="0" marL="2743200" rtl="0">
              <a:spcBef>
                <a:spcPts val="0"/>
              </a:spcBef>
              <a:buFont typeface="Calibri"/>
              <a:buNone/>
              <a:defRPr sz="900"/>
            </a:lvl7pPr>
            <a:lvl8pPr indent="0" marL="3200400" rtl="0">
              <a:spcBef>
                <a:spcPts val="0"/>
              </a:spcBef>
              <a:buFont typeface="Calibri"/>
              <a:buNone/>
              <a:defRPr sz="900"/>
            </a:lvl8pPr>
            <a:lvl9pPr indent="0" marL="3657600" rtl="0">
              <a:spcBef>
                <a:spcPts val="0"/>
              </a:spcBef>
              <a:buFont typeface="Calibri"/>
              <a:buNone/>
              <a:defRPr sz="900"/>
            </a:lvl9pPr>
          </a:lstStyle>
          <a:p/>
        </p:txBody>
      </p:sp>
      <p:sp>
        <p:nvSpPr>
          <p:cNvPr id="45" name="Shape 4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46" name="Shape 4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Content with Caption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rtl="0" algn="l">
              <a:spcBef>
                <a:spcPts val="0"/>
              </a:spcBef>
              <a:defRPr b="1" sz="2000"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" name="Shape 50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3200"/>
            </a:lvl1pPr>
            <a:lvl2pPr rtl="0">
              <a:spcBef>
                <a:spcPts val="0"/>
              </a:spcBef>
              <a:defRPr sz="2800"/>
            </a:lvl2pPr>
            <a:lvl3pPr rtl="0">
              <a:spcBef>
                <a:spcPts val="0"/>
              </a:spcBef>
              <a:defRPr sz="2400"/>
            </a:lvl3pPr>
            <a:lvl4pPr rtl="0">
              <a:spcBef>
                <a:spcPts val="0"/>
              </a:spcBef>
              <a:defRPr sz="2000"/>
            </a:lvl4pPr>
            <a:lvl5pPr rtl="0">
              <a:spcBef>
                <a:spcPts val="0"/>
              </a:spcBef>
              <a:defRPr sz="2000"/>
            </a:lvl5pPr>
            <a:lvl6pPr rtl="0">
              <a:spcBef>
                <a:spcPts val="0"/>
              </a:spcBef>
              <a:defRPr sz="2000"/>
            </a:lvl6pPr>
            <a:lvl7pPr rtl="0">
              <a:spcBef>
                <a:spcPts val="0"/>
              </a:spcBef>
              <a:defRPr sz="2000"/>
            </a:lvl7pPr>
            <a:lvl8pPr rtl="0">
              <a:spcBef>
                <a:spcPts val="0"/>
              </a:spcBef>
              <a:defRPr sz="2000"/>
            </a:lvl8pPr>
            <a:lvl9pPr rtl="0">
              <a:spcBef>
                <a:spcPts val="0"/>
              </a:spcBef>
              <a:defRPr sz="2000"/>
            </a:lvl9pPr>
          </a:lstStyle>
          <a:p/>
        </p:txBody>
      </p:sp>
      <p:sp>
        <p:nvSpPr>
          <p:cNvPr id="51" name="Shape 51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sz="1400"/>
            </a:lvl1pPr>
            <a:lvl2pPr indent="0" marL="457200" rtl="0">
              <a:spcBef>
                <a:spcPts val="0"/>
              </a:spcBef>
              <a:buFont typeface="Calibri"/>
              <a:buNone/>
              <a:defRPr sz="1200"/>
            </a:lvl2pPr>
            <a:lvl3pPr indent="0" marL="914400" rtl="0">
              <a:spcBef>
                <a:spcPts val="0"/>
              </a:spcBef>
              <a:buFont typeface="Calibri"/>
              <a:buNone/>
              <a:defRPr sz="1000"/>
            </a:lvl3pPr>
            <a:lvl4pPr indent="0" marL="1371600" rtl="0">
              <a:spcBef>
                <a:spcPts val="0"/>
              </a:spcBef>
              <a:buFont typeface="Calibri"/>
              <a:buNone/>
              <a:defRPr sz="900"/>
            </a:lvl4pPr>
            <a:lvl5pPr indent="0" marL="1828800" rtl="0">
              <a:spcBef>
                <a:spcPts val="0"/>
              </a:spcBef>
              <a:buFont typeface="Calibri"/>
              <a:buNone/>
              <a:defRPr sz="900"/>
            </a:lvl5pPr>
            <a:lvl6pPr indent="0" marL="2286000" rtl="0">
              <a:spcBef>
                <a:spcPts val="0"/>
              </a:spcBef>
              <a:buFont typeface="Calibri"/>
              <a:buNone/>
              <a:defRPr sz="900"/>
            </a:lvl6pPr>
            <a:lvl7pPr indent="0" marL="2743200" rtl="0">
              <a:spcBef>
                <a:spcPts val="0"/>
              </a:spcBef>
              <a:buFont typeface="Calibri"/>
              <a:buNone/>
              <a:defRPr sz="900"/>
            </a:lvl7pPr>
            <a:lvl8pPr indent="0" marL="3200400" rtl="0">
              <a:spcBef>
                <a:spcPts val="0"/>
              </a:spcBef>
              <a:buFont typeface="Calibri"/>
              <a:buNone/>
              <a:defRPr sz="900"/>
            </a:lvl8pPr>
            <a:lvl9pPr indent="0" marL="3657600" rtl="0">
              <a:spcBef>
                <a:spcPts val="0"/>
              </a:spcBef>
              <a:buFont typeface="Calibri"/>
              <a:buNone/>
              <a:defRPr sz="900"/>
            </a:lvl9pPr>
          </a:lstStyle>
          <a:p/>
        </p:txBody>
      </p:sp>
      <p:sp>
        <p:nvSpPr>
          <p:cNvPr id="52" name="Shape 52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3" name="Shape 53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" name="Shape 54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4572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9144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13716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1828800" rtl="0" algn="ctr">
              <a:spcBef>
                <a:spcPts val="0"/>
              </a:spcBef>
              <a:spcAft>
                <a:spcPts val="0"/>
              </a:spcAft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58" name="Shape 5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Comparison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rtl="0">
              <a:spcBef>
                <a:spcPts val="0"/>
              </a:spcBef>
              <a:defRPr sz="4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2" name="Shape 62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b="1" sz="2400"/>
            </a:lvl1pPr>
            <a:lvl2pPr indent="0" marL="457200" rtl="0">
              <a:spcBef>
                <a:spcPts val="0"/>
              </a:spcBef>
              <a:buFont typeface="Calibri"/>
              <a:buNone/>
              <a:defRPr b="1" sz="2000"/>
            </a:lvl2pPr>
            <a:lvl3pPr indent="0" marL="914400" rtl="0">
              <a:spcBef>
                <a:spcPts val="0"/>
              </a:spcBef>
              <a:buFont typeface="Calibri"/>
              <a:buNone/>
              <a:defRPr b="1" sz="1800"/>
            </a:lvl3pPr>
            <a:lvl4pPr indent="0" marL="1371600" rtl="0">
              <a:spcBef>
                <a:spcPts val="0"/>
              </a:spcBef>
              <a:buFont typeface="Calibri"/>
              <a:buNone/>
              <a:defRPr b="1" sz="1600"/>
            </a:lvl4pPr>
            <a:lvl5pPr indent="0" marL="1828800" rtl="0">
              <a:spcBef>
                <a:spcPts val="0"/>
              </a:spcBef>
              <a:buFont typeface="Calibri"/>
              <a:buNone/>
              <a:defRPr b="1" sz="1600"/>
            </a:lvl5pPr>
            <a:lvl6pPr indent="0" marL="2286000" rtl="0">
              <a:spcBef>
                <a:spcPts val="0"/>
              </a:spcBef>
              <a:buFont typeface="Calibri"/>
              <a:buNone/>
              <a:defRPr b="1" sz="1600"/>
            </a:lvl6pPr>
            <a:lvl7pPr indent="0" marL="2743200" rtl="0">
              <a:spcBef>
                <a:spcPts val="0"/>
              </a:spcBef>
              <a:buFont typeface="Calibri"/>
              <a:buNone/>
              <a:defRPr b="1" sz="1600"/>
            </a:lvl7pPr>
            <a:lvl8pPr indent="0" marL="3200400" rtl="0">
              <a:spcBef>
                <a:spcPts val="0"/>
              </a:spcBef>
              <a:buFont typeface="Calibri"/>
              <a:buNone/>
              <a:defRPr b="1" sz="1600"/>
            </a:lvl8pPr>
            <a:lvl9pPr indent="0" marL="3657600" rtl="0">
              <a:spcBef>
                <a:spcPts val="0"/>
              </a:spcBef>
              <a:buFont typeface="Calibri"/>
              <a:buNone/>
              <a:defRPr b="1" sz="1600"/>
            </a:lvl9pPr>
          </a:lstStyle>
          <a:p/>
        </p:txBody>
      </p:sp>
      <p:sp>
        <p:nvSpPr>
          <p:cNvPr id="63" name="Shape 63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/>
        </p:txBody>
      </p:sp>
      <p:sp>
        <p:nvSpPr>
          <p:cNvPr id="64" name="Shape 64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marL="0" rtl="0">
              <a:spcBef>
                <a:spcPts val="0"/>
              </a:spcBef>
              <a:buFont typeface="Calibri"/>
              <a:buNone/>
              <a:defRPr b="1" sz="2400"/>
            </a:lvl1pPr>
            <a:lvl2pPr indent="0" marL="457200" rtl="0">
              <a:spcBef>
                <a:spcPts val="0"/>
              </a:spcBef>
              <a:buFont typeface="Calibri"/>
              <a:buNone/>
              <a:defRPr b="1" sz="2000"/>
            </a:lvl2pPr>
            <a:lvl3pPr indent="0" marL="914400" rtl="0">
              <a:spcBef>
                <a:spcPts val="0"/>
              </a:spcBef>
              <a:buFont typeface="Calibri"/>
              <a:buNone/>
              <a:defRPr b="1" sz="1800"/>
            </a:lvl3pPr>
            <a:lvl4pPr indent="0" marL="1371600" rtl="0">
              <a:spcBef>
                <a:spcPts val="0"/>
              </a:spcBef>
              <a:buFont typeface="Calibri"/>
              <a:buNone/>
              <a:defRPr b="1" sz="1600"/>
            </a:lvl4pPr>
            <a:lvl5pPr indent="0" marL="1828800" rtl="0">
              <a:spcBef>
                <a:spcPts val="0"/>
              </a:spcBef>
              <a:buFont typeface="Calibri"/>
              <a:buNone/>
              <a:defRPr b="1" sz="1600"/>
            </a:lvl5pPr>
            <a:lvl6pPr indent="0" marL="2286000" rtl="0">
              <a:spcBef>
                <a:spcPts val="0"/>
              </a:spcBef>
              <a:buFont typeface="Calibri"/>
              <a:buNone/>
              <a:defRPr b="1" sz="1600"/>
            </a:lvl6pPr>
            <a:lvl7pPr indent="0" marL="2743200" rtl="0">
              <a:spcBef>
                <a:spcPts val="0"/>
              </a:spcBef>
              <a:buFont typeface="Calibri"/>
              <a:buNone/>
              <a:defRPr b="1" sz="1600"/>
            </a:lvl7pPr>
            <a:lvl8pPr indent="0" marL="3200400" rtl="0">
              <a:spcBef>
                <a:spcPts val="0"/>
              </a:spcBef>
              <a:buFont typeface="Calibri"/>
              <a:buNone/>
              <a:defRPr b="1" sz="1600"/>
            </a:lvl8pPr>
            <a:lvl9pPr indent="0" marL="3657600" rtl="0">
              <a:spcBef>
                <a:spcPts val="0"/>
              </a:spcBef>
              <a:buFont typeface="Calibri"/>
              <a:buNone/>
              <a:defRPr b="1" sz="1600"/>
            </a:lvl9pPr>
          </a:lstStyle>
          <a:p/>
        </p:txBody>
      </p:sp>
      <p:sp>
        <p:nvSpPr>
          <p:cNvPr id="65" name="Shape 65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rtl="0">
              <a:spcBef>
                <a:spcPts val="0"/>
              </a:spcBef>
              <a:defRPr sz="2400"/>
            </a:lvl1pPr>
            <a:lvl2pPr rtl="0">
              <a:spcBef>
                <a:spcPts val="0"/>
              </a:spcBef>
              <a:defRPr sz="2000"/>
            </a:lvl2pPr>
            <a:lvl3pPr rtl="0">
              <a:spcBef>
                <a:spcPts val="0"/>
              </a:spcBef>
              <a:defRPr sz="1800"/>
            </a:lvl3pPr>
            <a:lvl4pPr rtl="0">
              <a:spcBef>
                <a:spcPts val="0"/>
              </a:spcBef>
              <a:defRPr sz="1600"/>
            </a:lvl4pPr>
            <a:lvl5pPr rtl="0">
              <a:spcBef>
                <a:spcPts val="0"/>
              </a:spcBef>
              <a:defRPr sz="1600"/>
            </a:lvl5pPr>
            <a:lvl6pPr rtl="0">
              <a:spcBef>
                <a:spcPts val="0"/>
              </a:spcBef>
              <a:defRPr sz="1600"/>
            </a:lvl6pPr>
            <a:lvl7pPr rtl="0">
              <a:spcBef>
                <a:spcPts val="0"/>
              </a:spcBef>
              <a:defRPr sz="1600"/>
            </a:lvl7pPr>
            <a:lvl8pPr rtl="0">
              <a:spcBef>
                <a:spcPts val="0"/>
              </a:spcBef>
              <a:defRPr sz="1600"/>
            </a:lvl8pPr>
            <a:lvl9pPr rtl="0">
              <a:spcBef>
                <a:spcPts val="0"/>
              </a:spcBef>
              <a:defRPr sz="1600"/>
            </a:lvl9pPr>
          </a:lstStyle>
          <a:p/>
        </p:txBody>
      </p:sp>
      <p:sp>
        <p:nvSpPr>
          <p:cNvPr id="66" name="Shape 6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spcBef>
                <a:spcPts val="0"/>
              </a:spcBef>
              <a:defRPr b="0" baseline="0" i="0" sz="1200" u="none" cap="none" strike="noStrike">
                <a:solidFill>
                  <a:srgbClr val="898989"/>
                </a:solidFill>
              </a:defRPr>
            </a:lvl1pPr>
            <a:lvl2pPr indent="0" marL="0" marR="0" rtl="0" algn="l">
              <a:spcBef>
                <a:spcPts val="0"/>
              </a:spcBef>
              <a:defRPr/>
            </a:lvl2pPr>
            <a:lvl3pPr indent="0" marL="0" marR="0" rtl="0" algn="l">
              <a:spcBef>
                <a:spcPts val="0"/>
              </a:spcBef>
              <a:defRPr/>
            </a:lvl3pPr>
            <a:lvl4pPr indent="0" marL="0" marR="0" rtl="0" algn="l">
              <a:spcBef>
                <a:spcPts val="0"/>
              </a:spcBef>
              <a:defRPr/>
            </a:lvl4pPr>
            <a:lvl5pPr indent="0" marL="0" marR="0" rtl="0" algn="l">
              <a:spcBef>
                <a:spcPts val="0"/>
              </a:spcBef>
              <a:defRPr/>
            </a:lvl5pPr>
            <a:lvl6pPr indent="0" marL="0" marR="0" rtl="0" algn="l">
              <a:spcBef>
                <a:spcPts val="0"/>
              </a:spcBef>
              <a:defRPr/>
            </a:lvl6pPr>
            <a:lvl7pPr indent="0" marL="0" marR="0" rtl="0" algn="l">
              <a:spcBef>
                <a:spcPts val="0"/>
              </a:spcBef>
              <a:defRPr/>
            </a:lvl7pPr>
            <a:lvl8pPr indent="0" marL="0" marR="0" rtl="0" algn="l">
              <a:spcBef>
                <a:spcPts val="0"/>
              </a:spcBef>
              <a:defRPr/>
            </a:lvl8pPr>
            <a:lvl9pPr indent="0" marL="0" marR="0" rtl="0" algn="l">
              <a:spcBef>
                <a:spcPts val="0"/>
              </a:spcBef>
              <a:defRPr/>
            </a:lvl9pPr>
          </a:lstStyle>
          <a:p/>
        </p:txBody>
      </p:sp>
      <p:sp>
        <p:nvSpPr>
          <p:cNvPr id="67" name="Shape 6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Shape 6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00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4572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9144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13716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1828800" marR="0" rtl="0" algn="ctr">
              <a:spcBef>
                <a:spcPts val="0"/>
              </a:spcBef>
              <a:spcAft>
                <a:spcPts val="0"/>
              </a:spcAft>
              <a:defRPr b="0" baseline="0" i="0" sz="4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" type="body"/>
          </p:nvPr>
        </p:nvSpPr>
        <p:spPr>
          <a:xfrm>
            <a:off x="457200" y="1600200"/>
            <a:ext cx="8229600" cy="45259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marL="342900" marR="0" rtl="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b="0" baseline="0" i="0" sz="3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107950" marL="74295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b="0" baseline="0" i="0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76200" marL="11430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 b="0" baseline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101600" marL="1600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101600" marL="2057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101600" marL="25146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101600" marL="29718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101600" marL="34290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101600" marL="3886200" marR="0" rtl="0" algn="l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1" name="Shape 1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2" name="Shape 1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marL="4572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marL="6400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 b="0" baseline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3" name="Shape 1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98989"/>
              </a:buClr>
              <a:buSzPct val="25000"/>
              <a:buFont typeface="Calibri"/>
              <a:buNone/>
            </a:pPr>
            <a:fld id="{00000000-1234-1234-1234-123412341234}" type="slidenum">
              <a:rPr b="0" baseline="0" i="0" lang="en-US" sz="1200" u="none" cap="none" strike="noStrike">
                <a:solidFill>
                  <a:srgbClr val="898989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1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5.jpg"/><Relationship Id="rId4" Type="http://schemas.openxmlformats.org/officeDocument/2006/relationships/image" Target="../media/image08.jpg"/><Relationship Id="rId9" Type="http://schemas.openxmlformats.org/officeDocument/2006/relationships/image" Target="../media/image06.jpg"/><Relationship Id="rId5" Type="http://schemas.openxmlformats.org/officeDocument/2006/relationships/image" Target="../media/image02.jpg"/><Relationship Id="rId6" Type="http://schemas.openxmlformats.org/officeDocument/2006/relationships/image" Target="../media/image04.jpg"/><Relationship Id="rId7" Type="http://schemas.openxmlformats.org/officeDocument/2006/relationships/image" Target="../media/image07.jpg"/><Relationship Id="rId8" Type="http://schemas.openxmlformats.org/officeDocument/2006/relationships/image" Target="../media/image0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/>
          <p:nvPr/>
        </p:nvSpPr>
        <p:spPr>
          <a:xfrm>
            <a:off x="4067175" y="2349500"/>
            <a:ext cx="4825999" cy="519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COSAVE Activities</a:t>
            </a:r>
          </a:p>
        </p:txBody>
      </p:sp>
      <p:sp>
        <p:nvSpPr>
          <p:cNvPr id="84" name="Shape 84"/>
          <p:cNvSpPr txBox="1"/>
          <p:nvPr/>
        </p:nvSpPr>
        <p:spPr>
          <a:xfrm>
            <a:off x="3779837" y="6453187"/>
            <a:ext cx="5256211" cy="27622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Verdana"/>
              <a:buNone/>
            </a:pPr>
            <a:r>
              <a:rPr b="1" baseline="0" i="0" lang="en-US" sz="1200" u="none" cap="none" strike="noStrike">
                <a:solidFill>
                  <a:srgbClr val="92D050"/>
                </a:solidFill>
                <a:latin typeface="Verdana"/>
                <a:ea typeface="Verdana"/>
                <a:cs typeface="Verdana"/>
                <a:sym typeface="Verdana"/>
              </a:rPr>
              <a:t>27º Technical Consultation among RPPO, November 2015</a:t>
            </a:r>
          </a:p>
        </p:txBody>
      </p:sp>
      <p:sp>
        <p:nvSpPr>
          <p:cNvPr id="85" name="Shape 85"/>
          <p:cNvSpPr txBox="1"/>
          <p:nvPr/>
        </p:nvSpPr>
        <p:spPr>
          <a:xfrm>
            <a:off x="3300412" y="2997200"/>
            <a:ext cx="6096000" cy="64611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0" baseline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Marco Alencar</a:t>
            </a: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0" baseline="0" i="0" lang="en-US" sz="1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Technical Secretary</a:t>
            </a:r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 txBox="1"/>
          <p:nvPr>
            <p:ph idx="1" type="body"/>
          </p:nvPr>
        </p:nvSpPr>
        <p:spPr>
          <a:xfrm>
            <a:off x="395287" y="3286125"/>
            <a:ext cx="8229600" cy="1181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Arial"/>
              <a:buNone/>
            </a:pPr>
            <a:r>
              <a:rPr b="0" baseline="0" i="0" lang="en-US" sz="48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Thank</a:t>
            </a:r>
            <a:r>
              <a:rPr lang="en-US" sz="4800">
                <a:latin typeface="Verdana"/>
                <a:ea typeface="Verdana"/>
                <a:cs typeface="Verdana"/>
                <a:sym typeface="Verdana"/>
              </a:rPr>
              <a:t> you</a:t>
            </a:r>
          </a:p>
        </p:txBody>
      </p:sp>
      <p:sp>
        <p:nvSpPr>
          <p:cNvPr id="153" name="Shape 153"/>
          <p:cNvSpPr txBox="1"/>
          <p:nvPr/>
        </p:nvSpPr>
        <p:spPr>
          <a:xfrm>
            <a:off x="2428875" y="4161585"/>
            <a:ext cx="4248000" cy="142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r>
              <a:rPr b="1" baseline="0" i="0" lang="en-US" sz="18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Marco Alencar 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ct val="25000"/>
              <a:buFont typeface="Verdana"/>
              <a:buNone/>
            </a:pPr>
            <a:r>
              <a:rPr b="1" baseline="0" i="0" lang="en-US" sz="1600" u="none" cap="none" strike="noStrike">
                <a:solidFill>
                  <a:srgbClr val="000000"/>
                </a:solidFill>
                <a:latin typeface="Verdana"/>
                <a:ea typeface="Verdana"/>
                <a:cs typeface="Verdana"/>
                <a:sym typeface="Verdana"/>
              </a:rPr>
              <a:t>cosave@cosave.org</a:t>
            </a:r>
          </a:p>
        </p:txBody>
      </p:sp>
      <p:grpSp>
        <p:nvGrpSpPr>
          <p:cNvPr id="154" name="Shape 154"/>
          <p:cNvGrpSpPr/>
          <p:nvPr/>
        </p:nvGrpSpPr>
        <p:grpSpPr>
          <a:xfrm>
            <a:off x="323062" y="1844537"/>
            <a:ext cx="8459648" cy="792299"/>
            <a:chOff x="395287" y="4652962"/>
            <a:chExt cx="8459648" cy="792299"/>
          </a:xfrm>
        </p:grpSpPr>
        <p:pic>
          <p:nvPicPr>
            <p:cNvPr id="155" name="Shape 15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666035" y="4652962"/>
              <a:ext cx="1188899" cy="792299"/>
            </a:xfrm>
            <a:prstGeom prst="rect">
              <a:avLst/>
            </a:prstGeom>
            <a:noFill/>
            <a:ln cap="rnd" cmpd="sng" w="9525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</p:pic>
        <p:pic>
          <p:nvPicPr>
            <p:cNvPr id="156" name="Shape 156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6480175" y="4652962"/>
              <a:ext cx="1188899" cy="792299"/>
            </a:xfrm>
            <a:prstGeom prst="rect">
              <a:avLst/>
            </a:prstGeom>
            <a:noFill/>
            <a:ln cap="rnd" cmpd="sng" w="9525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</p:pic>
        <p:pic>
          <p:nvPicPr>
            <p:cNvPr id="157" name="Shape 15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159375" y="4652962"/>
              <a:ext cx="1320899" cy="792299"/>
            </a:xfrm>
            <a:prstGeom prst="rect">
              <a:avLst/>
            </a:prstGeom>
            <a:noFill/>
            <a:ln cap="rnd" cmpd="sng" w="9525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</p:pic>
        <p:pic>
          <p:nvPicPr>
            <p:cNvPr id="158" name="Shape 15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959225" y="4652962"/>
              <a:ext cx="1188899" cy="792299"/>
            </a:xfrm>
            <a:prstGeom prst="rect">
              <a:avLst/>
            </a:prstGeom>
            <a:noFill/>
            <a:ln cap="rnd" cmpd="sng" w="9525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</p:pic>
        <p:pic>
          <p:nvPicPr>
            <p:cNvPr id="159" name="Shape 15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2827335" y="4652962"/>
              <a:ext cx="1131899" cy="792299"/>
            </a:xfrm>
            <a:prstGeom prst="rect">
              <a:avLst/>
            </a:prstGeom>
            <a:noFill/>
            <a:ln cap="rnd" cmpd="sng" w="9525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</p:pic>
        <p:pic>
          <p:nvPicPr>
            <p:cNvPr id="160" name="Shape 160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395287" y="4652962"/>
              <a:ext cx="1231800" cy="792299"/>
            </a:xfrm>
            <a:prstGeom prst="rect">
              <a:avLst/>
            </a:prstGeom>
            <a:noFill/>
            <a:ln cap="rnd" cmpd="sng" w="9525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</p:pic>
        <p:pic>
          <p:nvPicPr>
            <p:cNvPr id="161" name="Shape 161"/>
            <p:cNvPicPr preferRelativeResize="0"/>
            <p:nvPr/>
          </p:nvPicPr>
          <p:blipFill rotWithShape="1">
            <a:blip r:embed="rId9">
              <a:alphaModFix/>
            </a:blip>
            <a:srcRect b="0" l="0" r="0" t="0"/>
            <a:stretch/>
          </p:blipFill>
          <p:spPr>
            <a:xfrm>
              <a:off x="1654175" y="4652962"/>
              <a:ext cx="1161900" cy="792299"/>
            </a:xfrm>
            <a:prstGeom prst="rect">
              <a:avLst/>
            </a:prstGeom>
            <a:noFill/>
            <a:ln cap="rnd" cmpd="sng" w="9525">
              <a:solidFill>
                <a:srgbClr val="000000"/>
              </a:solidFill>
              <a:prstDash val="solid"/>
              <a:miter/>
              <a:headEnd len="med" w="med" type="none"/>
              <a:tailEnd len="med" w="med" type="none"/>
            </a:ln>
          </p:spPr>
        </p:pic>
      </p:grp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/>
        </p:nvSpPr>
        <p:spPr>
          <a:xfrm>
            <a:off x="2351086" y="333375"/>
            <a:ext cx="3387725" cy="46196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ct val="25000"/>
              <a:buFont typeface="Tahoma"/>
              <a:buNone/>
            </a:pPr>
            <a:r>
              <a:rPr b="1" lang="en-US" sz="2400">
                <a:solidFill>
                  <a:schemeClr val="lt1"/>
                </a:solidFill>
                <a:latin typeface="Tahoma"/>
                <a:ea typeface="Tahoma"/>
                <a:cs typeface="Tahoma"/>
                <a:sym typeface="Tahoma"/>
              </a:rPr>
              <a:t>Statistics</a:t>
            </a:r>
          </a:p>
        </p:txBody>
      </p:sp>
      <p:sp>
        <p:nvSpPr>
          <p:cNvPr id="91" name="Shape 91"/>
          <p:cNvSpPr txBox="1"/>
          <p:nvPr/>
        </p:nvSpPr>
        <p:spPr>
          <a:xfrm>
            <a:off x="440550" y="1430737"/>
            <a:ext cx="8262900" cy="6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Tr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ademap.org (2014):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 sz="2800">
              <a:solidFill>
                <a:srgbClr val="002B54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92" name="Shape 92"/>
          <p:cNvGraphicFramePr/>
          <p:nvPr/>
        </p:nvGraphicFramePr>
        <p:xfrm>
          <a:off x="-7150" y="21069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{4E3CCB38-ED3F-4991-9C1F-BA5460D438CA}</a:tableStyleId>
              </a:tblPr>
              <a:tblGrid>
                <a:gridCol w="6628925"/>
                <a:gridCol w="2574600"/>
              </a:tblGrid>
              <a:tr h="3810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b="1" lang="en-US" sz="2400">
                          <a:solidFill>
                            <a:srgbClr val="002B5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HS Code </a:t>
                      </a:r>
                      <a:r>
                        <a:rPr b="1" lang="en-US" sz="2400">
                          <a:solidFill>
                            <a:srgbClr val="002B5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Product 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b="1" lang="en-US" sz="2400">
                          <a:solidFill>
                            <a:srgbClr val="002B54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Exports (in value)</a:t>
                      </a:r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45833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12 Oil seed, oleagic fruits, grain, seed, fruit, etc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algn="ct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45833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32%</a:t>
                      </a:r>
                    </a:p>
                  </a:txBody>
                  <a:tcPr marT="91425" marB="91425" marR="91425" marL="91425"/>
                </a:tc>
              </a:tr>
              <a:tr h="548600">
                <a:tc>
                  <a:txBody>
                    <a:bodyPr>
                      <a:noAutofit/>
                    </a:bodyPr>
                    <a:lstStyle/>
                    <a:p>
                      <a:pPr>
                        <a:spcBef>
                          <a:spcPts val="0"/>
                        </a:spcBef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23 Residues, wastes of food industry, animal fodder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en-US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30%</a:t>
                      </a:r>
                    </a:p>
                  </a:txBody>
                  <a:tcPr marT="91425" marB="91425" marR="91425" marL="91425"/>
                </a:tc>
              </a:tr>
              <a:tr h="5486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45833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02 Meat and edible meat offal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lvl="0" algn="ctr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45833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18%</a:t>
                      </a:r>
                    </a:p>
                  </a:txBody>
                  <a:tcPr marT="91425" marB="91425" marR="91425" marL="91425"/>
                </a:tc>
              </a:tr>
              <a:tr h="597200">
                <a:tc>
                  <a:txBody>
                    <a:bodyPr>
                      <a:noAutofit/>
                    </a:bodyPr>
                    <a:lstStyle/>
                    <a:p>
                      <a:pPr lvl="0">
                        <a:spcBef>
                          <a:spcPts val="0"/>
                        </a:spcBef>
                        <a:buClr>
                          <a:schemeClr val="dk1"/>
                        </a:buClr>
                        <a:buSzPct val="45833"/>
                        <a:buFont typeface="Arial"/>
                        <a:buNone/>
                      </a:pPr>
                      <a:r>
                        <a:rPr lang="en-US" sz="2400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08 Edible fruit, nuts, peel of citrus fruit, melons</a:t>
                      </a:r>
                    </a:p>
                  </a:txBody>
                  <a:tcPr marT="91425" marB="91425" marR="91425" marL="91425"/>
                </a:tc>
                <a:tc>
                  <a:txBody>
                    <a:bodyPr>
                      <a:noAutofit/>
                    </a:bodyPr>
                    <a:lstStyle/>
                    <a:p>
                      <a:pPr algn="ctr">
                        <a:spcBef>
                          <a:spcPts val="0"/>
                        </a:spcBef>
                        <a:buNone/>
                      </a:pPr>
                      <a:r>
                        <a:rPr lang="en-US" sz="240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10%</a:t>
                      </a:r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93" name="Shape 93"/>
          <p:cNvSpPr txBox="1"/>
          <p:nvPr/>
        </p:nvSpPr>
        <p:spPr>
          <a:xfrm>
            <a:off x="195250" y="5262575"/>
            <a:ext cx="8710500" cy="67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sz="2400">
                <a:latin typeface="Calibri"/>
                <a:ea typeface="Calibri"/>
                <a:cs typeface="Calibri"/>
                <a:sym typeface="Calibri"/>
              </a:rPr>
              <a:t>6% of the cultivated land of the World (CIA Factbook)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Shape 98"/>
          <p:cNvSpPr txBox="1"/>
          <p:nvPr/>
        </p:nvSpPr>
        <p:spPr>
          <a:xfrm>
            <a:off x="468312" y="331787"/>
            <a:ext cx="2949575" cy="46037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4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Work Plan 2015</a:t>
            </a:r>
          </a:p>
        </p:txBody>
      </p:sp>
      <p:sp>
        <p:nvSpPr>
          <p:cNvPr id="99" name="Shape 99"/>
          <p:cNvSpPr txBox="1"/>
          <p:nvPr/>
        </p:nvSpPr>
        <p:spPr>
          <a:xfrm>
            <a:off x="107950" y="1370012"/>
            <a:ext cx="9036050" cy="476249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-365125" lvl="0" marL="631825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ct val="25000"/>
              <a:buFont typeface="Verdana"/>
              <a:buNone/>
            </a:pPr>
            <a:r>
              <a:rPr b="1" baseline="0" i="0" lang="en-US" sz="2800" u="none" cap="none" strike="noStrike">
                <a:solidFill>
                  <a:srgbClr val="4D4D4D"/>
                </a:solidFill>
                <a:latin typeface="Verdana"/>
                <a:ea typeface="Verdana"/>
                <a:cs typeface="Verdana"/>
                <a:sym typeface="Verdana"/>
              </a:rPr>
              <a:t>COSAVE 2015 Work Plan</a:t>
            </a:r>
            <a:r>
              <a:rPr b="0" baseline="0" i="0" lang="en-US" sz="2800" u="none" cap="none" strike="noStrike">
                <a:solidFill>
                  <a:srgbClr val="4D4D4D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  <a:r>
              <a:rPr b="0" baseline="0" i="0" lang="en-US" sz="3200" u="none" cap="none" strike="noStrike">
                <a:solidFill>
                  <a:srgbClr val="4D4D4D"/>
                </a:solidFill>
                <a:latin typeface="Verdana"/>
                <a:ea typeface="Verdana"/>
                <a:cs typeface="Verdana"/>
                <a:sym typeface="Verdana"/>
              </a:rPr>
              <a:t>includes</a:t>
            </a:r>
            <a:r>
              <a:rPr b="0" baseline="0" i="0" lang="en-US" sz="2800" u="none" cap="none" strike="noStrike">
                <a:solidFill>
                  <a:srgbClr val="4D4D4D"/>
                </a:solidFill>
                <a:latin typeface="Verdana"/>
                <a:ea typeface="Verdana"/>
                <a:cs typeface="Verdana"/>
                <a:sym typeface="Verdana"/>
              </a:rPr>
              <a:t>:</a:t>
            </a:r>
          </a:p>
          <a:p>
            <a:pPr indent="-365125" lvl="0" marL="631825" marR="0" rtl="0"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3200" u="none" cap="none" strike="noStrike">
              <a:solidFill>
                <a:srgbClr val="4D4D4D"/>
              </a:solidFill>
              <a:latin typeface="Verdana"/>
              <a:ea typeface="Verdana"/>
              <a:cs typeface="Verdana"/>
              <a:sym typeface="Verdana"/>
            </a:endParaRP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Development of action plans for pests and cooperation projects</a:t>
            </a: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Strengthen organization operations</a:t>
            </a: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Analysis for strategic issues for the region</a:t>
            </a:r>
          </a:p>
          <a:p>
            <a:pPr indent="-406400" lvl="0" marL="45720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-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Deepen relationship with researchers organisms</a:t>
            </a:r>
          </a:p>
        </p:txBody>
      </p:sp>
      <p:sp>
        <p:nvSpPr>
          <p:cNvPr id="100" name="Shape 100"/>
          <p:cNvSpPr txBox="1"/>
          <p:nvPr/>
        </p:nvSpPr>
        <p:spPr>
          <a:xfrm>
            <a:off x="107950" y="6446837"/>
            <a:ext cx="1693862" cy="369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Calibri"/>
              <a:buNone/>
            </a:pPr>
            <a:r>
              <a:rPr b="0" baseline="0" i="0" lang="en-US" sz="1800" u="none" cap="none" strike="noStrik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November 2015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 txBox="1"/>
          <p:nvPr/>
        </p:nvSpPr>
        <p:spPr>
          <a:xfrm>
            <a:off x="0" y="404812"/>
            <a:ext cx="7451725" cy="396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Principal Issues for Technical Groups of COSAVE</a:t>
            </a:r>
          </a:p>
        </p:txBody>
      </p:sp>
      <p:sp>
        <p:nvSpPr>
          <p:cNvPr id="106" name="Shape 106"/>
          <p:cNvSpPr txBox="1"/>
          <p:nvPr/>
        </p:nvSpPr>
        <p:spPr>
          <a:xfrm>
            <a:off x="323850" y="1436687"/>
            <a:ext cx="8640762" cy="48450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ct val="25000"/>
              <a:buFont typeface="Verdana"/>
              <a:buNone/>
            </a:pPr>
            <a:r>
              <a:rPr b="1" baseline="0" i="0" lang="en-US" sz="2400" u="none" cap="none" strike="noStrike">
                <a:solidFill>
                  <a:srgbClr val="4D4D4D"/>
                </a:solidFill>
                <a:latin typeface="Verdana"/>
                <a:ea typeface="Verdana"/>
                <a:cs typeface="Verdana"/>
                <a:sym typeface="Verdana"/>
              </a:rPr>
              <a:t>Quarantine </a:t>
            </a:r>
            <a:r>
              <a:rPr b="0" baseline="0" i="0" lang="en-US" sz="2400" u="none" cap="none" strike="noStrike">
                <a:solidFill>
                  <a:srgbClr val="4D4D4D"/>
                </a:solidFill>
                <a:latin typeface="Verdana"/>
                <a:ea typeface="Verdana"/>
                <a:cs typeface="Verdana"/>
                <a:sym typeface="Verdana"/>
              </a:rPr>
              <a:t> </a:t>
            </a: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Harmonization of phytosanitary requirements</a:t>
            </a: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Emerging pests on the region or the world</a:t>
            </a: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Review of main regulated pest list</a:t>
            </a: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t/>
            </a:r>
            <a:endParaRPr b="0" baseline="0" i="0" sz="28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D4D4D"/>
              </a:buClr>
              <a:buSzPct val="25000"/>
              <a:buFont typeface="Verdana"/>
              <a:buNone/>
            </a:pPr>
            <a:r>
              <a:rPr b="1" baseline="0" i="0" lang="en-US" sz="2400" u="none" cap="none" strike="noStrike">
                <a:solidFill>
                  <a:srgbClr val="4D4D4D"/>
                </a:solidFill>
                <a:latin typeface="Verdana"/>
                <a:ea typeface="Verdana"/>
                <a:cs typeface="Verdana"/>
                <a:sym typeface="Verdana"/>
              </a:rPr>
              <a:t>Surveillance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Follow up of HLB regional plan </a:t>
            </a: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Follow up of surveillance for </a:t>
            </a:r>
            <a:r>
              <a:rPr b="0" baseline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Helicoverpa armigera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Psa,  </a:t>
            </a:r>
            <a:r>
              <a:rPr b="0" baseline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Drosophila suzukii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Surveillance program and control of </a:t>
            </a:r>
            <a:r>
              <a:rPr b="0" baseline="0" i="1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Lobesia botrana</a:t>
            </a: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indent="-4064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Calibri"/>
              <a:buChar char="●"/>
            </a:pPr>
            <a:r>
              <a:rPr b="0" baseline="0" i="0" lang="en-US" sz="2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Evaluation for ISPM 6 revision.</a:t>
            </a:r>
          </a:p>
        </p:txBody>
      </p:sp>
      <p:sp>
        <p:nvSpPr>
          <p:cNvPr id="107" name="Shape 107"/>
          <p:cNvSpPr txBox="1"/>
          <p:nvPr/>
        </p:nvSpPr>
        <p:spPr>
          <a:xfrm>
            <a:off x="107950" y="6518275"/>
            <a:ext cx="1693862" cy="369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Calibri"/>
              <a:buNone/>
            </a:pPr>
            <a:r>
              <a:rPr b="0" baseline="0" i="0" lang="en-US" sz="1800" u="none" cap="none" strike="noStrik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November 2015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/>
          <p:nvPr/>
        </p:nvSpPr>
        <p:spPr>
          <a:xfrm>
            <a:off x="0" y="404812"/>
            <a:ext cx="7451725" cy="396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Principal Issues for Technical Group of COSAVE</a:t>
            </a:r>
          </a:p>
        </p:txBody>
      </p:sp>
      <p:sp>
        <p:nvSpPr>
          <p:cNvPr id="113" name="Shape 113"/>
          <p:cNvSpPr txBox="1"/>
          <p:nvPr/>
        </p:nvSpPr>
        <p:spPr>
          <a:xfrm>
            <a:off x="323850" y="1412875"/>
            <a:ext cx="8640762" cy="422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4" name="Shape 114"/>
          <p:cNvSpPr txBox="1"/>
          <p:nvPr/>
        </p:nvSpPr>
        <p:spPr>
          <a:xfrm>
            <a:off x="107950" y="6518275"/>
            <a:ext cx="1693862" cy="369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Calibri"/>
              <a:buNone/>
            </a:pPr>
            <a:r>
              <a:rPr b="0" baseline="0" i="0" lang="en-US" sz="1800" u="none" cap="none" strike="noStrik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November </a:t>
            </a:r>
            <a:r>
              <a:rPr lang="en-US" sz="180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2015</a:t>
            </a:r>
          </a:p>
        </p:txBody>
      </p:sp>
      <p:sp>
        <p:nvSpPr>
          <p:cNvPr id="115" name="Shape 115"/>
          <p:cNvSpPr txBox="1"/>
          <p:nvPr/>
        </p:nvSpPr>
        <p:spPr>
          <a:xfrm>
            <a:off x="111900" y="879462"/>
            <a:ext cx="8920200" cy="31742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-US" sz="2800">
                <a:latin typeface="Calibri"/>
                <a:ea typeface="Calibri"/>
                <a:cs typeface="Calibri"/>
                <a:sym typeface="Calibri"/>
              </a:rPr>
              <a:t>Forestry phytosanitary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PRA for emerging pest of phytosanitary concern for forests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Maintenance of list of present and regulated pests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Indicate emerging pests for risk analysis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Evaluation of systems of surveillance and outbreaks alerts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Contingency plans for </a:t>
            </a:r>
            <a:r>
              <a:rPr i="1" lang="en-US" sz="2800">
                <a:latin typeface="Calibri"/>
                <a:ea typeface="Calibri"/>
                <a:cs typeface="Calibri"/>
                <a:sym typeface="Calibri"/>
              </a:rPr>
              <a:t>Lymantria dispar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 and for </a:t>
            </a:r>
            <a:r>
              <a:rPr i="1" lang="en-US" sz="2800">
                <a:latin typeface="Calibri"/>
                <a:ea typeface="Calibri"/>
                <a:cs typeface="Calibri"/>
                <a:sym typeface="Calibri"/>
              </a:rPr>
              <a:t>Monochamus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 spp.</a:t>
            </a:r>
          </a:p>
          <a:p>
            <a:pPr indent="-4064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Implementation of regional plan for </a:t>
            </a:r>
            <a:r>
              <a:rPr i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Thaumastocoris peregrinus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i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t/>
            </a:r>
            <a:endParaRPr i="1"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 txBox="1"/>
          <p:nvPr/>
        </p:nvSpPr>
        <p:spPr>
          <a:xfrm>
            <a:off x="0" y="782625"/>
            <a:ext cx="9144000" cy="28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CPM </a:t>
            </a:r>
          </a:p>
          <a:p>
            <a:pPr indent="-4064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Analysis and development of position papers for CPM/IPPC</a:t>
            </a:r>
          </a:p>
          <a:p>
            <a:pPr indent="-4064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Analysis of ISPM drafts under country consultation </a:t>
            </a:r>
          </a:p>
          <a:p>
            <a:pPr indent="-4064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Follow up of topics prioritized by CPM such as national reporting obligations, capacity development, IRSS, etc.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r>
              <a:rPr b="1" lang="en-US" sz="2800">
                <a:latin typeface="Calibri"/>
                <a:ea typeface="Calibri"/>
                <a:cs typeface="Calibri"/>
                <a:sym typeface="Calibri"/>
              </a:rPr>
              <a:t>Sampling, inspection and certification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Assess import requirements for products on trade inside and outside region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Evaluate actions for e-phyto implementation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Operational procedures for plant products transfer from barge to ships.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 b="1" sz="3000"/>
          </a:p>
        </p:txBody>
      </p:sp>
      <p:sp>
        <p:nvSpPr>
          <p:cNvPr id="121" name="Shape 121"/>
          <p:cNvSpPr txBox="1"/>
          <p:nvPr/>
        </p:nvSpPr>
        <p:spPr>
          <a:xfrm>
            <a:off x="0" y="404812"/>
            <a:ext cx="7451725" cy="39687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Principal Issues for Technical Group of COSAVE</a:t>
            </a:r>
          </a:p>
        </p:txBody>
      </p:sp>
      <p:sp>
        <p:nvSpPr>
          <p:cNvPr id="122" name="Shape 122"/>
          <p:cNvSpPr txBox="1"/>
          <p:nvPr/>
        </p:nvSpPr>
        <p:spPr>
          <a:xfrm>
            <a:off x="323850" y="1412875"/>
            <a:ext cx="8640762" cy="42227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3" name="Shape 123"/>
          <p:cNvSpPr txBox="1"/>
          <p:nvPr/>
        </p:nvSpPr>
        <p:spPr>
          <a:xfrm>
            <a:off x="107950" y="6518275"/>
            <a:ext cx="1693862" cy="36988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Calibri"/>
              <a:buNone/>
            </a:pPr>
            <a:r>
              <a:rPr b="0" baseline="0" i="0" lang="en-US" sz="1800" u="none" cap="none" strike="noStrik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November </a:t>
            </a:r>
            <a:r>
              <a:rPr lang="en-US" sz="180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2015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/>
        </p:nvSpPr>
        <p:spPr>
          <a:xfrm>
            <a:off x="0" y="404812"/>
            <a:ext cx="74517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Principal Issues for Technical Group of COSAVE</a:t>
            </a:r>
          </a:p>
        </p:txBody>
      </p:sp>
      <p:sp>
        <p:nvSpPr>
          <p:cNvPr id="129" name="Shape 129"/>
          <p:cNvSpPr txBox="1"/>
          <p:nvPr/>
        </p:nvSpPr>
        <p:spPr>
          <a:xfrm>
            <a:off x="323850" y="1412875"/>
            <a:ext cx="8640900" cy="422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0" name="Shape 130"/>
          <p:cNvSpPr txBox="1"/>
          <p:nvPr/>
        </p:nvSpPr>
        <p:spPr>
          <a:xfrm>
            <a:off x="107950" y="6518275"/>
            <a:ext cx="1693799" cy="3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Calibri"/>
              <a:buNone/>
            </a:pPr>
            <a:r>
              <a:rPr b="0" baseline="0" i="0" lang="en-US" sz="1800" u="none" cap="none" strike="noStrik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November </a:t>
            </a:r>
            <a:r>
              <a:rPr lang="en-US" sz="180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2015</a:t>
            </a:r>
          </a:p>
        </p:txBody>
      </p:sp>
      <p:sp>
        <p:nvSpPr>
          <p:cNvPr id="131" name="Shape 131"/>
          <p:cNvSpPr txBox="1"/>
          <p:nvPr/>
        </p:nvSpPr>
        <p:spPr>
          <a:xfrm>
            <a:off x="0" y="782625"/>
            <a:ext cx="8964599" cy="28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b="1" lang="en-US" sz="2800">
                <a:latin typeface="Calibri"/>
                <a:ea typeface="Calibri"/>
                <a:cs typeface="Calibri"/>
                <a:sym typeface="Calibri"/>
              </a:rPr>
              <a:t>Plant protection products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Evaluation of </a:t>
            </a:r>
            <a:r>
              <a:rPr i="1" lang="en-US" sz="2800">
                <a:latin typeface="Calibri"/>
                <a:ea typeface="Calibri"/>
                <a:cs typeface="Calibri"/>
                <a:sym typeface="Calibri"/>
              </a:rPr>
              <a:t>Codex </a:t>
            </a: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MRL adoption by countries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r>
              <a:rPr b="1" lang="en-US" sz="2800">
                <a:latin typeface="Calibri"/>
                <a:ea typeface="Calibri"/>
                <a:cs typeface="Calibri"/>
                <a:sym typeface="Calibri"/>
              </a:rPr>
              <a:t>Biological Control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List for Biological Control Organisms - BCO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Compile national legislation ruling BCO and register for biological plant protection product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rtl="0">
              <a:spcBef>
                <a:spcPts val="0"/>
              </a:spcBef>
              <a:buNone/>
            </a:pPr>
            <a:r>
              <a:rPr b="1" lang="en-US" sz="2800">
                <a:latin typeface="Calibri"/>
                <a:ea typeface="Calibri"/>
                <a:cs typeface="Calibri"/>
                <a:sym typeface="Calibri"/>
              </a:rPr>
              <a:t>Electronic certification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Assess pilot plan for electronic certification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Evaluate feasibility of the development of a platform to allow reading of e-PC 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b="1" sz="3000"/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 txBox="1"/>
          <p:nvPr/>
        </p:nvSpPr>
        <p:spPr>
          <a:xfrm>
            <a:off x="0" y="404812"/>
            <a:ext cx="74517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Principal Issues for Technical Group of COSAVE</a:t>
            </a:r>
          </a:p>
        </p:txBody>
      </p:sp>
      <p:sp>
        <p:nvSpPr>
          <p:cNvPr id="137" name="Shape 137"/>
          <p:cNvSpPr txBox="1"/>
          <p:nvPr/>
        </p:nvSpPr>
        <p:spPr>
          <a:xfrm>
            <a:off x="323850" y="1412875"/>
            <a:ext cx="8640900" cy="422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8" name="Shape 138"/>
          <p:cNvSpPr txBox="1"/>
          <p:nvPr/>
        </p:nvSpPr>
        <p:spPr>
          <a:xfrm>
            <a:off x="107950" y="6518275"/>
            <a:ext cx="1693799" cy="3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Calibri"/>
              <a:buNone/>
            </a:pPr>
            <a:r>
              <a:rPr b="0" baseline="0" i="0" lang="en-US" sz="1800" u="none" cap="none" strike="noStrik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November </a:t>
            </a:r>
            <a:r>
              <a:rPr lang="en-US" sz="180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2015</a:t>
            </a:r>
          </a:p>
        </p:txBody>
      </p:sp>
      <p:sp>
        <p:nvSpPr>
          <p:cNvPr id="139" name="Shape 139"/>
          <p:cNvSpPr txBox="1"/>
          <p:nvPr/>
        </p:nvSpPr>
        <p:spPr>
          <a:xfrm>
            <a:off x="107950" y="1581350"/>
            <a:ext cx="9036000" cy="28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Plant  propagation material</a:t>
            </a:r>
          </a:p>
          <a:p>
            <a:pPr indent="-4064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Procedures for PRA of RNQP</a:t>
            </a:r>
          </a:p>
          <a:p>
            <a:pPr indent="-4064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Establish national lists for RNPQ in citrus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b="1" sz="2800"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b="1" lang="en-US" sz="2800">
                <a:latin typeface="Calibri"/>
                <a:ea typeface="Calibri"/>
                <a:cs typeface="Calibri"/>
                <a:sym typeface="Calibri"/>
              </a:rPr>
              <a:t>Regional Program for HLB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Evaluation of activities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b="1" lang="en-US" sz="2800">
                <a:latin typeface="Calibri"/>
                <a:ea typeface="Calibri"/>
                <a:cs typeface="Calibri"/>
                <a:sym typeface="Calibri"/>
              </a:rPr>
              <a:t>Regional Program for Boll Weevil 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Evaluation of national programs  for control of boll weevil </a:t>
            </a:r>
          </a:p>
          <a:p>
            <a:pPr indent="-406400" lvl="0" marL="457200" rtl="0">
              <a:spcBef>
                <a:spcPts val="0"/>
              </a:spcBef>
              <a:buSzPct val="100000"/>
              <a:buFont typeface="Calibri"/>
              <a:buChar char="●"/>
            </a:pPr>
            <a:r>
              <a:rPr lang="en-US" sz="2800">
                <a:latin typeface="Calibri"/>
                <a:ea typeface="Calibri"/>
                <a:cs typeface="Calibri"/>
                <a:sym typeface="Calibri"/>
              </a:rPr>
              <a:t>Elaboration of a project for financing institutions </a:t>
            </a:r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 txBox="1"/>
          <p:nvPr/>
        </p:nvSpPr>
        <p:spPr>
          <a:xfrm>
            <a:off x="0" y="404812"/>
            <a:ext cx="7451700" cy="39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Verdana"/>
              <a:buNone/>
            </a:pPr>
            <a:r>
              <a:rPr b="1" baseline="0" i="0" lang="en-US" sz="2000" u="none" cap="none" strike="noStrike">
                <a:solidFill>
                  <a:schemeClr val="dk1"/>
                </a:solidFill>
                <a:latin typeface="Verdana"/>
                <a:ea typeface="Verdana"/>
                <a:cs typeface="Verdana"/>
                <a:sym typeface="Verdana"/>
              </a:rPr>
              <a:t>Principal Issues for Technical Group of COSAVE</a:t>
            </a:r>
          </a:p>
        </p:txBody>
      </p:sp>
      <p:sp>
        <p:nvSpPr>
          <p:cNvPr id="145" name="Shape 145"/>
          <p:cNvSpPr txBox="1"/>
          <p:nvPr/>
        </p:nvSpPr>
        <p:spPr>
          <a:xfrm>
            <a:off x="323850" y="1412875"/>
            <a:ext cx="8640900" cy="42239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baseline="0" i="0" sz="20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6" name="Shape 146"/>
          <p:cNvSpPr txBox="1"/>
          <p:nvPr/>
        </p:nvSpPr>
        <p:spPr>
          <a:xfrm>
            <a:off x="107950" y="6518275"/>
            <a:ext cx="1693799" cy="369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2D050"/>
              </a:buClr>
              <a:buSzPct val="25000"/>
              <a:buFont typeface="Calibri"/>
              <a:buNone/>
            </a:pPr>
            <a:r>
              <a:rPr b="0" baseline="0" i="0" lang="en-US" sz="1800" u="none" cap="none" strike="noStrike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November </a:t>
            </a:r>
            <a:r>
              <a:rPr lang="en-US" sz="1800">
                <a:solidFill>
                  <a:srgbClr val="92D050"/>
                </a:solidFill>
                <a:latin typeface="Calibri"/>
                <a:ea typeface="Calibri"/>
                <a:cs typeface="Calibri"/>
                <a:sym typeface="Calibri"/>
              </a:rPr>
              <a:t>2015</a:t>
            </a:r>
          </a:p>
        </p:txBody>
      </p:sp>
      <p:sp>
        <p:nvSpPr>
          <p:cNvPr id="147" name="Shape 147"/>
          <p:cNvSpPr txBox="1"/>
          <p:nvPr/>
        </p:nvSpPr>
        <p:spPr>
          <a:xfrm>
            <a:off x="-12" y="782625"/>
            <a:ext cx="8640900" cy="288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9285"/>
              <a:buFont typeface="Arial"/>
              <a:buNone/>
            </a:pPr>
            <a:r>
              <a:rPr b="1"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Project approval</a:t>
            </a:r>
          </a:p>
          <a:p>
            <a:pPr indent="-406400" lvl="0" marL="457200" rtl="0">
              <a:spcBef>
                <a:spcPts val="0"/>
              </a:spcBef>
              <a:buClr>
                <a:schemeClr val="dk1"/>
              </a:buClr>
              <a:buSzPct val="100000"/>
              <a:buFont typeface="Calibri"/>
              <a:buChar char="●"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Regional strengthen of implementation of phytosanitary measures and market access.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Main goals: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Strengthen phytosanitary measures implementation capacity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Improvement of phytosanitary status</a:t>
            </a:r>
          </a:p>
          <a:p>
            <a:pPr lvl="0" rtl="0">
              <a:spcBef>
                <a:spcPts val="0"/>
              </a:spcBef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• Trade facilitation of agricultural commodities and market access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IICA support</a:t>
            </a: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  <a:p>
            <a:pPr lvl="0" rtl="0">
              <a:spcBef>
                <a:spcPts val="0"/>
              </a:spcBef>
              <a:buNone/>
            </a:pPr>
            <a:r>
              <a:t/>
            </a:r>
            <a:endParaRPr sz="28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OSAVE - Powerpoint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